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775575" cy="10907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4660"/>
  </p:normalViewPr>
  <p:slideViewPr>
    <p:cSldViewPr snapToGrid="0">
      <p:cViewPr>
        <p:scale>
          <a:sx n="75" d="100"/>
          <a:sy n="75" d="100"/>
        </p:scale>
        <p:origin x="3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1785129"/>
            <a:ext cx="6609239" cy="3797500"/>
          </a:xfrm>
        </p:spPr>
        <p:txBody>
          <a:bodyPr anchor="b"/>
          <a:lstStyle>
            <a:lvl1pPr algn="ctr"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5729075"/>
            <a:ext cx="5831681" cy="2633505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757" indent="0" algn="ctr">
              <a:buNone/>
              <a:defRPr sz="1701"/>
            </a:lvl2pPr>
            <a:lvl3pPr marL="777514" indent="0" algn="ctr">
              <a:buNone/>
              <a:defRPr sz="1531"/>
            </a:lvl3pPr>
            <a:lvl4pPr marL="1166271" indent="0" algn="ctr">
              <a:buNone/>
              <a:defRPr sz="1360"/>
            </a:lvl4pPr>
            <a:lvl5pPr marL="1555029" indent="0" algn="ctr">
              <a:buNone/>
              <a:defRPr sz="1360"/>
            </a:lvl5pPr>
            <a:lvl6pPr marL="1943786" indent="0" algn="ctr">
              <a:buNone/>
              <a:defRPr sz="1360"/>
            </a:lvl6pPr>
            <a:lvl7pPr marL="2332543" indent="0" algn="ctr">
              <a:buNone/>
              <a:defRPr sz="1360"/>
            </a:lvl7pPr>
            <a:lvl8pPr marL="2721300" indent="0" algn="ctr">
              <a:buNone/>
              <a:defRPr sz="1360"/>
            </a:lvl8pPr>
            <a:lvl9pPr marL="3110057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5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580735"/>
            <a:ext cx="1676608" cy="92437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580735"/>
            <a:ext cx="4932630" cy="924378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2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2719357"/>
            <a:ext cx="6706433" cy="4537305"/>
          </a:xfrm>
        </p:spPr>
        <p:txBody>
          <a:bodyPr anchor="b"/>
          <a:lstStyle>
            <a:lvl1pPr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7299586"/>
            <a:ext cx="6706433" cy="2386061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75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514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2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5029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7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25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13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10057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3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2903673"/>
            <a:ext cx="3304619" cy="69208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2903673"/>
            <a:ext cx="3304619" cy="69208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5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80737"/>
            <a:ext cx="6706433" cy="2108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2673905"/>
            <a:ext cx="3289432" cy="1310440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3984345"/>
            <a:ext cx="3289432" cy="5860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2673905"/>
            <a:ext cx="3305632" cy="1310440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3984345"/>
            <a:ext cx="3305632" cy="5860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5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9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727181"/>
            <a:ext cx="2507825" cy="2545133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1570511"/>
            <a:ext cx="3936385" cy="7751546"/>
          </a:xfrm>
        </p:spPr>
        <p:txBody>
          <a:bodyPr/>
          <a:lstStyle>
            <a:lvl1pPr>
              <a:defRPr sz="2721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272314"/>
            <a:ext cx="2507825" cy="6062366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4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727181"/>
            <a:ext cx="2507825" cy="2545133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1570511"/>
            <a:ext cx="3936385" cy="7751546"/>
          </a:xfrm>
        </p:spPr>
        <p:txBody>
          <a:bodyPr anchor="t"/>
          <a:lstStyle>
            <a:lvl1pPr marL="0" indent="0">
              <a:buNone/>
              <a:defRPr sz="2721"/>
            </a:lvl1pPr>
            <a:lvl2pPr marL="388757" indent="0">
              <a:buNone/>
              <a:defRPr sz="2381"/>
            </a:lvl2pPr>
            <a:lvl3pPr marL="777514" indent="0">
              <a:buNone/>
              <a:defRPr sz="2041"/>
            </a:lvl3pPr>
            <a:lvl4pPr marL="1166271" indent="0">
              <a:buNone/>
              <a:defRPr sz="1701"/>
            </a:lvl4pPr>
            <a:lvl5pPr marL="1555029" indent="0">
              <a:buNone/>
              <a:defRPr sz="1701"/>
            </a:lvl5pPr>
            <a:lvl6pPr marL="1943786" indent="0">
              <a:buNone/>
              <a:defRPr sz="1701"/>
            </a:lvl6pPr>
            <a:lvl7pPr marL="2332543" indent="0">
              <a:buNone/>
              <a:defRPr sz="1701"/>
            </a:lvl7pPr>
            <a:lvl8pPr marL="2721300" indent="0">
              <a:buNone/>
              <a:defRPr sz="1701"/>
            </a:lvl8pPr>
            <a:lvl9pPr marL="3110057" indent="0">
              <a:buNone/>
              <a:defRPr sz="17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272314"/>
            <a:ext cx="2507825" cy="6062366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7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580737"/>
            <a:ext cx="6706433" cy="2108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2903673"/>
            <a:ext cx="6706433" cy="6920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10109836"/>
            <a:ext cx="1749504" cy="580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9673-FCB0-46A3-A06E-50A7F6E77B6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10109836"/>
            <a:ext cx="2624257" cy="580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10109836"/>
            <a:ext cx="1749504" cy="580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BFEC-9E43-46B3-8BA8-74DAF685B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5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514" rtl="0" eaLnBrk="1" latinLnBrk="0" hangingPunct="1">
        <a:lnSpc>
          <a:spcPct val="90000"/>
        </a:lnSpc>
        <a:spcBef>
          <a:spcPct val="0"/>
        </a:spcBef>
        <a:buNone/>
        <a:defRPr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79" indent="-194379" algn="l" defTabSz="777514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1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1893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650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407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164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6922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5679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44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7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514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271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029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3786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2543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30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0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1">
            <a:extLst>
              <a:ext uri="{FF2B5EF4-FFF2-40B4-BE49-F238E27FC236}">
                <a16:creationId xmlns:a16="http://schemas.microsoft.com/office/drawing/2014/main" id="{3DCD149A-B79B-4A37-9E38-BBC2CBE82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0"/>
            <a:ext cx="3021013" cy="10910888"/>
          </a:xfrm>
          <a:prstGeom prst="rect">
            <a:avLst/>
          </a:prstGeom>
          <a:solidFill>
            <a:srgbClr val="3838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ED8887-802C-4531-9662-F71517FC10D2}"/>
              </a:ext>
            </a:extLst>
          </p:cNvPr>
          <p:cNvGrpSpPr/>
          <p:nvPr/>
        </p:nvGrpSpPr>
        <p:grpSpPr>
          <a:xfrm>
            <a:off x="3394545" y="602823"/>
            <a:ext cx="3744296" cy="9702065"/>
            <a:chOff x="2368132" y="386927"/>
            <a:chExt cx="3470934" cy="88164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68AD3B-F562-43C0-BD48-DFCC653C7851}"/>
                </a:ext>
              </a:extLst>
            </p:cNvPr>
            <p:cNvSpPr txBox="1"/>
            <p:nvPr/>
          </p:nvSpPr>
          <p:spPr>
            <a:xfrm>
              <a:off x="2368132" y="386927"/>
              <a:ext cx="1808822" cy="335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Raleway Bold" panose="020B0803030101060003" pitchFamily="34" charset="0"/>
                </a:rPr>
                <a:t>COVER LETTER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EA3BDA-DF79-47C8-8A21-E912E4D217F2}"/>
                </a:ext>
              </a:extLst>
            </p:cNvPr>
            <p:cNvSpPr txBox="1"/>
            <p:nvPr/>
          </p:nvSpPr>
          <p:spPr>
            <a:xfrm>
              <a:off x="2474088" y="938935"/>
              <a:ext cx="1083741" cy="391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10" dirty="0">
                  <a:latin typeface="Raleway Medium" panose="020B0603030101060003" pitchFamily="34" charset="0"/>
                </a:rPr>
                <a:t>PAUL SMITH</a:t>
              </a:r>
            </a:p>
            <a:p>
              <a:r>
                <a:rPr lang="en-US" sz="990" dirty="0">
                  <a:latin typeface="Raleway Light" panose="020B0403030101060003" pitchFamily="34" charset="0"/>
                </a:rPr>
                <a:t>Director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5926DB-6000-437C-951E-CE14E7590C3D}"/>
                </a:ext>
              </a:extLst>
            </p:cNvPr>
            <p:cNvSpPr txBox="1"/>
            <p:nvPr/>
          </p:nvSpPr>
          <p:spPr>
            <a:xfrm>
              <a:off x="2474088" y="1500910"/>
              <a:ext cx="1702866" cy="499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>
                  <a:latin typeface="Raleway Medium" panose="020B0603030101060003" pitchFamily="34" charset="0"/>
                </a:rPr>
                <a:t>COMPANY NAME :</a:t>
              </a:r>
            </a:p>
            <a:p>
              <a:r>
                <a:rPr lang="en-US" sz="990" dirty="0">
                  <a:latin typeface="Raleway Light" panose="020B0403030101060003" pitchFamily="34" charset="0"/>
                </a:rPr>
                <a:t>Street Name, Colorado State</a:t>
              </a:r>
            </a:p>
            <a:p>
              <a:r>
                <a:rPr lang="en-US" sz="990" dirty="0">
                  <a:latin typeface="Raleway Light" panose="020B0403030101060003" pitchFamily="34" charset="0"/>
                </a:rPr>
                <a:t>United States 5700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EFC83-3A5B-41BE-B57B-0793FA935751}"/>
                </a:ext>
              </a:extLst>
            </p:cNvPr>
            <p:cNvSpPr txBox="1"/>
            <p:nvPr/>
          </p:nvSpPr>
          <p:spPr>
            <a:xfrm>
              <a:off x="4621975" y="1500910"/>
              <a:ext cx="1217091" cy="499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>
                  <a:latin typeface="Raleway Medium" panose="020B0603030101060003" pitchFamily="34" charset="0"/>
                </a:rPr>
                <a:t>PHONE :</a:t>
              </a:r>
            </a:p>
            <a:p>
              <a:r>
                <a:rPr lang="en-US" sz="990" dirty="0">
                  <a:latin typeface="Raleway Light" panose="020B0403030101060003" pitchFamily="34" charset="0"/>
                </a:rPr>
                <a:t>+960-2426-9936</a:t>
              </a:r>
            </a:p>
            <a:p>
              <a:r>
                <a:rPr lang="en-US" sz="990" dirty="0">
                  <a:latin typeface="Raleway Light" panose="020B0403030101060003" pitchFamily="34" charset="0"/>
                </a:rPr>
                <a:t>+960-2426-9938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0A4F83-8505-4323-8687-03CAB565A35E}"/>
                </a:ext>
              </a:extLst>
            </p:cNvPr>
            <p:cNvSpPr txBox="1"/>
            <p:nvPr/>
          </p:nvSpPr>
          <p:spPr>
            <a:xfrm>
              <a:off x="2474089" y="8627611"/>
              <a:ext cx="95491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31"/>
                </a:lnSpc>
              </a:pPr>
              <a:r>
                <a:rPr lang="en-US" sz="1431" dirty="0">
                  <a:solidFill>
                    <a:schemeClr val="tx1">
                      <a:alpha val="80000"/>
                    </a:schemeClr>
                  </a:solidFill>
                  <a:latin typeface="Raleway Light" panose="020B0403030101060003" pitchFamily="34" charset="0"/>
                </a:rPr>
                <a:t>WHITE</a:t>
              </a:r>
            </a:p>
            <a:p>
              <a:pPr>
                <a:lnSpc>
                  <a:spcPts val="1431"/>
                </a:lnSpc>
              </a:pPr>
              <a:r>
                <a:rPr lang="en-US" sz="1431" dirty="0">
                  <a:solidFill>
                    <a:schemeClr val="tx1">
                      <a:alpha val="80000"/>
                    </a:schemeClr>
                  </a:solidFill>
                  <a:latin typeface="Raleway Medium" panose="020B0603030101060003" pitchFamily="34" charset="0"/>
                </a:rPr>
                <a:t>WALKER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AA7BFF-5AE2-4A6E-8598-3B410ADC41CC}"/>
                </a:ext>
              </a:extLst>
            </p:cNvPr>
            <p:cNvSpPr txBox="1"/>
            <p:nvPr/>
          </p:nvSpPr>
          <p:spPr>
            <a:xfrm>
              <a:off x="2474087" y="2728682"/>
              <a:ext cx="2226741" cy="360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90" dirty="0">
                  <a:latin typeface="Raleway Light" panose="020B0403030101060003" pitchFamily="34" charset="0"/>
                </a:rPr>
                <a:t>Job Ref : Comodo is </a:t>
              </a:r>
              <a:r>
                <a:rPr lang="en-US" sz="990" dirty="0" err="1">
                  <a:latin typeface="Raleway Light" panose="020B0403030101060003" pitchFamily="34" charset="0"/>
                </a:rPr>
                <a:t>conse</a:t>
              </a:r>
              <a:r>
                <a:rPr lang="en-US" sz="990" dirty="0">
                  <a:latin typeface="Raleway Light" panose="020B0403030101060003" pitchFamily="34" charset="0"/>
                </a:rPr>
                <a:t> </a:t>
              </a:r>
              <a:r>
                <a:rPr lang="en-US" sz="990" dirty="0" err="1">
                  <a:latin typeface="Raleway Light" panose="020B0403030101060003" pitchFamily="34" charset="0"/>
                </a:rPr>
                <a:t>quatie</a:t>
              </a:r>
              <a:r>
                <a:rPr lang="en-US" sz="990" dirty="0">
                  <a:latin typeface="Raleway Light" panose="020B0403030101060003" pitchFamily="34" charset="0"/>
                </a:rPr>
                <a:t> text</a:t>
              </a:r>
            </a:p>
            <a:p>
              <a:r>
                <a:rPr lang="en-US" sz="990" dirty="0" err="1">
                  <a:latin typeface="Raleway Light" panose="020B0403030101060003" pitchFamily="34" charset="0"/>
                </a:rPr>
                <a:t>deputi</a:t>
              </a:r>
              <a:r>
                <a:rPr lang="en-US" sz="990" dirty="0">
                  <a:latin typeface="Raleway Light" panose="020B0403030101060003" pitchFamily="34" charset="0"/>
                </a:rPr>
                <a:t> lorem </a:t>
              </a:r>
              <a:r>
                <a:rPr lang="en-US" sz="990" dirty="0" err="1">
                  <a:latin typeface="Raleway Light" panose="020B0403030101060003" pitchFamily="34" charset="0"/>
                </a:rPr>
                <a:t>ipsume</a:t>
              </a:r>
              <a:endParaRPr lang="en-US" sz="990" dirty="0">
                <a:latin typeface="Raleway Light" panose="020B04030301010600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64C982-F9BE-4B0C-BB38-774F8D8F1D55}"/>
                </a:ext>
              </a:extLst>
            </p:cNvPr>
            <p:cNvSpPr txBox="1"/>
            <p:nvPr/>
          </p:nvSpPr>
          <p:spPr>
            <a:xfrm>
              <a:off x="2474086" y="3485666"/>
              <a:ext cx="3245917" cy="3999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31"/>
                </a:lnSpc>
              </a:pPr>
              <a:r>
                <a:rPr lang="en-US" sz="700" dirty="0">
                  <a:latin typeface="Raleway Light" panose="020B0403030101060003" pitchFamily="34" charset="0"/>
                </a:rPr>
                <a:t>Dear </a:t>
              </a:r>
              <a:r>
                <a:rPr lang="en-US" sz="700" dirty="0" err="1">
                  <a:latin typeface="Raleway Light" panose="020B0403030101060003" pitchFamily="34" charset="0"/>
                </a:rPr>
                <a:t>Mr</a:t>
              </a:r>
              <a:r>
                <a:rPr lang="en-US" sz="700" dirty="0">
                  <a:latin typeface="Raleway Light" panose="020B0403030101060003" pitchFamily="34" charset="0"/>
                </a:rPr>
                <a:t>,</a:t>
              </a:r>
            </a:p>
            <a:p>
              <a:pPr>
                <a:lnSpc>
                  <a:spcPts val="1431"/>
                </a:lnSpc>
              </a:pPr>
              <a:r>
                <a:rPr lang="en-US" sz="700" dirty="0">
                  <a:latin typeface="Raleway SemiBold" panose="020B0703030101060003" pitchFamily="34" charset="0"/>
                </a:rPr>
                <a:t>White Walker,</a:t>
              </a:r>
            </a:p>
            <a:p>
              <a:pPr>
                <a:lnSpc>
                  <a:spcPts val="1431"/>
                </a:lnSpc>
              </a:pPr>
              <a:endParaRPr lang="en-US" sz="700" dirty="0">
                <a:latin typeface="Raleway Light" panose="020B0403030101060003" pitchFamily="34" charset="0"/>
              </a:endParaRPr>
            </a:p>
            <a:p>
              <a:pPr>
                <a:lnSpc>
                  <a:spcPts val="1431"/>
                </a:lnSpc>
              </a:pPr>
              <a:r>
                <a:rPr lang="en-US" sz="700" dirty="0">
                  <a:latin typeface="Raleway Light" panose="020B0403030101060003" pitchFamily="34" charset="0"/>
                </a:rPr>
                <a:t>Maecenas </a:t>
              </a:r>
              <a:r>
                <a:rPr lang="en-US" sz="700" dirty="0" err="1">
                  <a:latin typeface="Raleway Light" panose="020B0403030101060003" pitchFamily="34" charset="0"/>
                </a:rPr>
                <a:t>tincidunt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ullamcorper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tortor</a:t>
              </a:r>
              <a:r>
                <a:rPr lang="en-US" sz="700" dirty="0">
                  <a:latin typeface="Raleway Light" panose="020B0403030101060003" pitchFamily="34" charset="0"/>
                </a:rPr>
                <a:t> non </a:t>
              </a:r>
              <a:r>
                <a:rPr lang="en-US" sz="700" dirty="0" err="1">
                  <a:latin typeface="Raleway Light" panose="020B0403030101060003" pitchFamily="34" charset="0"/>
                </a:rPr>
                <a:t>aliquam</a:t>
              </a:r>
              <a:r>
                <a:rPr lang="en-US" sz="700" dirty="0">
                  <a:latin typeface="Raleway Light" panose="020B0403030101060003" pitchFamily="34" charset="0"/>
                </a:rPr>
                <a:t>. </a:t>
              </a:r>
              <a:r>
                <a:rPr lang="en-US" sz="700" dirty="0" err="1">
                  <a:latin typeface="Raleway Light" panose="020B0403030101060003" pitchFamily="34" charset="0"/>
                </a:rPr>
                <a:t>Aenean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ut</a:t>
              </a:r>
              <a:r>
                <a:rPr lang="en-US" sz="700" dirty="0">
                  <a:latin typeface="Raleway Light" panose="020B0403030101060003" pitchFamily="34" charset="0"/>
                </a:rPr>
                <a:t> lacinia </a:t>
              </a:r>
              <a:r>
                <a:rPr lang="en-US" sz="700" dirty="0" err="1">
                  <a:latin typeface="Raleway Light" panose="020B0403030101060003" pitchFamily="34" charset="0"/>
                </a:rPr>
                <a:t>felis</a:t>
              </a:r>
              <a:r>
                <a:rPr lang="en-US" sz="700" dirty="0">
                  <a:latin typeface="Raleway Light" panose="020B0403030101060003" pitchFamily="34" charset="0"/>
                </a:rPr>
                <a:t> be </a:t>
              </a:r>
              <a:r>
                <a:rPr lang="en-US" sz="700" dirty="0" err="1">
                  <a:latin typeface="Raleway Light" panose="020B0403030101060003" pitchFamily="34" charset="0"/>
                </a:rPr>
                <a:t>enean</a:t>
              </a:r>
              <a:r>
                <a:rPr lang="en-US" sz="700" dirty="0">
                  <a:latin typeface="Raleway Light" panose="020B0403030101060003" pitchFamily="34" charset="0"/>
                </a:rPr>
                <a:t> at magna </a:t>
              </a:r>
              <a:r>
                <a:rPr lang="en-US" sz="700" dirty="0" err="1">
                  <a:latin typeface="Raleway Light" panose="020B0403030101060003" pitchFamily="34" charset="0"/>
                </a:rPr>
                <a:t>laoreet</a:t>
              </a:r>
              <a:r>
                <a:rPr lang="en-US" sz="700" dirty="0">
                  <a:latin typeface="Raleway Light" panose="020B0403030101060003" pitchFamily="34" charset="0"/>
                </a:rPr>
                <a:t>, </a:t>
              </a:r>
              <a:r>
                <a:rPr lang="en-US" sz="700" dirty="0" err="1">
                  <a:latin typeface="Raleway Light" panose="020B0403030101060003" pitchFamily="34" charset="0"/>
                </a:rPr>
                <a:t>tincidunt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quam</a:t>
              </a:r>
              <a:r>
                <a:rPr lang="en-US" sz="700" dirty="0">
                  <a:latin typeface="Raleway Light" panose="020B0403030101060003" pitchFamily="34" charset="0"/>
                </a:rPr>
                <a:t> et, vestibulum </a:t>
              </a:r>
              <a:r>
                <a:rPr lang="en-US" sz="700" dirty="0" err="1">
                  <a:latin typeface="Raleway Light" panose="020B0403030101060003" pitchFamily="34" charset="0"/>
                </a:rPr>
                <a:t>mauris</a:t>
              </a:r>
              <a:r>
                <a:rPr lang="en-US" sz="700" dirty="0">
                  <a:latin typeface="Raleway Light" panose="020B0403030101060003" pitchFamily="34" charset="0"/>
                </a:rPr>
                <a:t>. </a:t>
              </a:r>
              <a:r>
                <a:rPr lang="en-US" sz="700" dirty="0" err="1">
                  <a:latin typeface="Raleway Light" panose="020B0403030101060003" pitchFamily="34" charset="0"/>
                </a:rPr>
                <a:t>Sed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landit</a:t>
              </a:r>
              <a:r>
                <a:rPr lang="en-US" sz="700" dirty="0">
                  <a:latin typeface="Raleway Light" panose="020B0403030101060003" pitchFamily="34" charset="0"/>
                </a:rPr>
                <a:t> this </a:t>
              </a:r>
              <a:r>
                <a:rPr lang="en-US" sz="700" dirty="0" err="1">
                  <a:latin typeface="Raleway Light" panose="020B0403030101060003" pitchFamily="34" charset="0"/>
                </a:rPr>
                <a:t>orci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porttitor</a:t>
              </a:r>
              <a:r>
                <a:rPr lang="en-US" sz="700" dirty="0">
                  <a:latin typeface="Raleway Light" panose="020B0403030101060003" pitchFamily="34" charset="0"/>
                </a:rPr>
                <a:t> ligula </a:t>
              </a:r>
              <a:r>
                <a:rPr lang="en-US" sz="700" dirty="0" err="1">
                  <a:latin typeface="Raleway Light" panose="020B0403030101060003" pitchFamily="34" charset="0"/>
                </a:rPr>
                <a:t>porttitor</a:t>
              </a:r>
              <a:r>
                <a:rPr lang="en-US" sz="700" dirty="0">
                  <a:latin typeface="Raleway Light" panose="020B0403030101060003" pitchFamily="34" charset="0"/>
                </a:rPr>
                <a:t>, </a:t>
              </a:r>
              <a:r>
                <a:rPr lang="en-US" sz="700" dirty="0" err="1">
                  <a:latin typeface="Raleway Light" panose="020B0403030101060003" pitchFamily="34" charset="0"/>
                </a:rPr>
                <a:t>ut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facilisis</a:t>
              </a:r>
              <a:r>
                <a:rPr lang="en-US" sz="700" dirty="0">
                  <a:latin typeface="Raleway Light" panose="020B0403030101060003" pitchFamily="34" charset="0"/>
                </a:rPr>
                <a:t> mi </a:t>
              </a:r>
              <a:r>
                <a:rPr lang="en-US" sz="700" dirty="0" err="1">
                  <a:latin typeface="Raleway Light" panose="020B0403030101060003" pitchFamily="34" charset="0"/>
                </a:rPr>
                <a:t>commodo</a:t>
              </a:r>
              <a:r>
                <a:rPr lang="en-US" sz="700" dirty="0">
                  <a:latin typeface="Raleway Light" panose="020B0403030101060003" pitchFamily="34" charset="0"/>
                </a:rPr>
                <a:t>. </a:t>
              </a:r>
              <a:r>
                <a:rPr lang="en-US" sz="700" dirty="0" err="1">
                  <a:latin typeface="Raleway Light" panose="020B0403030101060003" pitchFamily="34" charset="0"/>
                </a:rPr>
                <a:t>Proin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vehicula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eu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diam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amet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ut</a:t>
              </a:r>
              <a:r>
                <a:rPr lang="en-US" sz="700" dirty="0">
                  <a:latin typeface="Raleway Light" panose="020B0403030101060003" pitchFamily="34" charset="0"/>
                </a:rPr>
                <a:t> to </a:t>
              </a:r>
              <a:r>
                <a:rPr lang="en-US" sz="700" dirty="0" err="1">
                  <a:latin typeface="Raleway Light" panose="020B0403030101060003" pitchFamily="34" charset="0"/>
                </a:rPr>
                <a:t>haretra</a:t>
              </a:r>
              <a:r>
                <a:rPr lang="en-US" sz="700" dirty="0">
                  <a:latin typeface="Raleway Light" panose="020B0403030101060003" pitchFamily="34" charset="0"/>
                </a:rPr>
                <a:t>. </a:t>
              </a:r>
              <a:r>
                <a:rPr lang="en-US" sz="700" dirty="0" err="1">
                  <a:latin typeface="Raleway Light" panose="020B0403030101060003" pitchFamily="34" charset="0"/>
                </a:rPr>
                <a:t>Donec</a:t>
              </a:r>
              <a:r>
                <a:rPr lang="en-US" sz="700" dirty="0">
                  <a:latin typeface="Raleway Light" panose="020B0403030101060003" pitchFamily="34" charset="0"/>
                </a:rPr>
                <a:t> tempus </a:t>
              </a:r>
              <a:r>
                <a:rPr lang="en-US" sz="700" dirty="0" err="1">
                  <a:latin typeface="Raleway Light" panose="020B0403030101060003" pitchFamily="34" charset="0"/>
                </a:rPr>
                <a:t>laoreet</a:t>
              </a:r>
              <a:r>
                <a:rPr lang="en-US" sz="700" dirty="0">
                  <a:latin typeface="Raleway Light" panose="020B0403030101060003" pitchFamily="34" charset="0"/>
                </a:rPr>
                <a:t> lorem </a:t>
              </a:r>
              <a:r>
                <a:rPr lang="en-US" sz="700" dirty="0" err="1">
                  <a:latin typeface="Raleway Light" panose="020B0403030101060003" pitchFamily="34" charset="0"/>
                </a:rPr>
                <a:t>quis</a:t>
              </a:r>
              <a:r>
                <a:rPr lang="en-US" sz="700" dirty="0">
                  <a:latin typeface="Raleway Light" panose="020B0403030101060003" pitchFamily="34" charset="0"/>
                </a:rPr>
                <a:t>, dictum </a:t>
              </a:r>
              <a:r>
                <a:rPr lang="en-US" sz="700" dirty="0" err="1">
                  <a:latin typeface="Raleway Light" panose="020B0403030101060003" pitchFamily="34" charset="0"/>
                </a:rPr>
                <a:t>mauris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Suspendisse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tortor</a:t>
              </a:r>
              <a:r>
                <a:rPr lang="en-US" sz="700" dirty="0">
                  <a:latin typeface="Raleway Light" panose="020B0403030101060003" pitchFamily="34" charset="0"/>
                </a:rPr>
                <a:t> is non </a:t>
              </a:r>
              <a:r>
                <a:rPr lang="en-US" sz="700" dirty="0" err="1">
                  <a:latin typeface="Raleway Light" panose="020B0403030101060003" pitchFamily="34" charset="0"/>
                </a:rPr>
                <a:t>aliquam</a:t>
              </a:r>
              <a:r>
                <a:rPr lang="en-US" sz="700" dirty="0">
                  <a:latin typeface="Raleway Light" panose="020B0403030101060003" pitchFamily="34" charset="0"/>
                </a:rPr>
                <a:t>. </a:t>
              </a:r>
              <a:r>
                <a:rPr lang="en-US" sz="700" dirty="0" err="1">
                  <a:latin typeface="Raleway Light" panose="020B0403030101060003" pitchFamily="34" charset="0"/>
                </a:rPr>
                <a:t>corper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nibh</a:t>
              </a:r>
              <a:r>
                <a:rPr lang="en-US" sz="700" dirty="0">
                  <a:latin typeface="Raleway Light" panose="020B0403030101060003" pitchFamily="34" charset="0"/>
                </a:rPr>
                <a:t>. </a:t>
              </a:r>
              <a:r>
                <a:rPr lang="en-US" sz="700" dirty="0" err="1">
                  <a:latin typeface="Raleway Light" panose="020B0403030101060003" pitchFamily="34" charset="0"/>
                </a:rPr>
                <a:t>dignissim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odio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sed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elit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vulputate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etium</a:t>
              </a:r>
              <a:r>
                <a:rPr lang="en-US" sz="700" dirty="0">
                  <a:latin typeface="Raleway Light" panose="020B0403030101060003" pitchFamily="34" charset="0"/>
                </a:rPr>
                <a:t> Vestibulum ante ipsum </a:t>
              </a:r>
              <a:r>
                <a:rPr lang="en-US" sz="700" dirty="0" err="1">
                  <a:latin typeface="Raleway Light" panose="020B0403030101060003" pitchFamily="34" charset="0"/>
                </a:rPr>
                <a:t>primis</a:t>
              </a:r>
              <a:r>
                <a:rPr lang="en-US" sz="700" dirty="0">
                  <a:latin typeface="Raleway Light" panose="020B0403030101060003" pitchFamily="34" charset="0"/>
                </a:rPr>
                <a:t> in </a:t>
              </a:r>
              <a:r>
                <a:rPr lang="en-US" sz="700" dirty="0" err="1">
                  <a:latin typeface="Raleway Light" panose="020B0403030101060003" pitchFamily="34" charset="0"/>
                </a:rPr>
                <a:t>luctus</a:t>
              </a:r>
              <a:r>
                <a:rPr lang="en-US" sz="700" dirty="0">
                  <a:latin typeface="Raleway Light" panose="020B0403030101060003" pitchFamily="34" charset="0"/>
                </a:rPr>
                <a:t> et </a:t>
              </a:r>
              <a:r>
                <a:rPr lang="en-US" sz="700" dirty="0" err="1">
                  <a:latin typeface="Raleway Light" panose="020B0403030101060003" pitchFamily="34" charset="0"/>
                </a:rPr>
                <a:t>ultrices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</a:p>
            <a:p>
              <a:pPr>
                <a:lnSpc>
                  <a:spcPts val="1431"/>
                </a:lnSpc>
              </a:pPr>
              <a:endParaRPr lang="en-US" sz="700" dirty="0">
                <a:latin typeface="Raleway Light" panose="020B0403030101060003" pitchFamily="34" charset="0"/>
              </a:endParaRPr>
            </a:p>
            <a:p>
              <a:pPr>
                <a:lnSpc>
                  <a:spcPts val="1431"/>
                </a:lnSpc>
              </a:pPr>
              <a:r>
                <a:rPr lang="en-US" sz="700" dirty="0">
                  <a:latin typeface="Raleway SemiBold" panose="020B0703030101060003" pitchFamily="34" charset="0"/>
                </a:rPr>
                <a:t>Maecenas </a:t>
              </a:r>
              <a:r>
                <a:rPr lang="en-US" sz="700" dirty="0" err="1">
                  <a:latin typeface="Raleway SemiBold" panose="020B0703030101060003" pitchFamily="34" charset="0"/>
                </a:rPr>
                <a:t>tincidunt</a:t>
              </a:r>
              <a:r>
                <a:rPr lang="en-US" sz="700" dirty="0">
                  <a:latin typeface="Raleway SemiBold" panose="020B0703030101060003" pitchFamily="34" charset="0"/>
                </a:rPr>
                <a:t> </a:t>
              </a:r>
              <a:r>
                <a:rPr lang="en-US" sz="700" dirty="0" err="1">
                  <a:latin typeface="Raleway SemiBold" panose="020B0703030101060003" pitchFamily="34" charset="0"/>
                </a:rPr>
                <a:t>ullamcorper</a:t>
              </a:r>
              <a:r>
                <a:rPr lang="en-US" sz="700" dirty="0">
                  <a:latin typeface="Raleway SemiBold" panose="020B0703030101060003" pitchFamily="34" charset="0"/>
                </a:rPr>
                <a:t> </a:t>
              </a:r>
              <a:r>
                <a:rPr lang="en-US" sz="700" dirty="0" err="1">
                  <a:latin typeface="Raleway SemiBold" panose="020B0703030101060003" pitchFamily="34" charset="0"/>
                </a:rPr>
                <a:t>tortor</a:t>
              </a:r>
              <a:r>
                <a:rPr lang="en-US" sz="700" dirty="0">
                  <a:latin typeface="Raleway SemiBold" panose="020B0703030101060003" pitchFamily="34" charset="0"/>
                </a:rPr>
                <a:t> non </a:t>
              </a:r>
              <a:r>
                <a:rPr lang="en-US" sz="700" dirty="0" err="1">
                  <a:latin typeface="Raleway SemiBold" panose="020B0703030101060003" pitchFamily="34" charset="0"/>
                </a:rPr>
                <a:t>aliquam</a:t>
              </a:r>
              <a:r>
                <a:rPr lang="en-US" sz="700" dirty="0">
                  <a:latin typeface="Raleway SemiBold" panose="020B0703030101060003" pitchFamily="34" charset="0"/>
                </a:rPr>
                <a:t>. </a:t>
              </a:r>
              <a:r>
                <a:rPr lang="en-US" sz="700" dirty="0" err="1">
                  <a:latin typeface="Raleway SemiBold" panose="020B0703030101060003" pitchFamily="34" charset="0"/>
                </a:rPr>
                <a:t>Aenean</a:t>
              </a:r>
              <a:r>
                <a:rPr lang="en-US" sz="700" dirty="0">
                  <a:latin typeface="Raleway SemiBold" panose="020B0703030101060003" pitchFamily="34" charset="0"/>
                </a:rPr>
                <a:t> </a:t>
              </a:r>
              <a:r>
                <a:rPr lang="en-US" sz="700" dirty="0" err="1">
                  <a:latin typeface="Raleway SemiBold" panose="020B0703030101060003" pitchFamily="34" charset="0"/>
                </a:rPr>
                <a:t>ut</a:t>
              </a:r>
              <a:r>
                <a:rPr lang="en-US" sz="700" dirty="0">
                  <a:latin typeface="Raleway SemiBold" panose="020B0703030101060003" pitchFamily="34" charset="0"/>
                </a:rPr>
                <a:t> lacinia </a:t>
              </a:r>
              <a:r>
                <a:rPr lang="en-US" sz="700" dirty="0" err="1">
                  <a:latin typeface="Raleway SemiBold" panose="020B0703030101060003" pitchFamily="34" charset="0"/>
                </a:rPr>
                <a:t>agnin</a:t>
              </a:r>
              <a:endParaRPr lang="en-US" sz="700" dirty="0">
                <a:latin typeface="Raleway SemiBold" panose="020B0703030101060003" pitchFamily="34" charset="0"/>
              </a:endParaRPr>
            </a:p>
            <a:p>
              <a:pPr>
                <a:lnSpc>
                  <a:spcPts val="1431"/>
                </a:lnSpc>
              </a:pPr>
              <a:r>
                <a:rPr lang="en-US" sz="700" dirty="0">
                  <a:latin typeface="Raleway SemiBold" panose="020B0703030101060003" pitchFamily="34" charset="0"/>
                </a:rPr>
                <a:t>it’s </a:t>
              </a:r>
              <a:r>
                <a:rPr lang="en-US" sz="700" dirty="0" err="1">
                  <a:latin typeface="Raleway SemiBold" panose="020B0703030101060003" pitchFamily="34" charset="0"/>
                </a:rPr>
                <a:t>laoreet</a:t>
              </a:r>
              <a:r>
                <a:rPr lang="en-US" sz="700" dirty="0">
                  <a:latin typeface="Raleway SemiBold" panose="020B0703030101060003" pitchFamily="34" charset="0"/>
                </a:rPr>
                <a:t>, </a:t>
              </a:r>
              <a:r>
                <a:rPr lang="en-US" sz="700" dirty="0" err="1">
                  <a:latin typeface="Raleway SemiBold" panose="020B0703030101060003" pitchFamily="34" charset="0"/>
                </a:rPr>
                <a:t>tincidunt</a:t>
              </a:r>
              <a:r>
                <a:rPr lang="en-US" sz="700" dirty="0">
                  <a:latin typeface="Raleway SemiBold" panose="020B0703030101060003" pitchFamily="34" charset="0"/>
                </a:rPr>
                <a:t> </a:t>
              </a:r>
              <a:r>
                <a:rPr lang="en-US" sz="700" dirty="0" err="1">
                  <a:latin typeface="Raleway SemiBold" panose="020B0703030101060003" pitchFamily="34" charset="0"/>
                </a:rPr>
                <a:t>quam</a:t>
              </a:r>
              <a:r>
                <a:rPr lang="en-US" sz="700" dirty="0">
                  <a:latin typeface="Raleway SemiBold" panose="020B0703030101060003" pitchFamily="34" charset="0"/>
                </a:rPr>
                <a:t> et, vestibulum </a:t>
              </a:r>
              <a:r>
                <a:rPr lang="en-US" sz="700" dirty="0" err="1">
                  <a:latin typeface="Raleway SemiBold" panose="020B0703030101060003" pitchFamily="34" charset="0"/>
                </a:rPr>
                <a:t>mauris</a:t>
              </a:r>
              <a:r>
                <a:rPr lang="en-US" sz="700" dirty="0">
                  <a:latin typeface="Raleway SemiBold" panose="020B0703030101060003" pitchFamily="34" charset="0"/>
                </a:rPr>
                <a:t> </a:t>
              </a:r>
              <a:r>
                <a:rPr lang="en-US" sz="700" dirty="0" err="1">
                  <a:latin typeface="Raleway SemiBold" panose="020B0703030101060003" pitchFamily="34" charset="0"/>
                </a:rPr>
                <a:t>asse</a:t>
              </a:r>
              <a:r>
                <a:rPr lang="en-US" sz="700" dirty="0">
                  <a:latin typeface="Raleway SemiBold" panose="020B0703030101060003" pitchFamily="34" charset="0"/>
                </a:rPr>
                <a:t> </a:t>
              </a:r>
              <a:r>
                <a:rPr lang="en-US" sz="700" dirty="0" err="1">
                  <a:latin typeface="Raleway SemiBold" panose="020B0703030101060003" pitchFamily="34" charset="0"/>
                </a:rPr>
                <a:t>platea</a:t>
              </a:r>
              <a:r>
                <a:rPr lang="en-US" sz="700" dirty="0">
                  <a:latin typeface="Raleway SemiBold" panose="020B0703030101060003" pitchFamily="34" charset="0"/>
                </a:rPr>
                <a:t> </a:t>
              </a:r>
              <a:r>
                <a:rPr lang="en-US" sz="700" dirty="0" err="1">
                  <a:latin typeface="Raleway SemiBold" panose="020B0703030101060003" pitchFamily="34" charset="0"/>
                </a:rPr>
                <a:t>tumst</a:t>
              </a:r>
              <a:r>
                <a:rPr lang="en-US" sz="700" dirty="0">
                  <a:latin typeface="Raleway SemiBold" panose="020B0703030101060003" pitchFamily="34" charset="0"/>
                </a:rPr>
                <a:t> to </a:t>
              </a:r>
              <a:r>
                <a:rPr lang="en-US" sz="700" dirty="0" err="1">
                  <a:latin typeface="Raleway SemiBold" panose="020B0703030101060003" pitchFamily="34" charset="0"/>
                </a:rPr>
                <a:t>pretum</a:t>
              </a:r>
              <a:r>
                <a:rPr lang="en-US" sz="700" dirty="0">
                  <a:latin typeface="Raleway SemiBold" panose="020B0703030101060003" pitchFamily="34" charset="0"/>
                </a:rPr>
                <a:t> </a:t>
              </a:r>
              <a:r>
                <a:rPr lang="en-US" sz="700" dirty="0" err="1">
                  <a:latin typeface="Raleway SemiBold" panose="020B0703030101060003" pitchFamily="34" charset="0"/>
                </a:rPr>
                <a:t>elit</a:t>
              </a:r>
              <a:r>
                <a:rPr lang="en-US" sz="700" dirty="0">
                  <a:latin typeface="Raleway SemiBold" panose="020B0703030101060003" pitchFamily="34" charset="0"/>
                </a:rPr>
                <a:t> to </a:t>
              </a:r>
              <a:r>
                <a:rPr lang="en-US" sz="700" dirty="0" err="1">
                  <a:latin typeface="Raleway SemiBold" panose="020B0703030101060003" pitchFamily="34" charset="0"/>
                </a:rPr>
                <a:t>suscipit</a:t>
              </a:r>
              <a:r>
                <a:rPr lang="en-US" sz="700" dirty="0">
                  <a:latin typeface="Raleway SemiBold" panose="020B0703030101060003" pitchFamily="34" charset="0"/>
                </a:rPr>
                <a:t>, </a:t>
              </a:r>
              <a:r>
                <a:rPr lang="en-US" sz="700" dirty="0" err="1">
                  <a:latin typeface="Raleway SemiBold" panose="020B0703030101060003" pitchFamily="34" charset="0"/>
                </a:rPr>
                <a:t>laoreets</a:t>
              </a:r>
              <a:r>
                <a:rPr lang="en-US" sz="700" dirty="0">
                  <a:latin typeface="Raleway SemiBold" panose="020B0703030101060003" pitchFamily="34" charset="0"/>
                </a:rPr>
                <a:t> lorem </a:t>
              </a:r>
              <a:r>
                <a:rPr lang="en-US" sz="700" dirty="0" err="1">
                  <a:latin typeface="Raleway SemiBold" panose="020B0703030101060003" pitchFamily="34" charset="0"/>
                </a:rPr>
                <a:t>quis</a:t>
              </a:r>
              <a:r>
                <a:rPr lang="en-US" sz="700" dirty="0">
                  <a:latin typeface="Raleway SemiBold" panose="020B0703030101060003" pitchFamily="34" charset="0"/>
                </a:rPr>
                <a:t>, dictum </a:t>
              </a:r>
              <a:r>
                <a:rPr lang="en-US" sz="700" dirty="0" err="1">
                  <a:latin typeface="Raleway SemiBold" panose="020B0703030101060003" pitchFamily="34" charset="0"/>
                </a:rPr>
                <a:t>mauris</a:t>
              </a:r>
              <a:r>
                <a:rPr lang="en-US" sz="700" dirty="0">
                  <a:latin typeface="Raleway SemiBold" panose="020B0703030101060003" pitchFamily="34" charset="0"/>
                </a:rPr>
                <a:t>. </a:t>
              </a:r>
              <a:r>
                <a:rPr lang="en-US" sz="700" dirty="0" err="1">
                  <a:latin typeface="Raleway SemiBold" panose="020B0703030101060003" pitchFamily="34" charset="0"/>
                </a:rPr>
                <a:t>Suspendisse</a:t>
              </a:r>
              <a:r>
                <a:rPr lang="en-US" sz="700" dirty="0">
                  <a:latin typeface="Raleway SemiBold" panose="020B0703030101060003" pitchFamily="34" charset="0"/>
                </a:rPr>
                <a:t> </a:t>
              </a:r>
              <a:r>
                <a:rPr lang="en-US" sz="700" dirty="0" err="1">
                  <a:latin typeface="Raleway SemiBold" panose="020B0703030101060003" pitchFamily="34" charset="0"/>
                </a:rPr>
                <a:t>quis</a:t>
              </a:r>
              <a:r>
                <a:rPr lang="en-US" sz="700" dirty="0">
                  <a:latin typeface="Raleway SemiBold" panose="020B0703030101060003" pitchFamily="34" charset="0"/>
                </a:rPr>
                <a:t> </a:t>
              </a:r>
              <a:r>
                <a:rPr lang="en-US" sz="700" dirty="0" err="1">
                  <a:latin typeface="Raleway SemiBold" panose="020B0703030101060003" pitchFamily="34" charset="0"/>
                </a:rPr>
                <a:t>ullamcor</a:t>
              </a:r>
              <a:endParaRPr lang="en-US" sz="700" dirty="0">
                <a:latin typeface="Raleway SemiBold" panose="020B0703030101060003" pitchFamily="34" charset="0"/>
              </a:endParaRPr>
            </a:p>
            <a:p>
              <a:pPr>
                <a:lnSpc>
                  <a:spcPts val="1431"/>
                </a:lnSpc>
              </a:pPr>
              <a:r>
                <a:rPr lang="en-US" sz="700" dirty="0">
                  <a:latin typeface="Raleway SemiBold" panose="020B0703030101060003" pitchFamily="34" charset="0"/>
                </a:rPr>
                <a:t>per </a:t>
              </a:r>
              <a:r>
                <a:rPr lang="en-US" sz="700" dirty="0" err="1">
                  <a:latin typeface="Raleway SemiBold" panose="020B0703030101060003" pitchFamily="34" charset="0"/>
                </a:rPr>
                <a:t>nibh</a:t>
              </a:r>
              <a:r>
                <a:rPr lang="en-US" sz="700" dirty="0">
                  <a:latin typeface="Raleway SemiBold" panose="020B0703030101060003" pitchFamily="34" charset="0"/>
                </a:rPr>
                <a:t>. </a:t>
              </a:r>
              <a:r>
                <a:rPr lang="en-US" sz="700" dirty="0" err="1">
                  <a:latin typeface="Raleway SemiBold" panose="020B0703030101060003" pitchFamily="34" charset="0"/>
                </a:rPr>
                <a:t>facilisis</a:t>
              </a:r>
              <a:r>
                <a:rPr lang="en-US" sz="700" dirty="0">
                  <a:latin typeface="Raleway SemiBold" panose="020B0703030101060003" pitchFamily="34" charset="0"/>
                </a:rPr>
                <a:t> mi </a:t>
              </a:r>
              <a:r>
                <a:rPr lang="en-US" sz="700" dirty="0" err="1">
                  <a:latin typeface="Raleway SemiBold" panose="020B0703030101060003" pitchFamily="34" charset="0"/>
                </a:rPr>
                <a:t>commodo</a:t>
              </a:r>
              <a:r>
                <a:rPr lang="en-US" sz="700" dirty="0">
                  <a:latin typeface="Raleway SemiBold" panose="020B0703030101060003" pitchFamily="34" charset="0"/>
                </a:rPr>
                <a:t>. </a:t>
              </a:r>
              <a:r>
                <a:rPr lang="en-US" sz="700" dirty="0" err="1">
                  <a:latin typeface="Raleway SemiBold" panose="020B0703030101060003" pitchFamily="34" charset="0"/>
                </a:rPr>
                <a:t>posuere</a:t>
              </a:r>
              <a:r>
                <a:rPr lang="en-US" sz="700" dirty="0">
                  <a:latin typeface="Raleway SemiBold" panose="020B0703030101060003" pitchFamily="34" charset="0"/>
                </a:rPr>
                <a:t> </a:t>
              </a:r>
              <a:r>
                <a:rPr lang="en-US" sz="700" dirty="0" err="1">
                  <a:latin typeface="Raleway SemiBold" panose="020B0703030101060003" pitchFamily="34" charset="0"/>
                </a:rPr>
                <a:t>cubilia</a:t>
              </a:r>
              <a:r>
                <a:rPr lang="en-US" sz="700" dirty="0">
                  <a:latin typeface="Raleway SemiBold" panose="020B0703030101060003" pitchFamily="34" charset="0"/>
                </a:rPr>
                <a:t>.</a:t>
              </a:r>
            </a:p>
            <a:p>
              <a:pPr>
                <a:lnSpc>
                  <a:spcPts val="1431"/>
                </a:lnSpc>
              </a:pPr>
              <a:endParaRPr lang="en-US" sz="700" dirty="0">
                <a:latin typeface="Raleway Light" panose="020B0403030101060003" pitchFamily="34" charset="0"/>
              </a:endParaRPr>
            </a:p>
            <a:p>
              <a:pPr>
                <a:lnSpc>
                  <a:spcPts val="1431"/>
                </a:lnSpc>
              </a:pPr>
              <a:endParaRPr lang="en-US" sz="700" dirty="0">
                <a:latin typeface="Raleway Light" panose="020B0403030101060003" pitchFamily="34" charset="0"/>
              </a:endParaRPr>
            </a:p>
            <a:p>
              <a:pPr>
                <a:lnSpc>
                  <a:spcPts val="1431"/>
                </a:lnSpc>
              </a:pPr>
              <a:r>
                <a:rPr lang="en-US" sz="700" dirty="0" err="1">
                  <a:latin typeface="Raleway Light" panose="020B0403030101060003" pitchFamily="34" charset="0"/>
                </a:rPr>
                <a:t>Donec</a:t>
              </a:r>
              <a:r>
                <a:rPr lang="en-US" sz="700" dirty="0">
                  <a:latin typeface="Raleway Light" panose="020B0403030101060003" pitchFamily="34" charset="0"/>
                </a:rPr>
                <a:t> ante </a:t>
              </a:r>
              <a:r>
                <a:rPr lang="en-US" sz="700" dirty="0" err="1">
                  <a:latin typeface="Raleway Light" panose="020B0403030101060003" pitchFamily="34" charset="0"/>
                </a:rPr>
                <a:t>nunc</a:t>
              </a:r>
              <a:r>
                <a:rPr lang="en-US" sz="700" dirty="0">
                  <a:latin typeface="Raleway Light" panose="020B0403030101060003" pitchFamily="34" charset="0"/>
                </a:rPr>
                <a:t>, </a:t>
              </a:r>
              <a:r>
                <a:rPr lang="en-US" sz="700" dirty="0" err="1">
                  <a:latin typeface="Raleway Light" panose="020B0403030101060003" pitchFamily="34" charset="0"/>
                </a:rPr>
                <a:t>laoreet</a:t>
              </a:r>
              <a:r>
                <a:rPr lang="en-US" sz="700" dirty="0">
                  <a:latin typeface="Raleway Light" panose="020B0403030101060003" pitchFamily="34" charset="0"/>
                </a:rPr>
                <a:t> ac </a:t>
              </a:r>
              <a:r>
                <a:rPr lang="en-US" sz="700" dirty="0" err="1">
                  <a:latin typeface="Raleway Light" panose="020B0403030101060003" pitchFamily="34" charset="0"/>
                </a:rPr>
                <a:t>turpis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Donec</a:t>
              </a:r>
              <a:r>
                <a:rPr lang="en-US" sz="700" dirty="0">
                  <a:latin typeface="Raleway Light" panose="020B0403030101060003" pitchFamily="34" charset="0"/>
                </a:rPr>
                <a:t> id mi </a:t>
              </a:r>
              <a:r>
                <a:rPr lang="en-US" sz="700" dirty="0" err="1">
                  <a:latin typeface="Raleway Light" panose="020B0403030101060003" pitchFamily="34" charset="0"/>
                </a:rPr>
                <a:t>nec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elit</a:t>
              </a:r>
              <a:r>
                <a:rPr lang="en-US" sz="700" dirty="0">
                  <a:latin typeface="Raleway Light" panose="020B0403030101060003" pitchFamily="34" charset="0"/>
                </a:rPr>
                <a:t> cursus </a:t>
              </a:r>
              <a:r>
                <a:rPr lang="en-US" sz="700" dirty="0" err="1">
                  <a:latin typeface="Raleway Light" panose="020B0403030101060003" pitchFamily="34" charset="0"/>
                </a:rPr>
                <a:t>ornare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eget</a:t>
              </a:r>
              <a:r>
                <a:rPr lang="en-US" sz="700" dirty="0">
                  <a:latin typeface="Raleway Light" panose="020B0403030101060003" pitchFamily="34" charset="0"/>
                </a:rPr>
                <a:t> it’s </a:t>
              </a:r>
              <a:r>
                <a:rPr lang="en-US" sz="700" dirty="0" err="1">
                  <a:latin typeface="Raleway Light" panose="020B0403030101060003" pitchFamily="34" charset="0"/>
                </a:rPr>
                <a:t>felis</a:t>
              </a:r>
              <a:r>
                <a:rPr lang="en-US" sz="700" dirty="0">
                  <a:latin typeface="Raleway Light" panose="020B0403030101060003" pitchFamily="34" charset="0"/>
                </a:rPr>
                <a:t>. </a:t>
              </a:r>
              <a:r>
                <a:rPr lang="en-US" sz="700" dirty="0" err="1">
                  <a:latin typeface="Raleway Light" panose="020B0403030101060003" pitchFamily="34" charset="0"/>
                </a:rPr>
                <a:t>Praesent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sed</a:t>
              </a:r>
              <a:r>
                <a:rPr lang="en-US" sz="700" dirty="0">
                  <a:latin typeface="Raleway Light" panose="020B0403030101060003" pitchFamily="34" charset="0"/>
                </a:rPr>
                <a:t> lacinia </a:t>
              </a:r>
              <a:r>
                <a:rPr lang="en-US" sz="700" dirty="0" err="1">
                  <a:latin typeface="Raleway Light" panose="020B0403030101060003" pitchFamily="34" charset="0"/>
                </a:rPr>
                <a:t>velit</a:t>
              </a:r>
              <a:r>
                <a:rPr lang="en-US" sz="700" dirty="0">
                  <a:latin typeface="Raleway Light" panose="020B0403030101060003" pitchFamily="34" charset="0"/>
                </a:rPr>
                <a:t>. </a:t>
              </a:r>
              <a:r>
                <a:rPr lang="en-US" sz="700" dirty="0" err="1">
                  <a:latin typeface="Raleway Light" panose="020B0403030101060003" pitchFamily="34" charset="0"/>
                </a:rPr>
                <a:t>nullam</a:t>
              </a:r>
              <a:r>
                <a:rPr lang="en-US" sz="700" dirty="0">
                  <a:latin typeface="Raleway Light" panose="020B0403030101060003" pitchFamily="34" charset="0"/>
                </a:rPr>
                <a:t> at </a:t>
              </a:r>
              <a:r>
                <a:rPr lang="en-US" sz="700" dirty="0" err="1">
                  <a:latin typeface="Raleway Light" panose="020B0403030101060003" pitchFamily="34" charset="0"/>
                </a:rPr>
                <a:t>massa</a:t>
              </a:r>
              <a:r>
                <a:rPr lang="en-US" sz="700" dirty="0">
                  <a:latin typeface="Raleway Light" panose="020B0403030101060003" pitchFamily="34" charset="0"/>
                </a:rPr>
                <a:t> cursus limit ante ipsum the that creation best of design.</a:t>
              </a:r>
            </a:p>
            <a:p>
              <a:pPr>
                <a:lnSpc>
                  <a:spcPts val="1431"/>
                </a:lnSpc>
              </a:pPr>
              <a:endParaRPr lang="en-US" sz="700" dirty="0">
                <a:latin typeface="Raleway Light" panose="020B0403030101060003" pitchFamily="34" charset="0"/>
              </a:endParaRPr>
            </a:p>
            <a:p>
              <a:pPr>
                <a:lnSpc>
                  <a:spcPts val="1431"/>
                </a:lnSpc>
              </a:pPr>
              <a:r>
                <a:rPr lang="en-US" sz="700" dirty="0">
                  <a:latin typeface="Raleway Light" panose="020B0403030101060003" pitchFamily="34" charset="0"/>
                </a:rPr>
                <a:t>Maecenas </a:t>
              </a:r>
              <a:r>
                <a:rPr lang="en-US" sz="700" dirty="0" err="1">
                  <a:latin typeface="Raleway Light" panose="020B0403030101060003" pitchFamily="34" charset="0"/>
                </a:rPr>
                <a:t>tincidunt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ullamcorper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tortor</a:t>
              </a:r>
              <a:r>
                <a:rPr lang="en-US" sz="700" dirty="0">
                  <a:latin typeface="Raleway Light" panose="020B0403030101060003" pitchFamily="34" charset="0"/>
                </a:rPr>
                <a:t> non </a:t>
              </a:r>
              <a:r>
                <a:rPr lang="en-US" sz="700" dirty="0" err="1">
                  <a:latin typeface="Raleway Light" panose="020B0403030101060003" pitchFamily="34" charset="0"/>
                </a:rPr>
                <a:t>aliquam</a:t>
              </a:r>
              <a:r>
                <a:rPr lang="en-US" sz="700" dirty="0">
                  <a:latin typeface="Raleway Light" panose="020B0403030101060003" pitchFamily="34" charset="0"/>
                </a:rPr>
                <a:t>. </a:t>
              </a:r>
              <a:r>
                <a:rPr lang="en-US" sz="700" dirty="0" err="1">
                  <a:latin typeface="Raleway Light" panose="020B0403030101060003" pitchFamily="34" charset="0"/>
                </a:rPr>
                <a:t>Aenean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ut</a:t>
              </a:r>
              <a:r>
                <a:rPr lang="en-US" sz="700" dirty="0">
                  <a:latin typeface="Raleway Light" panose="020B0403030101060003" pitchFamily="34" charset="0"/>
                </a:rPr>
                <a:t> lacinia </a:t>
              </a:r>
              <a:r>
                <a:rPr lang="en-US" sz="700" dirty="0" err="1">
                  <a:latin typeface="Raleway Light" panose="020B0403030101060003" pitchFamily="34" charset="0"/>
                </a:rPr>
                <a:t>agna</a:t>
              </a:r>
              <a:r>
                <a:rPr lang="en-US" sz="700" dirty="0">
                  <a:latin typeface="Raleway Light" panose="020B0403030101060003" pitchFamily="34" charset="0"/>
                </a:rPr>
                <a:t> be </a:t>
              </a:r>
              <a:r>
                <a:rPr lang="en-US" sz="700" dirty="0" err="1">
                  <a:latin typeface="Raleway Light" panose="020B0403030101060003" pitchFamily="34" charset="0"/>
                </a:rPr>
                <a:t>laoreet</a:t>
              </a:r>
              <a:r>
                <a:rPr lang="en-US" sz="700" dirty="0">
                  <a:latin typeface="Raleway Light" panose="020B0403030101060003" pitchFamily="34" charset="0"/>
                </a:rPr>
                <a:t>, </a:t>
              </a:r>
              <a:r>
                <a:rPr lang="en-US" sz="700" dirty="0" err="1">
                  <a:latin typeface="Raleway Light" panose="020B0403030101060003" pitchFamily="34" charset="0"/>
                </a:rPr>
                <a:t>tincidunt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quam</a:t>
              </a:r>
              <a:r>
                <a:rPr lang="en-US" sz="700" dirty="0">
                  <a:latin typeface="Raleway Light" panose="020B0403030101060003" pitchFamily="34" charset="0"/>
                </a:rPr>
                <a:t> et, vestibulum </a:t>
              </a:r>
              <a:r>
                <a:rPr lang="en-US" sz="700" dirty="0" err="1">
                  <a:latin typeface="Raleway Light" panose="020B0403030101060003" pitchFamily="34" charset="0"/>
                </a:rPr>
                <a:t>mauris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asse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platea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tumst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pretium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elit</a:t>
              </a:r>
              <a:r>
                <a:rPr lang="en-US" sz="700" dirty="0">
                  <a:latin typeface="Raleway Light" panose="020B0403030101060003" pitchFamily="34" charset="0"/>
                </a:rPr>
                <a:t> to </a:t>
              </a:r>
              <a:r>
                <a:rPr lang="en-US" sz="700" dirty="0" err="1">
                  <a:latin typeface="Raleway Light" panose="020B0403030101060003" pitchFamily="34" charset="0"/>
                </a:rPr>
                <a:t>suscipit</a:t>
              </a:r>
              <a:r>
                <a:rPr lang="en-US" sz="700" dirty="0">
                  <a:latin typeface="Raleway Light" panose="020B0403030101060003" pitchFamily="34" charset="0"/>
                </a:rPr>
                <a:t>, </a:t>
              </a:r>
              <a:r>
                <a:rPr lang="en-US" sz="700" dirty="0" err="1">
                  <a:latin typeface="Raleway Light" panose="020B0403030101060003" pitchFamily="34" charset="0"/>
                </a:rPr>
                <a:t>laoreet</a:t>
              </a:r>
              <a:r>
                <a:rPr lang="en-US" sz="700" dirty="0">
                  <a:latin typeface="Raleway Light" panose="020B0403030101060003" pitchFamily="34" charset="0"/>
                </a:rPr>
                <a:t> lorem </a:t>
              </a:r>
              <a:r>
                <a:rPr lang="en-US" sz="700" dirty="0" err="1">
                  <a:latin typeface="Raleway Light" panose="020B0403030101060003" pitchFamily="34" charset="0"/>
                </a:rPr>
                <a:t>quis</a:t>
              </a:r>
              <a:r>
                <a:rPr lang="en-US" sz="700" dirty="0">
                  <a:latin typeface="Raleway Light" panose="020B0403030101060003" pitchFamily="34" charset="0"/>
                </a:rPr>
                <a:t>, dictum </a:t>
              </a:r>
              <a:r>
                <a:rPr lang="en-US" sz="700" dirty="0" err="1">
                  <a:latin typeface="Raleway Light" panose="020B0403030101060003" pitchFamily="34" charset="0"/>
                </a:rPr>
                <a:t>mauris</a:t>
              </a:r>
              <a:r>
                <a:rPr lang="en-US" sz="700" dirty="0">
                  <a:latin typeface="Raleway Light" panose="020B0403030101060003" pitchFamily="34" charset="0"/>
                </a:rPr>
                <a:t>. </a:t>
              </a:r>
              <a:r>
                <a:rPr lang="en-US" sz="700" dirty="0" err="1">
                  <a:latin typeface="Raleway Light" panose="020B0403030101060003" pitchFamily="34" charset="0"/>
                </a:rPr>
                <a:t>Suspendisse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quis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ullamcorper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nibh</a:t>
              </a:r>
              <a:r>
                <a:rPr lang="en-US" sz="700" dirty="0">
                  <a:latin typeface="Raleway Light" panose="020B0403030101060003" pitchFamily="34" charset="0"/>
                </a:rPr>
                <a:t>. </a:t>
              </a:r>
              <a:r>
                <a:rPr lang="en-US" sz="700" dirty="0" err="1">
                  <a:latin typeface="Raleway Light" panose="020B0403030101060003" pitchFamily="34" charset="0"/>
                </a:rPr>
                <a:t>facilisis</a:t>
              </a:r>
              <a:r>
                <a:rPr lang="en-US" sz="700" dirty="0">
                  <a:latin typeface="Raleway Light" panose="020B0403030101060003" pitchFamily="34" charset="0"/>
                </a:rPr>
                <a:t> mi </a:t>
              </a:r>
              <a:r>
                <a:rPr lang="en-US" sz="700" dirty="0" err="1">
                  <a:latin typeface="Raleway Light" panose="020B0403030101060003" pitchFamily="34" charset="0"/>
                </a:rPr>
                <a:t>commodo</a:t>
              </a:r>
              <a:r>
                <a:rPr lang="en-US" sz="700" dirty="0">
                  <a:latin typeface="Raleway Light" panose="020B0403030101060003" pitchFamily="34" charset="0"/>
                </a:rPr>
                <a:t>. </a:t>
              </a:r>
              <a:r>
                <a:rPr lang="en-US" sz="700" dirty="0" err="1">
                  <a:latin typeface="Raleway Light" panose="020B0403030101060003" pitchFamily="34" charset="0"/>
                </a:rPr>
                <a:t>posuere</a:t>
              </a:r>
              <a:r>
                <a:rPr lang="en-US" sz="700" dirty="0">
                  <a:latin typeface="Raleway Light" panose="020B0403030101060003" pitchFamily="34" charset="0"/>
                </a:rPr>
                <a:t> </a:t>
              </a:r>
              <a:r>
                <a:rPr lang="en-US" sz="700" dirty="0" err="1">
                  <a:latin typeface="Raleway Light" panose="020B0403030101060003" pitchFamily="34" charset="0"/>
                </a:rPr>
                <a:t>cubilia</a:t>
              </a:r>
              <a:r>
                <a:rPr lang="en-US" sz="700" dirty="0">
                  <a:latin typeface="Raleway Light" panose="020B0403030101060003" pitchFamily="34" charset="0"/>
                </a:rPr>
                <a:t>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8A9BDD-BE80-41C8-8A09-A5BADFABA7A6}"/>
                </a:ext>
              </a:extLst>
            </p:cNvPr>
            <p:cNvSpPr txBox="1"/>
            <p:nvPr/>
          </p:nvSpPr>
          <p:spPr>
            <a:xfrm>
              <a:off x="2474086" y="8956223"/>
              <a:ext cx="657225" cy="247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31"/>
                </a:lnSpc>
              </a:pPr>
              <a:r>
                <a:rPr lang="en-US" sz="823" dirty="0">
                  <a:solidFill>
                    <a:schemeClr val="tx1">
                      <a:alpha val="80000"/>
                    </a:schemeClr>
                  </a:solidFill>
                  <a:latin typeface="Raleway Light" panose="020B0403030101060003" pitchFamily="34" charset="0"/>
                </a:rPr>
                <a:t>DIRECTOR</a:t>
              </a:r>
              <a:endParaRPr lang="en-US" sz="823" dirty="0">
                <a:solidFill>
                  <a:schemeClr val="tx1">
                    <a:alpha val="80000"/>
                  </a:schemeClr>
                </a:solidFill>
                <a:latin typeface="Raleway Medium" panose="020B0603030101060003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01A7F53-BEFA-4CDA-AED4-13321FC9E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8925" y="7888725"/>
              <a:ext cx="1293750" cy="570000"/>
            </a:xfrm>
            <a:prstGeom prst="rect">
              <a:avLst/>
            </a:prstGeom>
          </p:spPr>
        </p:pic>
      </p:grpSp>
      <p:sp>
        <p:nvSpPr>
          <p:cNvPr id="21" name="Rectangle 11">
            <a:extLst>
              <a:ext uri="{FF2B5EF4-FFF2-40B4-BE49-F238E27FC236}">
                <a16:creationId xmlns:a16="http://schemas.microsoft.com/office/drawing/2014/main" id="{9126C0A1-0085-4CF4-85D6-516D28CA7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3492500"/>
            <a:ext cx="136525" cy="6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23">
            <a:extLst>
              <a:ext uri="{FF2B5EF4-FFF2-40B4-BE49-F238E27FC236}">
                <a16:creationId xmlns:a16="http://schemas.microsoft.com/office/drawing/2014/main" id="{C8EC2A13-7653-420F-A635-EB5BE977145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0"/>
            <a:ext cx="7775575" cy="1090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6">
            <a:extLst>
              <a:ext uri="{FF2B5EF4-FFF2-40B4-BE49-F238E27FC236}">
                <a16:creationId xmlns:a16="http://schemas.microsoft.com/office/drawing/2014/main" id="{F8D7B51D-F6F0-4FEA-886C-C8A9EE529C2F}"/>
              </a:ext>
            </a:extLst>
          </p:cNvPr>
          <p:cNvSpPr>
            <a:spLocks noEditPoints="1"/>
          </p:cNvSpPr>
          <p:nvPr/>
        </p:nvSpPr>
        <p:spPr bwMode="auto">
          <a:xfrm>
            <a:off x="974725" y="3851275"/>
            <a:ext cx="1220788" cy="276225"/>
          </a:xfrm>
          <a:custGeom>
            <a:avLst/>
            <a:gdLst>
              <a:gd name="T0" fmla="*/ 769 w 769"/>
              <a:gd name="T1" fmla="*/ 174 h 174"/>
              <a:gd name="T2" fmla="*/ 0 w 769"/>
              <a:gd name="T3" fmla="*/ 174 h 174"/>
              <a:gd name="T4" fmla="*/ 0 w 769"/>
              <a:gd name="T5" fmla="*/ 0 h 174"/>
              <a:gd name="T6" fmla="*/ 769 w 769"/>
              <a:gd name="T7" fmla="*/ 0 h 174"/>
              <a:gd name="T8" fmla="*/ 769 w 769"/>
              <a:gd name="T9" fmla="*/ 174 h 174"/>
              <a:gd name="T10" fmla="*/ 6 w 769"/>
              <a:gd name="T11" fmla="*/ 168 h 174"/>
              <a:gd name="T12" fmla="*/ 765 w 769"/>
              <a:gd name="T13" fmla="*/ 168 h 174"/>
              <a:gd name="T14" fmla="*/ 765 w 769"/>
              <a:gd name="T15" fmla="*/ 6 h 174"/>
              <a:gd name="T16" fmla="*/ 6 w 769"/>
              <a:gd name="T17" fmla="*/ 6 h 174"/>
              <a:gd name="T18" fmla="*/ 6 w 769"/>
              <a:gd name="T19" fmla="*/ 1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9" h="174">
                <a:moveTo>
                  <a:pt x="769" y="174"/>
                </a:moveTo>
                <a:lnTo>
                  <a:pt x="0" y="174"/>
                </a:lnTo>
                <a:lnTo>
                  <a:pt x="0" y="0"/>
                </a:lnTo>
                <a:lnTo>
                  <a:pt x="769" y="0"/>
                </a:lnTo>
                <a:lnTo>
                  <a:pt x="769" y="174"/>
                </a:lnTo>
                <a:close/>
                <a:moveTo>
                  <a:pt x="6" y="168"/>
                </a:moveTo>
                <a:lnTo>
                  <a:pt x="765" y="168"/>
                </a:lnTo>
                <a:lnTo>
                  <a:pt x="765" y="6"/>
                </a:lnTo>
                <a:lnTo>
                  <a:pt x="6" y="6"/>
                </a:lnTo>
                <a:lnTo>
                  <a:pt x="6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28">
            <a:extLst>
              <a:ext uri="{FF2B5EF4-FFF2-40B4-BE49-F238E27FC236}">
                <a16:creationId xmlns:a16="http://schemas.microsoft.com/office/drawing/2014/main" id="{BBACCD5D-3594-4A64-97E6-8DB8D3ADEB1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0"/>
            <a:ext cx="7775575" cy="1090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1">
            <a:extLst>
              <a:ext uri="{FF2B5EF4-FFF2-40B4-BE49-F238E27FC236}">
                <a16:creationId xmlns:a16="http://schemas.microsoft.com/office/drawing/2014/main" id="{C92EA7E1-7353-4C1C-8378-6041A01CB23B}"/>
              </a:ext>
            </a:extLst>
          </p:cNvPr>
          <p:cNvSpPr>
            <a:spLocks noEditPoints="1"/>
          </p:cNvSpPr>
          <p:nvPr/>
        </p:nvSpPr>
        <p:spPr bwMode="auto">
          <a:xfrm>
            <a:off x="854075" y="5494338"/>
            <a:ext cx="1462088" cy="276225"/>
          </a:xfrm>
          <a:custGeom>
            <a:avLst/>
            <a:gdLst>
              <a:gd name="T0" fmla="*/ 921 w 921"/>
              <a:gd name="T1" fmla="*/ 174 h 174"/>
              <a:gd name="T2" fmla="*/ 0 w 921"/>
              <a:gd name="T3" fmla="*/ 174 h 174"/>
              <a:gd name="T4" fmla="*/ 0 w 921"/>
              <a:gd name="T5" fmla="*/ 0 h 174"/>
              <a:gd name="T6" fmla="*/ 921 w 921"/>
              <a:gd name="T7" fmla="*/ 0 h 174"/>
              <a:gd name="T8" fmla="*/ 921 w 921"/>
              <a:gd name="T9" fmla="*/ 174 h 174"/>
              <a:gd name="T10" fmla="*/ 6 w 921"/>
              <a:gd name="T11" fmla="*/ 170 h 174"/>
              <a:gd name="T12" fmla="*/ 917 w 921"/>
              <a:gd name="T13" fmla="*/ 170 h 174"/>
              <a:gd name="T14" fmla="*/ 917 w 921"/>
              <a:gd name="T15" fmla="*/ 6 h 174"/>
              <a:gd name="T16" fmla="*/ 6 w 921"/>
              <a:gd name="T17" fmla="*/ 6 h 174"/>
              <a:gd name="T18" fmla="*/ 6 w 921"/>
              <a:gd name="T19" fmla="*/ 17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1" h="174">
                <a:moveTo>
                  <a:pt x="921" y="174"/>
                </a:moveTo>
                <a:lnTo>
                  <a:pt x="0" y="174"/>
                </a:lnTo>
                <a:lnTo>
                  <a:pt x="0" y="0"/>
                </a:lnTo>
                <a:lnTo>
                  <a:pt x="921" y="0"/>
                </a:lnTo>
                <a:lnTo>
                  <a:pt x="921" y="174"/>
                </a:lnTo>
                <a:close/>
                <a:moveTo>
                  <a:pt x="6" y="170"/>
                </a:moveTo>
                <a:lnTo>
                  <a:pt x="917" y="170"/>
                </a:lnTo>
                <a:lnTo>
                  <a:pt x="917" y="6"/>
                </a:lnTo>
                <a:lnTo>
                  <a:pt x="6" y="6"/>
                </a:lnTo>
                <a:lnTo>
                  <a:pt x="6" y="1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4B582233-2B05-48C6-B0F1-1BE2E0FBA16E}"/>
              </a:ext>
            </a:extLst>
          </p:cNvPr>
          <p:cNvSpPr>
            <a:spLocks noEditPoints="1"/>
          </p:cNvSpPr>
          <p:nvPr/>
        </p:nvSpPr>
        <p:spPr bwMode="auto">
          <a:xfrm>
            <a:off x="974725" y="7510463"/>
            <a:ext cx="1223963" cy="273050"/>
          </a:xfrm>
          <a:custGeom>
            <a:avLst/>
            <a:gdLst>
              <a:gd name="T0" fmla="*/ 771 w 771"/>
              <a:gd name="T1" fmla="*/ 172 h 172"/>
              <a:gd name="T2" fmla="*/ 0 w 771"/>
              <a:gd name="T3" fmla="*/ 172 h 172"/>
              <a:gd name="T4" fmla="*/ 0 w 771"/>
              <a:gd name="T5" fmla="*/ 0 h 172"/>
              <a:gd name="T6" fmla="*/ 771 w 771"/>
              <a:gd name="T7" fmla="*/ 0 h 172"/>
              <a:gd name="T8" fmla="*/ 771 w 771"/>
              <a:gd name="T9" fmla="*/ 172 h 172"/>
              <a:gd name="T10" fmla="*/ 4 w 771"/>
              <a:gd name="T11" fmla="*/ 168 h 172"/>
              <a:gd name="T12" fmla="*/ 767 w 771"/>
              <a:gd name="T13" fmla="*/ 168 h 172"/>
              <a:gd name="T14" fmla="*/ 767 w 771"/>
              <a:gd name="T15" fmla="*/ 4 h 172"/>
              <a:gd name="T16" fmla="*/ 4 w 771"/>
              <a:gd name="T17" fmla="*/ 4 h 172"/>
              <a:gd name="T18" fmla="*/ 4 w 771"/>
              <a:gd name="T19" fmla="*/ 168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1" h="172">
                <a:moveTo>
                  <a:pt x="771" y="172"/>
                </a:moveTo>
                <a:lnTo>
                  <a:pt x="0" y="172"/>
                </a:lnTo>
                <a:lnTo>
                  <a:pt x="0" y="0"/>
                </a:lnTo>
                <a:lnTo>
                  <a:pt x="771" y="0"/>
                </a:lnTo>
                <a:lnTo>
                  <a:pt x="771" y="172"/>
                </a:lnTo>
                <a:close/>
                <a:moveTo>
                  <a:pt x="4" y="168"/>
                </a:moveTo>
                <a:lnTo>
                  <a:pt x="767" y="168"/>
                </a:lnTo>
                <a:lnTo>
                  <a:pt x="767" y="4"/>
                </a:lnTo>
                <a:lnTo>
                  <a:pt x="4" y="4"/>
                </a:lnTo>
                <a:lnTo>
                  <a:pt x="4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141AB883-28FC-46D2-B729-D09391E0EEE7}"/>
              </a:ext>
            </a:extLst>
          </p:cNvPr>
          <p:cNvSpPr>
            <a:spLocks noEditPoints="1"/>
          </p:cNvSpPr>
          <p:nvPr/>
        </p:nvSpPr>
        <p:spPr bwMode="auto">
          <a:xfrm>
            <a:off x="974725" y="9031288"/>
            <a:ext cx="1223963" cy="276225"/>
          </a:xfrm>
          <a:custGeom>
            <a:avLst/>
            <a:gdLst>
              <a:gd name="T0" fmla="*/ 771 w 771"/>
              <a:gd name="T1" fmla="*/ 174 h 174"/>
              <a:gd name="T2" fmla="*/ 0 w 771"/>
              <a:gd name="T3" fmla="*/ 174 h 174"/>
              <a:gd name="T4" fmla="*/ 0 w 771"/>
              <a:gd name="T5" fmla="*/ 0 h 174"/>
              <a:gd name="T6" fmla="*/ 771 w 771"/>
              <a:gd name="T7" fmla="*/ 0 h 174"/>
              <a:gd name="T8" fmla="*/ 771 w 771"/>
              <a:gd name="T9" fmla="*/ 174 h 174"/>
              <a:gd name="T10" fmla="*/ 4 w 771"/>
              <a:gd name="T11" fmla="*/ 168 h 174"/>
              <a:gd name="T12" fmla="*/ 767 w 771"/>
              <a:gd name="T13" fmla="*/ 168 h 174"/>
              <a:gd name="T14" fmla="*/ 767 w 771"/>
              <a:gd name="T15" fmla="*/ 4 h 174"/>
              <a:gd name="T16" fmla="*/ 4 w 771"/>
              <a:gd name="T17" fmla="*/ 4 h 174"/>
              <a:gd name="T18" fmla="*/ 4 w 771"/>
              <a:gd name="T19" fmla="*/ 1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1" h="174">
                <a:moveTo>
                  <a:pt x="771" y="174"/>
                </a:moveTo>
                <a:lnTo>
                  <a:pt x="0" y="174"/>
                </a:lnTo>
                <a:lnTo>
                  <a:pt x="0" y="0"/>
                </a:lnTo>
                <a:lnTo>
                  <a:pt x="771" y="0"/>
                </a:lnTo>
                <a:lnTo>
                  <a:pt x="771" y="174"/>
                </a:lnTo>
                <a:close/>
                <a:moveTo>
                  <a:pt x="4" y="168"/>
                </a:moveTo>
                <a:lnTo>
                  <a:pt x="767" y="168"/>
                </a:lnTo>
                <a:lnTo>
                  <a:pt x="767" y="4"/>
                </a:lnTo>
                <a:lnTo>
                  <a:pt x="4" y="4"/>
                </a:lnTo>
                <a:lnTo>
                  <a:pt x="4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F960EB79-952D-447F-A803-D79A65420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1003300"/>
            <a:ext cx="3671888" cy="9525"/>
          </a:xfrm>
          <a:prstGeom prst="rect">
            <a:avLst/>
          </a:prstGeom>
          <a:solidFill>
            <a:srgbClr val="3838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6FBFD5D7-4E60-48D7-9FE4-A3AA335DA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758825"/>
            <a:ext cx="1379538" cy="137795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7157D1-7A23-436C-B441-1ECB8DA40E59}"/>
              </a:ext>
            </a:extLst>
          </p:cNvPr>
          <p:cNvSpPr txBox="1"/>
          <p:nvPr/>
        </p:nvSpPr>
        <p:spPr>
          <a:xfrm>
            <a:off x="551179" y="2451870"/>
            <a:ext cx="2062482" cy="818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>
                <a:solidFill>
                  <a:schemeClr val="bg1"/>
                </a:solidFill>
                <a:latin typeface="Raleway Light" panose="020B0403030101060003" pitchFamily="34" charset="0"/>
              </a:rPr>
              <a:t>WHITE</a:t>
            </a:r>
          </a:p>
          <a:p>
            <a:pPr algn="ctr">
              <a:lnSpc>
                <a:spcPts val="2800"/>
              </a:lnSpc>
            </a:pPr>
            <a:r>
              <a:rPr lang="en-US" sz="3200" dirty="0">
                <a:solidFill>
                  <a:schemeClr val="bg1"/>
                </a:solidFill>
                <a:latin typeface="Raleway SemiBold" panose="020B0703030101060003" pitchFamily="34" charset="0"/>
              </a:rPr>
              <a:t>WALKER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EE4215-A5CE-4A8C-B37A-E13AE9660EA9}"/>
              </a:ext>
            </a:extLst>
          </p:cNvPr>
          <p:cNvSpPr txBox="1"/>
          <p:nvPr/>
        </p:nvSpPr>
        <p:spPr>
          <a:xfrm>
            <a:off x="866934" y="3241437"/>
            <a:ext cx="1430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aleway Light" panose="020B0403030101060003" pitchFamily="34" charset="0"/>
              </a:rPr>
              <a:t>CREATIVE DIRCTOR</a:t>
            </a:r>
            <a:endParaRPr lang="en-US" sz="10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55E5CE-61DF-423F-B5C9-C8C83552A233}"/>
              </a:ext>
            </a:extLst>
          </p:cNvPr>
          <p:cNvSpPr txBox="1"/>
          <p:nvPr/>
        </p:nvSpPr>
        <p:spPr>
          <a:xfrm>
            <a:off x="1012984" y="3834091"/>
            <a:ext cx="113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ABOUT 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335CAE-8A3E-47BE-BC51-772C686C1CD3}"/>
              </a:ext>
            </a:extLst>
          </p:cNvPr>
          <p:cNvSpPr txBox="1"/>
          <p:nvPr/>
        </p:nvSpPr>
        <p:spPr>
          <a:xfrm>
            <a:off x="564515" y="4246563"/>
            <a:ext cx="2035810" cy="96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800" dirty="0">
                <a:solidFill>
                  <a:schemeClr val="bg1"/>
                </a:solidFill>
                <a:latin typeface="Raleway Light" panose="020B0403030101060003" pitchFamily="34" charset="0"/>
              </a:rPr>
              <a:t>I am a person who is positive about</a:t>
            </a:r>
          </a:p>
          <a:p>
            <a:pPr algn="ctr">
              <a:lnSpc>
                <a:spcPts val="1400"/>
              </a:lnSpc>
            </a:pPr>
            <a:r>
              <a:rPr lang="en-US" sz="800" dirty="0">
                <a:solidFill>
                  <a:schemeClr val="bg1"/>
                </a:solidFill>
                <a:latin typeface="Raleway Light" panose="020B0403030101060003" pitchFamily="34" charset="0"/>
              </a:rPr>
              <a:t>aspect of life. There are many is things</a:t>
            </a:r>
          </a:p>
          <a:p>
            <a:pPr algn="ctr">
              <a:lnSpc>
                <a:spcPts val="1400"/>
              </a:lnSpc>
            </a:pPr>
            <a:r>
              <a:rPr lang="en-US" sz="800" dirty="0">
                <a:solidFill>
                  <a:schemeClr val="bg1"/>
                </a:solidFill>
                <a:latin typeface="Raleway Light" panose="020B0403030101060003" pitchFamily="34" charset="0"/>
              </a:rPr>
              <a:t>I like do, to see, and to experience. I to read, dream; I like to talk, I like to listen.</a:t>
            </a:r>
          </a:p>
          <a:p>
            <a:pPr algn="ctr">
              <a:lnSpc>
                <a:spcPts val="1400"/>
              </a:lnSpc>
            </a:pPr>
            <a:r>
              <a:rPr lang="en-US" sz="800" dirty="0">
                <a:solidFill>
                  <a:schemeClr val="bg1"/>
                </a:solidFill>
                <a:latin typeface="Raleway Light" panose="020B0403030101060003" pitchFamily="34" charset="0"/>
              </a:rPr>
              <a:t>I like to  flowing on my face,</a:t>
            </a:r>
            <a:endParaRPr lang="en-US" sz="8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6D3831-AE59-4795-A910-55D7451376D9}"/>
              </a:ext>
            </a:extLst>
          </p:cNvPr>
          <p:cNvSpPr txBox="1"/>
          <p:nvPr/>
        </p:nvSpPr>
        <p:spPr>
          <a:xfrm>
            <a:off x="888365" y="5486678"/>
            <a:ext cx="1388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CONTACT 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B69448-8E1F-4B47-BBF7-2AF7CB6FD112}"/>
              </a:ext>
            </a:extLst>
          </p:cNvPr>
          <p:cNvSpPr txBox="1"/>
          <p:nvPr/>
        </p:nvSpPr>
        <p:spPr>
          <a:xfrm>
            <a:off x="564515" y="5841191"/>
            <a:ext cx="2035810" cy="1508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800" spc="60" dirty="0">
                <a:solidFill>
                  <a:schemeClr val="bg1"/>
                </a:solidFill>
                <a:latin typeface="Raleway Light" panose="020B0403030101060003" pitchFamily="34" charset="0"/>
              </a:rPr>
              <a:t>address text with country city</a:t>
            </a:r>
          </a:p>
          <a:p>
            <a:pPr algn="ctr">
              <a:lnSpc>
                <a:spcPts val="1400"/>
              </a:lnSpc>
            </a:pPr>
            <a:r>
              <a:rPr lang="en-US" sz="800" spc="60" dirty="0">
                <a:solidFill>
                  <a:schemeClr val="bg1"/>
                </a:solidFill>
                <a:latin typeface="Raleway Light" panose="020B0403030101060003" pitchFamily="34" charset="0"/>
              </a:rPr>
              <a:t>the code 2597</a:t>
            </a:r>
          </a:p>
          <a:p>
            <a:pPr algn="ctr">
              <a:lnSpc>
                <a:spcPts val="1400"/>
              </a:lnSpc>
            </a:pPr>
            <a:endParaRPr lang="en-US" sz="800" spc="60" dirty="0">
              <a:solidFill>
                <a:schemeClr val="bg1"/>
              </a:solidFill>
              <a:latin typeface="Raleway Light" panose="020B0403030101060003" pitchFamily="34" charset="0"/>
            </a:endParaRPr>
          </a:p>
          <a:p>
            <a:pPr algn="ctr">
              <a:lnSpc>
                <a:spcPts val="1400"/>
              </a:lnSpc>
            </a:pPr>
            <a:r>
              <a:rPr lang="en-US" sz="800" spc="60" dirty="0">
                <a:solidFill>
                  <a:schemeClr val="bg1"/>
                </a:solidFill>
                <a:latin typeface="Raleway Light" panose="020B0403030101060003" pitchFamily="34" charset="0"/>
              </a:rPr>
              <a:t>+456 8998 4547</a:t>
            </a:r>
          </a:p>
          <a:p>
            <a:pPr algn="ctr">
              <a:lnSpc>
                <a:spcPts val="1400"/>
              </a:lnSpc>
            </a:pPr>
            <a:r>
              <a:rPr lang="en-US" sz="800" spc="60" dirty="0">
                <a:solidFill>
                  <a:schemeClr val="bg1"/>
                </a:solidFill>
                <a:latin typeface="Raleway Light" panose="020B0403030101060003" pitchFamily="34" charset="0"/>
              </a:rPr>
              <a:t>+456 8998 4547</a:t>
            </a:r>
          </a:p>
          <a:p>
            <a:pPr algn="ctr">
              <a:lnSpc>
                <a:spcPts val="1400"/>
              </a:lnSpc>
            </a:pPr>
            <a:endParaRPr lang="en-US" sz="800" spc="60" dirty="0">
              <a:solidFill>
                <a:schemeClr val="bg1"/>
              </a:solidFill>
              <a:latin typeface="Raleway Light" panose="020B0403030101060003" pitchFamily="34" charset="0"/>
            </a:endParaRPr>
          </a:p>
          <a:p>
            <a:pPr algn="ctr">
              <a:lnSpc>
                <a:spcPts val="1400"/>
              </a:lnSpc>
            </a:pPr>
            <a:r>
              <a:rPr lang="en-US" sz="800" spc="60" dirty="0">
                <a:solidFill>
                  <a:schemeClr val="bg1"/>
                </a:solidFill>
                <a:latin typeface="Raleway Light" panose="020B0403030101060003" pitchFamily="34" charset="0"/>
              </a:rPr>
              <a:t>mailid@domain.com</a:t>
            </a:r>
          </a:p>
          <a:p>
            <a:pPr algn="ctr">
              <a:lnSpc>
                <a:spcPts val="1400"/>
              </a:lnSpc>
            </a:pPr>
            <a:r>
              <a:rPr lang="en-US" sz="800" spc="60" dirty="0">
                <a:solidFill>
                  <a:schemeClr val="bg1"/>
                </a:solidFill>
                <a:latin typeface="Raleway Light" panose="020B0403030101060003" pitchFamily="34" charset="0"/>
              </a:rPr>
              <a:t>web : www.sitexample.com</a:t>
            </a:r>
            <a:endParaRPr lang="en-US" sz="800" spc="6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CF4714-2E64-466D-BE5E-46D9B74031E7}"/>
              </a:ext>
            </a:extLst>
          </p:cNvPr>
          <p:cNvSpPr txBox="1"/>
          <p:nvPr/>
        </p:nvSpPr>
        <p:spPr>
          <a:xfrm>
            <a:off x="888365" y="7496453"/>
            <a:ext cx="1388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MY SKILLS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86EB43-4F94-4221-A1B4-A687CFFB02D6}"/>
              </a:ext>
            </a:extLst>
          </p:cNvPr>
          <p:cNvSpPr txBox="1"/>
          <p:nvPr/>
        </p:nvSpPr>
        <p:spPr>
          <a:xfrm>
            <a:off x="935990" y="7851545"/>
            <a:ext cx="1292860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800" spc="60" dirty="0" err="1">
                <a:solidFill>
                  <a:schemeClr val="bg1"/>
                </a:solidFill>
                <a:latin typeface="Raleway Light" panose="020B0403030101060003" pitchFamily="34" charset="0"/>
              </a:rPr>
              <a:t>Ms</a:t>
            </a:r>
            <a:r>
              <a:rPr lang="en-US" sz="800" spc="60" dirty="0">
                <a:solidFill>
                  <a:schemeClr val="bg1"/>
                </a:solidFill>
                <a:latin typeface="Raleway Light" panose="020B0403030101060003" pitchFamily="34" charset="0"/>
              </a:rPr>
              <a:t> Word</a:t>
            </a:r>
          </a:p>
          <a:p>
            <a:pPr algn="ctr">
              <a:lnSpc>
                <a:spcPts val="1400"/>
              </a:lnSpc>
            </a:pPr>
            <a:r>
              <a:rPr lang="en-US" sz="800" spc="60" dirty="0">
                <a:solidFill>
                  <a:schemeClr val="bg1"/>
                </a:solidFill>
                <a:latin typeface="Raleway Light" panose="020B0403030101060003" pitchFamily="34" charset="0"/>
              </a:rPr>
              <a:t>Adobe Photoshop</a:t>
            </a:r>
          </a:p>
          <a:p>
            <a:pPr algn="ctr">
              <a:lnSpc>
                <a:spcPts val="1400"/>
              </a:lnSpc>
            </a:pPr>
            <a:r>
              <a:rPr lang="en-US" sz="800" spc="60" dirty="0">
                <a:solidFill>
                  <a:schemeClr val="bg1"/>
                </a:solidFill>
                <a:latin typeface="Raleway Light" panose="020B0403030101060003" pitchFamily="34" charset="0"/>
              </a:rPr>
              <a:t>Illustrator</a:t>
            </a:r>
          </a:p>
          <a:p>
            <a:pPr algn="ctr">
              <a:lnSpc>
                <a:spcPts val="1400"/>
              </a:lnSpc>
            </a:pPr>
            <a:r>
              <a:rPr lang="en-US" sz="800" spc="60" dirty="0">
                <a:solidFill>
                  <a:schemeClr val="bg1"/>
                </a:solidFill>
                <a:latin typeface="Raleway Light" panose="020B0403030101060003" pitchFamily="34" charset="0"/>
              </a:rPr>
              <a:t>Adobe </a:t>
            </a:r>
            <a:r>
              <a:rPr lang="en-US" sz="800" spc="60" dirty="0" err="1">
                <a:solidFill>
                  <a:schemeClr val="bg1"/>
                </a:solidFill>
                <a:latin typeface="Raleway Light" panose="020B0403030101060003" pitchFamily="34" charset="0"/>
              </a:rPr>
              <a:t>Indesign</a:t>
            </a:r>
            <a:endParaRPr lang="en-US" sz="800" spc="60" dirty="0">
              <a:solidFill>
                <a:schemeClr val="bg1"/>
              </a:solidFill>
              <a:latin typeface="Raleway Light" panose="020B0403030101060003" pitchFamily="34" charset="0"/>
            </a:endParaRPr>
          </a:p>
          <a:p>
            <a:pPr algn="ctr">
              <a:lnSpc>
                <a:spcPts val="1400"/>
              </a:lnSpc>
            </a:pPr>
            <a:r>
              <a:rPr lang="en-US" sz="800" spc="60" dirty="0">
                <a:solidFill>
                  <a:schemeClr val="bg1"/>
                </a:solidFill>
                <a:latin typeface="Raleway Light" panose="020B0403030101060003" pitchFamily="34" charset="0"/>
              </a:rPr>
              <a:t>Adobe Player</a:t>
            </a:r>
            <a:endParaRPr lang="en-US" sz="800" spc="6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4AD695-B92E-4EFB-A9F8-754B61E38C2F}"/>
              </a:ext>
            </a:extLst>
          </p:cNvPr>
          <p:cNvSpPr txBox="1"/>
          <p:nvPr/>
        </p:nvSpPr>
        <p:spPr>
          <a:xfrm>
            <a:off x="888365" y="9015691"/>
            <a:ext cx="1388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INTERESTS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62A012-E90F-4705-B602-3A1BA4758304}"/>
              </a:ext>
            </a:extLst>
          </p:cNvPr>
          <p:cNvSpPr txBox="1"/>
          <p:nvPr/>
        </p:nvSpPr>
        <p:spPr>
          <a:xfrm>
            <a:off x="669290" y="9417950"/>
            <a:ext cx="18262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800" spc="60" dirty="0">
                <a:solidFill>
                  <a:schemeClr val="bg1"/>
                </a:solidFill>
                <a:latin typeface="Raleway Light" panose="020B0403030101060003" pitchFamily="34" charset="0"/>
              </a:rPr>
              <a:t>Football / Cricket </a:t>
            </a:r>
          </a:p>
          <a:p>
            <a:pPr algn="ctr">
              <a:lnSpc>
                <a:spcPts val="1400"/>
              </a:lnSpc>
            </a:pPr>
            <a:r>
              <a:rPr lang="en-US" sz="800" spc="60" dirty="0">
                <a:solidFill>
                  <a:schemeClr val="bg1"/>
                </a:solidFill>
                <a:latin typeface="Raleway Light" panose="020B0403030101060003" pitchFamily="34" charset="0"/>
              </a:rPr>
              <a:t>Badminton / Games / Guitar </a:t>
            </a:r>
          </a:p>
          <a:p>
            <a:pPr algn="ctr">
              <a:lnSpc>
                <a:spcPts val="1400"/>
              </a:lnSpc>
            </a:pPr>
            <a:r>
              <a:rPr lang="en-US" sz="800" spc="60" dirty="0">
                <a:solidFill>
                  <a:schemeClr val="bg1"/>
                </a:solidFill>
                <a:latin typeface="Raleway Light" panose="020B0403030101060003" pitchFamily="34" charset="0"/>
              </a:rPr>
              <a:t>Basketball</a:t>
            </a:r>
            <a:endParaRPr lang="en-US" sz="800" spc="6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93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361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Raleway Bold</vt:lpstr>
      <vt:lpstr>Raleway Light</vt:lpstr>
      <vt:lpstr>Raleway Medium</vt:lpstr>
      <vt:lpstr>Raleway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Freepiker</dc:creator>
  <cp:lastModifiedBy>Freepiker</cp:lastModifiedBy>
  <cp:revision>24</cp:revision>
  <dcterms:created xsi:type="dcterms:W3CDTF">2018-03-28T18:02:06Z</dcterms:created>
  <dcterms:modified xsi:type="dcterms:W3CDTF">2018-03-30T16:40:49Z</dcterms:modified>
</cp:coreProperties>
</file>