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MONISREE G </a:t>
            </a:r>
          </a:p>
          <a:p>
            <a:r>
              <a:rPr lang="en-US" sz="2400" dirty="0"/>
              <a:t>REGISTER NO: 422200888</a:t>
            </a:r>
          </a:p>
          <a:p>
            <a:r>
              <a:rPr lang="en-US" sz="2400" dirty="0"/>
              <a:t>DEPARTMENT: BCOM[INFORMATION SYSTEMS MANAGEMENT </a:t>
            </a:r>
          </a:p>
          <a:p>
            <a:r>
              <a:rPr lang="en-US" sz="2400" dirty="0"/>
              <a:t>COLLEGE SHRI KRISHNASWAMY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981200" y="1123084"/>
            <a:ext cx="6096000" cy="2308324"/>
          </a:xfrm>
          <a:prstGeom prst="rect">
            <a:avLst/>
          </a:prstGeom>
        </p:spPr>
        <p:txBody>
          <a:bodyPr>
            <a:spAutoFit/>
          </a:bodyPr>
          <a:lstStyle/>
          <a:p>
            <a:r>
              <a:rPr lang="en-US" dirty="0"/>
              <a:t>Employee data analysis modeling involves creating and using various models to analyze employee performance, behavior, and other relevant metrics to derive insights and make informed decisions. The goal is to transform raw employee data into actionable information that can drive HR strategies, improve performance, and optimize workforce management. Here’s a structured approach to employee data analysis modeling: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825" y="2044700"/>
            <a:ext cx="4572000"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2438400" y="1219200"/>
            <a:ext cx="6096000" cy="1754326"/>
          </a:xfrm>
          <a:prstGeom prst="rect">
            <a:avLst/>
          </a:prstGeom>
        </p:spPr>
        <p:txBody>
          <a:bodyPr>
            <a:spAutoFit/>
          </a:bodyPr>
          <a:lstStyle/>
          <a:p>
            <a:r>
              <a:rPr lang="en-US" dirty="0"/>
              <a:t>Employee data analysis is a powerful tool that transforms raw data into actionable insights, enabling organizations to make informed decisions and optimize their workforce management practices. Through the systematic collection, processing, and analysis of various employee metrics, organizations can achieve several key benefits and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1447799" y="1582340"/>
            <a:ext cx="6781801" cy="3139321"/>
          </a:xfrm>
          <a:prstGeom prst="rect">
            <a:avLst/>
          </a:prstGeom>
        </p:spPr>
        <p:txBody>
          <a:bodyPr wrap="square">
            <a:spAutoFit/>
          </a:bodyPr>
          <a:lstStyle/>
          <a:p>
            <a:r>
              <a:rPr lang="en-US" dirty="0"/>
              <a:t>Inconsistent Performance Evaluation: Current performance evaluations are not standardized, leading to inconsistent and subjective </a:t>
            </a:r>
            <a:r>
              <a:rPr lang="en-US" dirty="0" err="1"/>
              <a:t>assessments.Lack</a:t>
            </a:r>
            <a:r>
              <a:rPr lang="en-US" dirty="0"/>
              <a:t> of Insight into Employee Contributions: Difficulty in correlating individual contributions with overall business performance, affecting compensation and </a:t>
            </a:r>
            <a:r>
              <a:rPr lang="en-US" dirty="0" err="1"/>
              <a:t>recognition.Unclear</a:t>
            </a:r>
            <a:r>
              <a:rPr lang="en-US" dirty="0"/>
              <a:t> Training Impact: Uncertainty about the effectiveness of training programs on employee performance and career </a:t>
            </a:r>
            <a:r>
              <a:rPr lang="en-US" dirty="0" err="1"/>
              <a:t>progression.Absenteeism</a:t>
            </a:r>
            <a:r>
              <a:rPr lang="en-US" dirty="0"/>
              <a:t> Impact: Inadequate understanding of how attendance patterns impact team productivity and individual </a:t>
            </a:r>
            <a:r>
              <a:rPr lang="en-US" dirty="0" err="1"/>
              <a:t>performance.Performance</a:t>
            </a:r>
            <a:r>
              <a:rPr lang="en-US" dirty="0"/>
              <a:t> Trends and Patterns: Absence of a systematic approach to identify performance trends and patterns across departments and positions.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219200" y="1361048"/>
            <a:ext cx="7543800" cy="4524315"/>
          </a:xfrm>
          <a:prstGeom prst="rect">
            <a:avLst/>
          </a:prstGeom>
          <a:noFill/>
        </p:spPr>
        <p:txBody>
          <a:bodyPr wrap="square" rtlCol="0">
            <a:spAutoFit/>
          </a:bodyPr>
          <a:lstStyle/>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Standardize Performance Metrics: Establish a consistent set of performance metrics across the organization to enable objective </a:t>
            </a:r>
            <a:r>
              <a:rPr lang="en-US" sz="2400" dirty="0" err="1">
                <a:solidFill>
                  <a:srgbClr val="0D0D0D"/>
                </a:solidFill>
                <a:latin typeface="Times New Roman" panose="02020603050405020304" pitchFamily="18" charset="0"/>
                <a:cs typeface="Times New Roman" panose="02020603050405020304" pitchFamily="18" charset="0"/>
              </a:rPr>
              <a:t>evaluations.Identify</a:t>
            </a:r>
            <a:r>
              <a:rPr lang="en-US" sz="2400" dirty="0">
                <a:solidFill>
                  <a:srgbClr val="0D0D0D"/>
                </a:solidFill>
                <a:latin typeface="Times New Roman" panose="02020603050405020304" pitchFamily="18" charset="0"/>
                <a:cs typeface="Times New Roman" panose="02020603050405020304" pitchFamily="18" charset="0"/>
              </a:rPr>
              <a:t> Performance Trends: Analyze employee data to identify trends, patterns, and correlations between various performance </a:t>
            </a:r>
            <a:r>
              <a:rPr lang="en-US" sz="2400" dirty="0" err="1">
                <a:solidFill>
                  <a:srgbClr val="0D0D0D"/>
                </a:solidFill>
                <a:latin typeface="Times New Roman" panose="02020603050405020304" pitchFamily="18" charset="0"/>
                <a:cs typeface="Times New Roman" panose="02020603050405020304" pitchFamily="18" charset="0"/>
              </a:rPr>
              <a:t>indicators.Enhance</a:t>
            </a:r>
            <a:r>
              <a:rPr lang="en-US" sz="2400" dirty="0">
                <a:solidFill>
                  <a:srgbClr val="0D0D0D"/>
                </a:solidFill>
                <a:latin typeface="Times New Roman" panose="02020603050405020304" pitchFamily="18" charset="0"/>
                <a:cs typeface="Times New Roman" panose="02020603050405020304" pitchFamily="18" charset="0"/>
              </a:rPr>
              <a:t> Decision-Making: Provide actionable insights to improve decisions related to promotions, compensation, training, and resource </a:t>
            </a:r>
            <a:r>
              <a:rPr lang="en-US" sz="2400" dirty="0" err="1">
                <a:solidFill>
                  <a:srgbClr val="0D0D0D"/>
                </a:solidFill>
                <a:latin typeface="Times New Roman" panose="02020603050405020304" pitchFamily="18" charset="0"/>
                <a:cs typeface="Times New Roman" panose="02020603050405020304" pitchFamily="18" charset="0"/>
              </a:rPr>
              <a:t>allocation.Optimize</a:t>
            </a:r>
            <a:r>
              <a:rPr lang="en-US" sz="2400" dirty="0">
                <a:solidFill>
                  <a:srgbClr val="0D0D0D"/>
                </a:solidFill>
                <a:latin typeface="Times New Roman" panose="02020603050405020304" pitchFamily="18" charset="0"/>
                <a:cs typeface="Times New Roman" panose="02020603050405020304" pitchFamily="18" charset="0"/>
              </a:rPr>
              <a:t> Training Programs: Assess the impact of training on employee performance to refine and enhance training </a:t>
            </a:r>
            <a:r>
              <a:rPr lang="en-US" sz="2400" dirty="0" err="1">
                <a:solidFill>
                  <a:srgbClr val="0D0D0D"/>
                </a:solidFill>
                <a:latin typeface="Times New Roman" panose="02020603050405020304" pitchFamily="18" charset="0"/>
                <a:cs typeface="Times New Roman" panose="02020603050405020304" pitchFamily="18" charset="0"/>
              </a:rPr>
              <a:t>initiatives.Address</a:t>
            </a:r>
            <a:r>
              <a:rPr lang="en-US" sz="2400" dirty="0">
                <a:solidFill>
                  <a:srgbClr val="0D0D0D"/>
                </a:solidFill>
                <a:latin typeface="Times New Roman" panose="02020603050405020304" pitchFamily="18" charset="0"/>
                <a:cs typeface="Times New Roman" panose="02020603050405020304" pitchFamily="18" charset="0"/>
              </a:rPr>
              <a:t> Attendance Issues: Understand the effects of absenteeism on productivity and performance, and develop strategies to manage it effectively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57236" y="1857374"/>
            <a:ext cx="7319963" cy="1477328"/>
          </a:xfrm>
          <a:prstGeom prst="rect">
            <a:avLst/>
          </a:prstGeom>
        </p:spPr>
        <p:txBody>
          <a:bodyPr wrap="square">
            <a:spAutoFit/>
          </a:bodyPr>
          <a:lstStyle/>
          <a:p>
            <a:r>
              <a:rPr lang="en-US" dirty="0"/>
              <a:t>The end users of employee data analysis span across various departments and roles within an organization, each utilizing the insights for different purposes. By effectively analyzing and interpreting employee performance data, these stakeholders can make more informed decisions, improve management practices, and contribute to overall organizational success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133600" y="2413338"/>
            <a:ext cx="7010400" cy="1754326"/>
          </a:xfrm>
          <a:prstGeom prst="rect">
            <a:avLst/>
          </a:prstGeom>
        </p:spPr>
        <p:txBody>
          <a:bodyPr wrap="square">
            <a:spAutoFit/>
          </a:bodyPr>
          <a:lstStyle/>
          <a:p>
            <a:r>
              <a:rPr lang="en-US" dirty="0"/>
              <a:t>Our solution provides a robust and integrated employee data analysis system designed to enhance performance management, optimize talent development, and drive strategic decision-making within organizations. This system consolidates and analyzes employee data from various sources, offering actionable insights through advanced analytics and intuitive reporting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38200" y="1466671"/>
            <a:ext cx="8458200" cy="1200329"/>
          </a:xfrm>
          <a:prstGeom prst="rect">
            <a:avLst/>
          </a:prstGeom>
        </p:spPr>
        <p:txBody>
          <a:bodyPr wrap="square">
            <a:spAutoFit/>
          </a:bodyPr>
          <a:lstStyle/>
          <a:p>
            <a:r>
              <a:rPr lang="en-US" dirty="0"/>
              <a:t>The employee data analysis dataset contains comprehensive information on various aspects of employee performance, behavior, and contributions within the organization. This dataset is designed to support in-depth analysis and reporting on employee performance, productivity, and development needs.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219200" y="1626392"/>
            <a:ext cx="8458200" cy="1477328"/>
          </a:xfrm>
          <a:prstGeom prst="rect">
            <a:avLst/>
          </a:prstGeom>
        </p:spPr>
        <p:txBody>
          <a:bodyPr wrap="square">
            <a:spAutoFit/>
          </a:bodyPr>
          <a:lstStyle/>
          <a:p>
            <a:r>
              <a:rPr lang="en-US" dirty="0"/>
              <a:t>The WOW (World of Wonders) Solution in employee data analysis goes beyond basic data collection and reporting to deliver an exceptional and transformative experience. It integrates advanced analytics, innovative technology, and user-centric design to provide deep insights, actionable recommendations, and a competitive edge in talent management. Here's how the WOW Solution stands out: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TotalTime>
  <Words>619</Words>
  <Application>Microsoft Office PowerPoint</Application>
  <PresentationFormat>Widescreen</PresentationFormat>
  <Paragraphs>48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monisree guna</cp:lastModifiedBy>
  <cp:revision>18</cp:revision>
  <dcterms:created xsi:type="dcterms:W3CDTF">2024-03-29T15:07:22Z</dcterms:created>
  <dcterms:modified xsi:type="dcterms:W3CDTF">2024-09-09T14:38:07Z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