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2" d="100"/>
          <a:sy n="82" d="100"/>
        </p:scale>
        <p:origin x="82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dirty="0"/>
              <a:t>Quick Notes Web App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233" y="5025325"/>
            <a:ext cx="2564969" cy="1752600"/>
          </a:xfrm>
        </p:spPr>
        <p:txBody>
          <a:bodyPr>
            <a:normAutofit fontScale="85000" lnSpcReduction="20000"/>
          </a:bodyPr>
          <a:lstStyle/>
          <a:p>
            <a:endParaRPr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MONISH B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43110565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STELLAR ST-02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Auth: Register, login, logout.</a:t>
            </a:r>
          </a:p>
          <a:p>
            <a:r>
              <a:t>Notes: Add, edit, delete, pin.</a:t>
            </a:r>
          </a:p>
          <a:p>
            <a:r>
              <a:t>Persistence: Store JSON data.</a:t>
            </a:r>
          </a:p>
          <a:p>
            <a:r>
              <a:t>UI: Display and manage notes.</a:t>
            </a:r>
          </a:p>
          <a:p>
            <a:r>
              <a:t>Search &amp; Pin: Filter and prioritize.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b="1" dirty="0" smtClean="0"/>
              <a:t>Login page</a:t>
            </a:r>
            <a:endParaRPr lang="en-US" b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06" y="2498135"/>
            <a:ext cx="5532895" cy="311225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Register page</a:t>
            </a:r>
            <a:endParaRPr lang="en-IN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305" y="2432507"/>
            <a:ext cx="5711125" cy="321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82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Notes </a:t>
            </a:r>
            <a:r>
              <a:rPr lang="en-US" b="1" dirty="0"/>
              <a:t>with pin and edit </a:t>
            </a:r>
            <a:r>
              <a:rPr lang="en-US" b="1" dirty="0" smtClean="0"/>
              <a:t>option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35" y="2500072"/>
            <a:ext cx="5934129" cy="333794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Secure and private note app.</a:t>
            </a:r>
          </a:p>
          <a:p>
            <a:r>
              <a:t>Demonstrates full-stack web concepts.</a:t>
            </a:r>
          </a:p>
          <a:p>
            <a:r>
              <a:t>Easy to extend with cloud or database.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endParaRPr dirty="0"/>
          </a:p>
          <a:p>
            <a:r>
              <a:rPr dirty="0"/>
              <a:t>Note-taking web app using Node.js and JSON storage.</a:t>
            </a:r>
          </a:p>
          <a:p>
            <a:r>
              <a:rPr dirty="0"/>
              <a:t>Users log in to manage private notes.</a:t>
            </a:r>
          </a:p>
          <a:p>
            <a:r>
              <a:rPr dirty="0"/>
              <a:t>Supports add, edit, delete, search, and pin.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Global storage without authentication.</a:t>
            </a:r>
          </a:p>
          <a:p>
            <a:r>
              <a:t>Data lost on restart.</a:t>
            </a:r>
          </a:p>
          <a:p>
            <a:r>
              <a:t>Privacy issues.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Per-user login and private notes.</a:t>
            </a:r>
          </a:p>
          <a:p>
            <a:r>
              <a:t>Session-based authentication.</a:t>
            </a:r>
          </a:p>
          <a:p>
            <a:r>
              <a:t>Persistent JSON storage.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Secure and user-specific.</a:t>
            </a:r>
          </a:p>
          <a:p>
            <a:r>
              <a:t>No external database needed.</a:t>
            </a:r>
          </a:p>
          <a:p>
            <a:r>
              <a:t>Lightweight and simple UI.</a:t>
            </a:r>
          </a:p>
          <a:p>
            <a:r>
              <a:t>Data persists after restart.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No cloud sync.</a:t>
            </a:r>
          </a:p>
          <a:p>
            <a:r>
              <a:t>Sessions reset on restart.</a:t>
            </a:r>
          </a:p>
          <a:p>
            <a:r>
              <a:t>Not scalable for big apps.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Intel i3 or above.</a:t>
            </a:r>
          </a:p>
          <a:p>
            <a:r>
              <a:t>4 GB RAM minimum.</a:t>
            </a:r>
          </a:p>
          <a:p>
            <a:r>
              <a:t>1 GB free storage.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Node.js v18 or higher.</a:t>
            </a:r>
          </a:p>
          <a:p>
            <a:r>
              <a:t>NPM package manager.</a:t>
            </a:r>
          </a:p>
          <a:p>
            <a:r>
              <a:t>Modern browser (Chrome, Edge).</a:t>
            </a:r>
          </a:p>
          <a:p>
            <a:r>
              <a:t>VS Code for development.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Authentication Module.</a:t>
            </a:r>
          </a:p>
          <a:p>
            <a:r>
              <a:t>Notes Management Module.</a:t>
            </a:r>
          </a:p>
          <a:p>
            <a:r>
              <a:t>Persistence (JSON) Module.</a:t>
            </a:r>
          </a:p>
          <a:p>
            <a:r>
              <a:t>Frontend UI Module.</a:t>
            </a:r>
          </a:p>
          <a:p>
            <a:r>
              <a:t>Search &amp; Pin Module.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242</Words>
  <Application>Microsoft Office PowerPoint</Application>
  <PresentationFormat>On-screen Show (4:3)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Quick Notes Web App </vt:lpstr>
      <vt:lpstr>Abstract</vt:lpstr>
      <vt:lpstr>Existing System</vt:lpstr>
      <vt:lpstr>Proposed System</vt:lpstr>
      <vt:lpstr>Advantages</vt:lpstr>
      <vt:lpstr>Disadvantages</vt:lpstr>
      <vt:lpstr>Hardware Requirements</vt:lpstr>
      <vt:lpstr>Software Requirements</vt:lpstr>
      <vt:lpstr>Modules</vt:lpstr>
      <vt:lpstr>Module Description</vt:lpstr>
      <vt:lpstr>Results</vt:lpstr>
      <vt:lpstr>Results</vt:lpstr>
      <vt:lpstr>Results</vt:lpstr>
      <vt:lpstr>Conclusion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Notes Web App (Per-User Version)</dc:title>
  <dc:subject/>
  <dc:creator/>
  <cp:keywords/>
  <dc:description>generated using python-pptx</dc:description>
  <cp:lastModifiedBy>Microsoft account</cp:lastModifiedBy>
  <cp:revision>3</cp:revision>
  <dcterms:created xsi:type="dcterms:W3CDTF">2013-01-27T09:14:16Z</dcterms:created>
  <dcterms:modified xsi:type="dcterms:W3CDTF">2025-10-31T14:51:58Z</dcterms:modified>
  <cp:category/>
</cp:coreProperties>
</file>