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61" r:id="rId3"/>
    <p:sldId id="297" r:id="rId4"/>
    <p:sldId id="263" r:id="rId5"/>
    <p:sldId id="299" r:id="rId6"/>
    <p:sldId id="271" r:id="rId7"/>
    <p:sldId id="309" r:id="rId8"/>
    <p:sldId id="310" r:id="rId9"/>
    <p:sldId id="311" r:id="rId10"/>
    <p:sldId id="259" r:id="rId11"/>
    <p:sldId id="285" r:id="rId12"/>
    <p:sldId id="279" r:id="rId13"/>
    <p:sldId id="308" r:id="rId14"/>
  </p:sldIdLst>
  <p:sldSz cx="9144000" cy="5143500" type="screen16x9"/>
  <p:notesSz cx="6858000" cy="9144000"/>
  <p:embeddedFontLst>
    <p:embeddedFont>
      <p:font typeface="Comic Sans MS" panose="030F0702030302020204" pitchFamily="66" charset="0"/>
      <p:regular r:id="rId16"/>
      <p:bold r:id="rId17"/>
      <p:italic r:id="rId18"/>
      <p:boldItalic r:id="rId19"/>
    </p:embeddedFont>
    <p:embeddedFont>
      <p:font typeface="Fredoka One" panose="02000000000000000000" pitchFamily="2" charset="0"/>
      <p:regular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BC7"/>
    <a:srgbClr val="080808"/>
    <a:srgbClr val="6752B5"/>
    <a:srgbClr val="604AAB"/>
    <a:srgbClr val="432581"/>
    <a:srgbClr val="8579E1"/>
    <a:srgbClr val="9D93B1"/>
    <a:srgbClr val="353A3D"/>
    <a:srgbClr val="D3D1E7"/>
    <a:srgbClr val="AD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8E0EC-A6E8-46B7-895E-5C1B97367A43}">
  <a:tblStyle styleId="{2A58E0EC-A6E8-46B7-895E-5C1B97367A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BB4EA2-A9B1-4904-9041-647B281430C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88" autoAdjust="0"/>
  </p:normalViewPr>
  <p:slideViewPr>
    <p:cSldViewPr snapToGrid="0">
      <p:cViewPr varScale="1">
        <p:scale>
          <a:sx n="105" d="100"/>
          <a:sy n="105"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0a1d8546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0a1d8546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7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0a1d8546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0a1d8546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19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045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702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00000">
              <a:schemeClr val="accent4"/>
            </a:gs>
          </a:gsLst>
          <a:path path="circle">
            <a:fillToRect l="100000" t="100000"/>
          </a:path>
          <a:tileRect r="-100000" b="-10000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363425" y="1529498"/>
            <a:ext cx="5334600" cy="12270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4" name="Google Shape;14;p3"/>
          <p:cNvSpPr txBox="1">
            <a:spLocks noGrp="1"/>
          </p:cNvSpPr>
          <p:nvPr>
            <p:ph type="subTitle" idx="1"/>
          </p:nvPr>
        </p:nvSpPr>
        <p:spPr>
          <a:xfrm>
            <a:off x="3363425" y="2805597"/>
            <a:ext cx="5334600" cy="3033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a:solidFill>
                  <a:schemeClr val="accent5"/>
                </a:solidFill>
              </a:defRPr>
            </a:lvl1pPr>
            <a:lvl2pPr lvl="1" rtl="0">
              <a:spcBef>
                <a:spcPts val="800"/>
              </a:spcBef>
              <a:spcAft>
                <a:spcPts val="0"/>
              </a:spcAft>
              <a:buClr>
                <a:schemeClr val="accent5"/>
              </a:buClr>
              <a:buSzPts val="3000"/>
              <a:buNone/>
              <a:defRPr sz="3000">
                <a:solidFill>
                  <a:schemeClr val="accent5"/>
                </a:solidFill>
              </a:defRPr>
            </a:lvl2pPr>
            <a:lvl3pPr lvl="2" rtl="0">
              <a:spcBef>
                <a:spcPts val="800"/>
              </a:spcBef>
              <a:spcAft>
                <a:spcPts val="0"/>
              </a:spcAft>
              <a:buClr>
                <a:schemeClr val="accent5"/>
              </a:buClr>
              <a:buSzPts val="3000"/>
              <a:buNone/>
              <a:defRPr sz="3000">
                <a:solidFill>
                  <a:schemeClr val="accent5"/>
                </a:solidFill>
              </a:defRPr>
            </a:lvl3pPr>
            <a:lvl4pPr lvl="3" rtl="0">
              <a:spcBef>
                <a:spcPts val="800"/>
              </a:spcBef>
              <a:spcAft>
                <a:spcPts val="0"/>
              </a:spcAft>
              <a:buClr>
                <a:schemeClr val="accent5"/>
              </a:buClr>
              <a:buSzPts val="3000"/>
              <a:buNone/>
              <a:defRPr sz="3000">
                <a:solidFill>
                  <a:schemeClr val="accent5"/>
                </a:solidFill>
              </a:defRPr>
            </a:lvl4pPr>
            <a:lvl5pPr lvl="4" rtl="0">
              <a:spcBef>
                <a:spcPts val="800"/>
              </a:spcBef>
              <a:spcAft>
                <a:spcPts val="0"/>
              </a:spcAft>
              <a:buClr>
                <a:schemeClr val="accent5"/>
              </a:buClr>
              <a:buSzPts val="3000"/>
              <a:buNone/>
              <a:defRPr sz="3000">
                <a:solidFill>
                  <a:schemeClr val="accent5"/>
                </a:solidFill>
              </a:defRPr>
            </a:lvl5pPr>
            <a:lvl6pPr lvl="5" rtl="0">
              <a:spcBef>
                <a:spcPts val="800"/>
              </a:spcBef>
              <a:spcAft>
                <a:spcPts val="0"/>
              </a:spcAft>
              <a:buClr>
                <a:schemeClr val="accent5"/>
              </a:buClr>
              <a:buSzPts val="3000"/>
              <a:buNone/>
              <a:defRPr sz="3000">
                <a:solidFill>
                  <a:schemeClr val="accent5"/>
                </a:solidFill>
              </a:defRPr>
            </a:lvl6pPr>
            <a:lvl7pPr lvl="6" rtl="0">
              <a:spcBef>
                <a:spcPts val="800"/>
              </a:spcBef>
              <a:spcAft>
                <a:spcPts val="0"/>
              </a:spcAft>
              <a:buClr>
                <a:schemeClr val="accent5"/>
              </a:buClr>
              <a:buSzPts val="3000"/>
              <a:buNone/>
              <a:defRPr sz="3000">
                <a:solidFill>
                  <a:schemeClr val="accent5"/>
                </a:solidFill>
              </a:defRPr>
            </a:lvl7pPr>
            <a:lvl8pPr lvl="7" rtl="0">
              <a:spcBef>
                <a:spcPts val="800"/>
              </a:spcBef>
              <a:spcAft>
                <a:spcPts val="0"/>
              </a:spcAft>
              <a:buClr>
                <a:schemeClr val="accent5"/>
              </a:buClr>
              <a:buSzPts val="3000"/>
              <a:buNone/>
              <a:defRPr sz="3000">
                <a:solidFill>
                  <a:schemeClr val="accent5"/>
                </a:solidFill>
              </a:defRPr>
            </a:lvl8pPr>
            <a:lvl9pPr lvl="8" rtl="0">
              <a:spcBef>
                <a:spcPts val="800"/>
              </a:spcBef>
              <a:spcAft>
                <a:spcPts val="800"/>
              </a:spcAft>
              <a:buClr>
                <a:schemeClr val="accent5"/>
              </a:buClr>
              <a:buSzPts val="3000"/>
              <a:buNone/>
              <a:defRPr sz="3000">
                <a:solidFill>
                  <a:schemeClr val="accent5"/>
                </a:solidFill>
              </a:defRPr>
            </a:lvl9pPr>
          </a:lstStyle>
          <a:p>
            <a:endParaRPr/>
          </a:p>
        </p:txBody>
      </p:sp>
      <p:pic>
        <p:nvPicPr>
          <p:cNvPr id="15" name="Google Shape;15;p3"/>
          <p:cNvPicPr preferRelativeResize="0"/>
          <p:nvPr/>
        </p:nvPicPr>
        <p:blipFill rotWithShape="1">
          <a:blip r:embed="rId2">
            <a:alphaModFix/>
          </a:blip>
          <a:srcRect l="5944"/>
          <a:stretch/>
        </p:blipFill>
        <p:spPr>
          <a:xfrm>
            <a:off x="0" y="758976"/>
            <a:ext cx="3263074" cy="36255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23" name="Google Shape;23;p5"/>
          <p:cNvSpPr txBox="1">
            <a:spLocks noGrp="1"/>
          </p:cNvSpPr>
          <p:nvPr>
            <p:ph type="body" idx="1"/>
          </p:nvPr>
        </p:nvSpPr>
        <p:spPr>
          <a:xfrm>
            <a:off x="3363425" y="2236050"/>
            <a:ext cx="5334600" cy="1893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800"/>
              </a:spcBef>
              <a:spcAft>
                <a:spcPts val="0"/>
              </a:spcAft>
              <a:buSzPts val="1800"/>
              <a:buChar char="○"/>
              <a:defRPr/>
            </a:lvl2pPr>
            <a:lvl3pPr marL="1371600" lvl="2" indent="-342900" rtl="0">
              <a:spcBef>
                <a:spcPts val="800"/>
              </a:spcBef>
              <a:spcAft>
                <a:spcPts val="0"/>
              </a:spcAft>
              <a:buSzPts val="1800"/>
              <a:buChar char="■"/>
              <a:defRPr/>
            </a:lvl3pPr>
            <a:lvl4pPr marL="1828800" lvl="3" indent="-342900" rtl="0">
              <a:spcBef>
                <a:spcPts val="800"/>
              </a:spcBef>
              <a:spcAft>
                <a:spcPts val="0"/>
              </a:spcAft>
              <a:buSzPts val="1800"/>
              <a:buChar char="●"/>
              <a:defRPr/>
            </a:lvl4pPr>
            <a:lvl5pPr marL="2286000" lvl="4" indent="-342900" rtl="0">
              <a:spcBef>
                <a:spcPts val="800"/>
              </a:spcBef>
              <a:spcAft>
                <a:spcPts val="0"/>
              </a:spcAft>
              <a:buSzPts val="1800"/>
              <a:buChar char="○"/>
              <a:defRPr/>
            </a:lvl5pPr>
            <a:lvl6pPr marL="2743200" lvl="5" indent="-342900" rtl="0">
              <a:spcBef>
                <a:spcPts val="800"/>
              </a:spcBef>
              <a:spcAft>
                <a:spcPts val="0"/>
              </a:spcAft>
              <a:buSzPts val="1800"/>
              <a:buChar char="■"/>
              <a:defRPr/>
            </a:lvl6pPr>
            <a:lvl7pPr marL="3200400" lvl="6" indent="-342900" rtl="0">
              <a:spcBef>
                <a:spcPts val="800"/>
              </a:spcBef>
              <a:spcAft>
                <a:spcPts val="0"/>
              </a:spcAft>
              <a:buSzPts val="1800"/>
              <a:buChar char="●"/>
              <a:defRPr/>
            </a:lvl7pPr>
            <a:lvl8pPr marL="3657600" lvl="7" indent="-342900" rtl="0">
              <a:spcBef>
                <a:spcPts val="800"/>
              </a:spcBef>
              <a:spcAft>
                <a:spcPts val="0"/>
              </a:spcAft>
              <a:buSzPts val="1800"/>
              <a:buChar char="○"/>
              <a:defRPr/>
            </a:lvl8pPr>
            <a:lvl9pPr marL="4114800" lvl="8" indent="-342900" rtl="0">
              <a:spcBef>
                <a:spcPts val="800"/>
              </a:spcBef>
              <a:spcAft>
                <a:spcPts val="800"/>
              </a:spcAft>
              <a:buSzPts val="1800"/>
              <a:buChar char="■"/>
              <a:defRPr/>
            </a:lvl9pPr>
          </a:lstStyle>
          <a:p>
            <a:endParaRPr/>
          </a:p>
        </p:txBody>
      </p:sp>
      <p:sp>
        <p:nvSpPr>
          <p:cNvPr id="24" name="Google Shape;24;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rotWithShape="1">
          <a:blip r:embed="rId2">
            <a:alphaModFix/>
          </a:blip>
          <a:srcRect l="4607"/>
          <a:stretch/>
        </p:blipFill>
        <p:spPr>
          <a:xfrm>
            <a:off x="0" y="781850"/>
            <a:ext cx="3152199" cy="3579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28" name="Google Shape;28;p6"/>
          <p:cNvSpPr txBox="1">
            <a:spLocks noGrp="1"/>
          </p:cNvSpPr>
          <p:nvPr>
            <p:ph type="body" idx="1"/>
          </p:nvPr>
        </p:nvSpPr>
        <p:spPr>
          <a:xfrm>
            <a:off x="3363425" y="2236050"/>
            <a:ext cx="2492400" cy="1893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29" name="Google Shape;29;p6"/>
          <p:cNvSpPr txBox="1">
            <a:spLocks noGrp="1"/>
          </p:cNvSpPr>
          <p:nvPr>
            <p:ph type="body" idx="2"/>
          </p:nvPr>
        </p:nvSpPr>
        <p:spPr>
          <a:xfrm>
            <a:off x="6205504" y="2236050"/>
            <a:ext cx="2492400" cy="1893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6"/>
          <p:cNvPicPr preferRelativeResize="0"/>
          <p:nvPr/>
        </p:nvPicPr>
        <p:blipFill>
          <a:blip r:embed="rId2">
            <a:alphaModFix/>
          </a:blip>
          <a:stretch>
            <a:fillRect/>
          </a:stretch>
        </p:blipFill>
        <p:spPr>
          <a:xfrm>
            <a:off x="293075" y="702987"/>
            <a:ext cx="2849300" cy="373752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chemeClr val="accent3"/>
            </a:gs>
            <a:gs pos="100000">
              <a:schemeClr val="accent4"/>
            </a:gs>
          </a:gsLst>
          <a:path path="circle">
            <a:fillToRect l="100000" t="100000"/>
          </a:path>
          <a:tileRect r="-100000" b="-100000"/>
        </a:gra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63425" y="1991825"/>
            <a:ext cx="5334600" cy="115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pic>
        <p:nvPicPr>
          <p:cNvPr id="11" name="Google Shape;11;p2"/>
          <p:cNvPicPr preferRelativeResize="0"/>
          <p:nvPr/>
        </p:nvPicPr>
        <p:blipFill rotWithShape="1">
          <a:blip r:embed="rId2">
            <a:alphaModFix/>
          </a:blip>
          <a:srcRect l="14524" r="-515"/>
          <a:stretch/>
        </p:blipFill>
        <p:spPr>
          <a:xfrm>
            <a:off x="0" y="645375"/>
            <a:ext cx="3087949" cy="3852751"/>
          </a:xfrm>
          <a:prstGeom prst="rect">
            <a:avLst/>
          </a:prstGeom>
          <a:noFill/>
          <a:ln>
            <a:noFill/>
          </a:ln>
        </p:spPr>
      </p:pic>
    </p:spTree>
    <p:extLst>
      <p:ext uri="{BB962C8B-B14F-4D97-AF65-F5344CB8AC3E}">
        <p14:creationId xmlns:p14="http://schemas.microsoft.com/office/powerpoint/2010/main" val="1964486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63425" y="1345638"/>
            <a:ext cx="5334600" cy="6927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1pPr>
            <a:lvl2pPr lvl="1"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2pPr>
            <a:lvl3pPr lvl="2"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3pPr>
            <a:lvl4pPr lvl="3"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4pPr>
            <a:lvl5pPr lvl="4"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5pPr>
            <a:lvl6pPr lvl="5"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6pPr>
            <a:lvl7pPr lvl="6"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7pPr>
            <a:lvl8pPr lvl="7"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8pPr>
            <a:lvl9pPr lvl="8"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363425" y="2236050"/>
            <a:ext cx="5334600" cy="18936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0"/>
              </a:spcBef>
              <a:spcAft>
                <a:spcPts val="0"/>
              </a:spcAft>
              <a:buClr>
                <a:schemeClr val="accent1"/>
              </a:buClr>
              <a:buSzPts val="1800"/>
              <a:buFont typeface="Nunito"/>
              <a:buChar char="●"/>
              <a:defRPr sz="1800">
                <a:solidFill>
                  <a:schemeClr val="dk1"/>
                </a:solidFill>
                <a:latin typeface="Nunito"/>
                <a:ea typeface="Nunito"/>
                <a:cs typeface="Nunito"/>
                <a:sym typeface="Nunito"/>
              </a:defRPr>
            </a:lvl1pPr>
            <a:lvl2pPr marL="914400" lvl="1" indent="-342900" rtl="0">
              <a:lnSpc>
                <a:spcPct val="115000"/>
              </a:lnSpc>
              <a:spcBef>
                <a:spcPts val="800"/>
              </a:spcBef>
              <a:spcAft>
                <a:spcPts val="0"/>
              </a:spcAft>
              <a:buClr>
                <a:schemeClr val="accent1"/>
              </a:buClr>
              <a:buSzPts val="1800"/>
              <a:buFont typeface="Nunito"/>
              <a:buChar char="○"/>
              <a:defRPr sz="1800">
                <a:solidFill>
                  <a:schemeClr val="dk1"/>
                </a:solidFill>
                <a:latin typeface="Nunito"/>
                <a:ea typeface="Nunito"/>
                <a:cs typeface="Nunito"/>
                <a:sym typeface="Nunito"/>
              </a:defRPr>
            </a:lvl2pPr>
            <a:lvl3pPr marL="1371600" lvl="2" indent="-342900" rtl="0">
              <a:lnSpc>
                <a:spcPct val="115000"/>
              </a:lnSpc>
              <a:spcBef>
                <a:spcPts val="800"/>
              </a:spcBef>
              <a:spcAft>
                <a:spcPts val="0"/>
              </a:spcAft>
              <a:buClr>
                <a:schemeClr val="accent1"/>
              </a:buClr>
              <a:buSzPts val="1800"/>
              <a:buFont typeface="Nunito"/>
              <a:buChar char="■"/>
              <a:defRPr sz="1800">
                <a:solidFill>
                  <a:schemeClr val="dk1"/>
                </a:solidFill>
                <a:latin typeface="Nunito"/>
                <a:ea typeface="Nunito"/>
                <a:cs typeface="Nunito"/>
                <a:sym typeface="Nunito"/>
              </a:defRPr>
            </a:lvl3pPr>
            <a:lvl4pPr marL="1828800" lvl="3"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4pPr>
            <a:lvl5pPr marL="2286000" lvl="4"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5pPr>
            <a:lvl6pPr marL="2743200" lvl="5"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6pPr>
            <a:lvl7pPr marL="3200400" lvl="6"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7pPr>
            <a:lvl8pPr marL="3657600" lvl="7"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8pPr>
            <a:lvl9pPr marL="4114800" lvl="8" indent="-342900" rtl="0">
              <a:lnSpc>
                <a:spcPct val="115000"/>
              </a:lnSpc>
              <a:spcBef>
                <a:spcPts val="800"/>
              </a:spcBef>
              <a:spcAft>
                <a:spcPts val="800"/>
              </a:spcAft>
              <a:buClr>
                <a:schemeClr val="dk1"/>
              </a:buClr>
              <a:buSzPts val="1800"/>
              <a:buFont typeface="Nunito"/>
              <a:buChar char="■"/>
              <a:defRPr sz="18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redoka One"/>
                <a:ea typeface="Fredoka One"/>
                <a:cs typeface="Fredoka One"/>
                <a:sym typeface="Fredoka One"/>
              </a:defRPr>
            </a:lvl1pPr>
            <a:lvl2pPr lvl="1" algn="r" rtl="0">
              <a:buNone/>
              <a:defRPr sz="1300">
                <a:solidFill>
                  <a:schemeClr val="lt1"/>
                </a:solidFill>
                <a:latin typeface="Fredoka One"/>
                <a:ea typeface="Fredoka One"/>
                <a:cs typeface="Fredoka One"/>
                <a:sym typeface="Fredoka One"/>
              </a:defRPr>
            </a:lvl2pPr>
            <a:lvl3pPr lvl="2" algn="r" rtl="0">
              <a:buNone/>
              <a:defRPr sz="1300">
                <a:solidFill>
                  <a:schemeClr val="lt1"/>
                </a:solidFill>
                <a:latin typeface="Fredoka One"/>
                <a:ea typeface="Fredoka One"/>
                <a:cs typeface="Fredoka One"/>
                <a:sym typeface="Fredoka One"/>
              </a:defRPr>
            </a:lvl3pPr>
            <a:lvl4pPr lvl="3" algn="r" rtl="0">
              <a:buNone/>
              <a:defRPr sz="1300">
                <a:solidFill>
                  <a:schemeClr val="lt1"/>
                </a:solidFill>
                <a:latin typeface="Fredoka One"/>
                <a:ea typeface="Fredoka One"/>
                <a:cs typeface="Fredoka One"/>
                <a:sym typeface="Fredoka One"/>
              </a:defRPr>
            </a:lvl4pPr>
            <a:lvl5pPr lvl="4" algn="r" rtl="0">
              <a:buNone/>
              <a:defRPr sz="1300">
                <a:solidFill>
                  <a:schemeClr val="lt1"/>
                </a:solidFill>
                <a:latin typeface="Fredoka One"/>
                <a:ea typeface="Fredoka One"/>
                <a:cs typeface="Fredoka One"/>
                <a:sym typeface="Fredoka One"/>
              </a:defRPr>
            </a:lvl5pPr>
            <a:lvl6pPr lvl="5" algn="r" rtl="0">
              <a:buNone/>
              <a:defRPr sz="1300">
                <a:solidFill>
                  <a:schemeClr val="lt1"/>
                </a:solidFill>
                <a:latin typeface="Fredoka One"/>
                <a:ea typeface="Fredoka One"/>
                <a:cs typeface="Fredoka One"/>
                <a:sym typeface="Fredoka One"/>
              </a:defRPr>
            </a:lvl6pPr>
            <a:lvl7pPr lvl="6" algn="r" rtl="0">
              <a:buNone/>
              <a:defRPr sz="1300">
                <a:solidFill>
                  <a:schemeClr val="lt1"/>
                </a:solidFill>
                <a:latin typeface="Fredoka One"/>
                <a:ea typeface="Fredoka One"/>
                <a:cs typeface="Fredoka One"/>
                <a:sym typeface="Fredoka One"/>
              </a:defRPr>
            </a:lvl7pPr>
            <a:lvl8pPr lvl="7" algn="r" rtl="0">
              <a:buNone/>
              <a:defRPr sz="1300">
                <a:solidFill>
                  <a:schemeClr val="lt1"/>
                </a:solidFill>
                <a:latin typeface="Fredoka One"/>
                <a:ea typeface="Fredoka One"/>
                <a:cs typeface="Fredoka One"/>
                <a:sym typeface="Fredoka One"/>
              </a:defRPr>
            </a:lvl8pPr>
            <a:lvl9pPr lvl="8" algn="r" rtl="0">
              <a:buNone/>
              <a:defRPr sz="1300">
                <a:solidFill>
                  <a:schemeClr val="lt1"/>
                </a:solidFill>
                <a:latin typeface="Fredoka One"/>
                <a:ea typeface="Fredoka One"/>
                <a:cs typeface="Fredoka One"/>
                <a:sym typeface="Fredoka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mainframer.com/jcl-tutoria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www.mainframestechhelp.com/tutorials/cobol/" TargetMode="External"/><Relationship Id="rId5" Type="http://schemas.openxmlformats.org/officeDocument/2006/relationships/hyperlink" Target="https://www.tutorialspoint.com/db2/index.htm" TargetMode="External"/><Relationship Id="rId4" Type="http://schemas.openxmlformats.org/officeDocument/2006/relationships/hyperlink" Target="https://www.mainframestechhelp.com/tutorials/cics/index.ht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figma.com/file/0YuiRgo9UzYIDAKHPa9kX8/Banking-System?node-id=0%3A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3557705" y="1217716"/>
            <a:ext cx="4636994"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solidFill>
                  <a:srgbClr val="086BC7"/>
                </a:solidFill>
              </a:rPr>
              <a:t>BANKING MANAGEMENT SYSTEM</a:t>
            </a:r>
            <a:endParaRPr sz="4800" dirty="0">
              <a:solidFill>
                <a:srgbClr val="00B050"/>
              </a:solidFill>
            </a:endParaRPr>
          </a:p>
        </p:txBody>
      </p:sp>
      <p:sp>
        <p:nvSpPr>
          <p:cNvPr id="3" name="Google Shape;54;p11">
            <a:extLst>
              <a:ext uri="{FF2B5EF4-FFF2-40B4-BE49-F238E27FC236}">
                <a16:creationId xmlns:a16="http://schemas.microsoft.com/office/drawing/2014/main" id="{19C9BD17-6BE8-407E-925E-FA3ECFE5BAE6}"/>
              </a:ext>
            </a:extLst>
          </p:cNvPr>
          <p:cNvSpPr txBox="1">
            <a:spLocks/>
          </p:cNvSpPr>
          <p:nvPr/>
        </p:nvSpPr>
        <p:spPr>
          <a:xfrm>
            <a:off x="3273687" y="2959406"/>
            <a:ext cx="5097684" cy="11598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1pPr>
            <a:lvl2pPr marR="0" lvl="1"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2pPr>
            <a:lvl3pPr marR="0" lvl="2"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3pPr>
            <a:lvl4pPr marR="0" lvl="3"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4pPr>
            <a:lvl5pPr marR="0" lvl="4"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5pPr>
            <a:lvl6pPr marR="0" lvl="5"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6pPr>
            <a:lvl7pPr marR="0" lvl="6"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7pPr>
            <a:lvl8pPr marR="0" lvl="7"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8pPr>
            <a:lvl9pPr marR="0" lvl="8"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9pPr>
          </a:lstStyle>
          <a:p>
            <a:pPr algn="ctr"/>
            <a:r>
              <a:rPr lang="en-IN" sz="2800" dirty="0">
                <a:solidFill>
                  <a:schemeClr val="tx1"/>
                </a:solidFill>
              </a:rPr>
              <a:t>DONE WITH MAINFRAME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22" name="Google Shape;83;p15">
            <a:extLst>
              <a:ext uri="{FF2B5EF4-FFF2-40B4-BE49-F238E27FC236}">
                <a16:creationId xmlns:a16="http://schemas.microsoft.com/office/drawing/2014/main" id="{2B67D54F-F2EC-43FE-9195-9E6344BB9F1E}"/>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Fredoka One" panose="020B0604020202020204" charset="0"/>
              </a:rPr>
              <a:pPr algn="r"/>
              <a:t>10</a:t>
            </a:fld>
            <a:endParaRPr lang="en" dirty="0">
              <a:solidFill>
                <a:schemeClr val="bg1"/>
              </a:solidFill>
              <a:latin typeface="Fredoka One" panose="020B0604020202020204" charset="0"/>
            </a:endParaRPr>
          </a:p>
        </p:txBody>
      </p:sp>
      <p:sp>
        <p:nvSpPr>
          <p:cNvPr id="23" name="Google Shape;59;p12">
            <a:extLst>
              <a:ext uri="{FF2B5EF4-FFF2-40B4-BE49-F238E27FC236}">
                <a16:creationId xmlns:a16="http://schemas.microsoft.com/office/drawing/2014/main" id="{F3D843C5-FA49-4EBE-9657-24173EDA0B2B}"/>
              </a:ext>
            </a:extLst>
          </p:cNvPr>
          <p:cNvSpPr txBox="1">
            <a:spLocks/>
          </p:cNvSpPr>
          <p:nvPr/>
        </p:nvSpPr>
        <p:spPr>
          <a:xfrm>
            <a:off x="3190999" y="339014"/>
            <a:ext cx="5168045" cy="6927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1pPr>
            <a:lvl2pPr marR="0" lvl="1"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2pPr>
            <a:lvl3pPr marR="0" lvl="2"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3pPr>
            <a:lvl4pPr marR="0" lvl="3"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4pPr>
            <a:lvl5pPr marR="0" lvl="4"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5pPr>
            <a:lvl6pPr marR="0" lvl="5"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6pPr>
            <a:lvl7pPr marR="0" lvl="6"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7pPr>
            <a:lvl8pPr marR="0" lvl="7"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8pPr>
            <a:lvl9pPr marR="0" lvl="8" algn="l" rtl="0">
              <a:lnSpc>
                <a:spcPct val="90000"/>
              </a:lnSpc>
              <a:spcBef>
                <a:spcPts val="0"/>
              </a:spcBef>
              <a:spcAft>
                <a:spcPts val="0"/>
              </a:spcAft>
              <a:buClr>
                <a:schemeClr val="lt1"/>
              </a:buClr>
              <a:buSzPts val="4400"/>
              <a:buFont typeface="Fredoka One"/>
              <a:buNone/>
              <a:defRPr sz="4400" b="0" i="0" u="none" strike="noStrike" cap="none">
                <a:solidFill>
                  <a:schemeClr val="lt1"/>
                </a:solidFill>
                <a:latin typeface="Fredoka One"/>
                <a:ea typeface="Fredoka One"/>
                <a:cs typeface="Fredoka One"/>
                <a:sym typeface="Fredoka One"/>
              </a:defRPr>
            </a:lvl9pPr>
          </a:lstStyle>
          <a:p>
            <a:pPr algn="ctr"/>
            <a:r>
              <a:rPr lang="en-IN" dirty="0"/>
              <a:t>Conclusion</a:t>
            </a:r>
          </a:p>
        </p:txBody>
      </p:sp>
      <p:sp>
        <p:nvSpPr>
          <p:cNvPr id="24" name="Content Placeholder 2">
            <a:extLst>
              <a:ext uri="{FF2B5EF4-FFF2-40B4-BE49-F238E27FC236}">
                <a16:creationId xmlns:a16="http://schemas.microsoft.com/office/drawing/2014/main" id="{AB270C86-C4D5-400F-A13C-10A8A2AA906D}"/>
              </a:ext>
            </a:extLst>
          </p:cNvPr>
          <p:cNvSpPr txBox="1">
            <a:spLocks/>
          </p:cNvSpPr>
          <p:nvPr/>
        </p:nvSpPr>
        <p:spPr>
          <a:xfrm>
            <a:off x="3334818" y="1129657"/>
            <a:ext cx="5694466" cy="3674829"/>
          </a:xfrm>
          <a:prstGeom prst="rect">
            <a:avLst/>
          </a:prstGeom>
          <a:noFill/>
          <a:ln>
            <a:noFill/>
          </a:ln>
        </p:spPr>
        <p:txBody>
          <a:bodyPr spcFirstLastPara="1" wrap="square" lIns="0" tIns="0" rIns="0" bIns="0" anchor="t" anchorCtr="0">
            <a:normAutofit lnSpcReduction="1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1pPr>
            <a:lvl2pPr marL="914400" marR="0" lvl="1"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2pPr>
            <a:lvl3pPr marL="1371600" marR="0" lvl="2"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3pPr>
            <a:lvl4pPr marL="1828800" marR="0" lvl="3"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4pPr>
            <a:lvl5pPr marL="2286000" marR="0" lvl="4"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5pPr>
            <a:lvl6pPr marL="2743200" marR="0" lvl="5"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6pPr>
            <a:lvl7pPr marL="3200400" marR="0" lvl="6"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7pPr>
            <a:lvl8pPr marL="3657600" marR="0" lvl="7"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8pPr>
            <a:lvl9pPr marL="4114800" marR="0" lvl="8" indent="-330200" algn="l" rtl="0">
              <a:lnSpc>
                <a:spcPct val="115000"/>
              </a:lnSpc>
              <a:spcBef>
                <a:spcPts val="800"/>
              </a:spcBef>
              <a:spcAft>
                <a:spcPts val="800"/>
              </a:spcAft>
              <a:buClr>
                <a:schemeClr val="dk1"/>
              </a:buClr>
              <a:buSzPts val="1600"/>
              <a:buFont typeface="Nunito"/>
              <a:buChar char="■"/>
              <a:defRPr sz="1600" b="0" i="0" u="none" strike="noStrike" cap="none">
                <a:solidFill>
                  <a:schemeClr val="dk1"/>
                </a:solidFill>
                <a:latin typeface="Nunito"/>
                <a:ea typeface="Nunito"/>
                <a:cs typeface="Nunito"/>
                <a:sym typeface="Nunito"/>
              </a:defRPr>
            </a:lvl9pPr>
          </a:lstStyle>
          <a:p>
            <a:pPr>
              <a:buClr>
                <a:schemeClr val="bg1"/>
              </a:buClr>
              <a:buSzPct val="70000"/>
              <a:buFont typeface="Arial" panose="020B0604020202020204" pitchFamily="34" charset="0"/>
              <a:buChar char="•"/>
            </a:pPr>
            <a:r>
              <a:rPr lang="en-US" sz="2800" b="1" dirty="0">
                <a:solidFill>
                  <a:schemeClr val="bg1"/>
                </a:solidFill>
                <a:latin typeface="Comic Sans MS" panose="030F0702030302020204" pitchFamily="66" charset="0"/>
                <a:ea typeface="Source Sans Pro" panose="020B0503030403020204" pitchFamily="34" charset="0"/>
                <a:cs typeface="Cairo" panose="00000500000000000000" pitchFamily="2" charset="-78"/>
              </a:rPr>
              <a:t>Digital technology is becoming more adaptive than paperwork in today's age of modernity.</a:t>
            </a:r>
          </a:p>
          <a:p>
            <a:pPr marL="127000" indent="0">
              <a:buClr>
                <a:schemeClr val="bg1"/>
              </a:buClr>
              <a:buSzPct val="70000"/>
              <a:buNone/>
            </a:pPr>
            <a:endParaRPr lang="en-US" sz="2800" b="1" dirty="0">
              <a:solidFill>
                <a:schemeClr val="bg1"/>
              </a:solidFill>
              <a:latin typeface="Comic Sans MS" panose="030F0702030302020204" pitchFamily="66" charset="0"/>
              <a:ea typeface="Source Sans Pro" panose="020B0503030403020204" pitchFamily="34" charset="0"/>
              <a:cs typeface="Cairo" panose="00000500000000000000" pitchFamily="2" charset="-78"/>
            </a:endParaRPr>
          </a:p>
          <a:p>
            <a:pPr>
              <a:buClr>
                <a:schemeClr val="bg1"/>
              </a:buClr>
              <a:buSzPct val="70000"/>
              <a:buFont typeface="Arial" panose="020B0604020202020204" pitchFamily="34" charset="0"/>
              <a:buChar char="•"/>
            </a:pPr>
            <a:r>
              <a:rPr lang="en-US" sz="2800" b="1" dirty="0">
                <a:solidFill>
                  <a:schemeClr val="bg1"/>
                </a:solidFill>
                <a:latin typeface="Comic Sans MS" panose="030F0702030302020204" pitchFamily="66" charset="0"/>
                <a:ea typeface="Source Sans Pro" panose="020B0503030403020204" pitchFamily="34" charset="0"/>
                <a:cs typeface="Cairo" panose="00000500000000000000" pitchFamily="2" charset="-78"/>
              </a:rPr>
              <a:t>As a result, our online Banking System is a move in the right direction to make things easier.</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13" name="Google Shape;413;p40"/>
          <p:cNvSpPr/>
          <p:nvPr/>
        </p:nvSpPr>
        <p:spPr>
          <a:xfrm>
            <a:off x="631025" y="1363400"/>
            <a:ext cx="3869100" cy="1584600"/>
          </a:xfrm>
          <a:prstGeom prst="rect">
            <a:avLst/>
          </a:prstGeom>
          <a:solidFill>
            <a:srgbClr val="FFFFFF">
              <a:alpha val="15639"/>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1800" b="1" dirty="0">
                <a:solidFill>
                  <a:schemeClr val="lt1"/>
                </a:solidFill>
                <a:latin typeface="Nunito"/>
                <a:ea typeface="Nunito"/>
                <a:cs typeface="Nunito"/>
                <a:sym typeface="Nunito"/>
              </a:rPr>
              <a:t>JCL</a:t>
            </a:r>
          </a:p>
          <a:p>
            <a:pPr marL="0" lvl="0" indent="0" algn="l" rtl="0">
              <a:spcBef>
                <a:spcPts val="0"/>
              </a:spcBef>
              <a:spcAft>
                <a:spcPts val="0"/>
              </a:spcAft>
              <a:buNone/>
            </a:pPr>
            <a:endParaRPr lang="en-US" sz="1800" b="1" dirty="0">
              <a:solidFill>
                <a:schemeClr val="lt1"/>
              </a:solidFill>
              <a:latin typeface="Nunito"/>
              <a:ea typeface="Nunito"/>
              <a:cs typeface="Nunito"/>
              <a:sym typeface="Nunito"/>
            </a:endParaRPr>
          </a:p>
          <a:p>
            <a:pPr marL="0" lvl="0" indent="0" algn="l" rtl="0">
              <a:spcBef>
                <a:spcPts val="0"/>
              </a:spcBef>
              <a:spcAft>
                <a:spcPts val="0"/>
              </a:spcAft>
              <a:buNone/>
            </a:pPr>
            <a:r>
              <a:rPr lang="en-IN" sz="1800" dirty="0">
                <a:solidFill>
                  <a:schemeClr val="tx1"/>
                </a:solidFill>
                <a:latin typeface="Nunito"/>
                <a:ea typeface="Nunito"/>
                <a:cs typeface="Nunito"/>
                <a:sym typeface="Nunito"/>
                <a:hlinkClick r:id="rId3"/>
              </a:rPr>
              <a:t>https://www.ibmmainframer.com/jcl-tutorial/</a:t>
            </a:r>
            <a:endParaRPr sz="1800" dirty="0">
              <a:solidFill>
                <a:schemeClr val="tx1"/>
              </a:solidFill>
              <a:latin typeface="Nunito"/>
              <a:ea typeface="Nunito"/>
              <a:cs typeface="Nunito"/>
              <a:sym typeface="Nunito"/>
            </a:endParaRPr>
          </a:p>
        </p:txBody>
      </p:sp>
      <p:sp>
        <p:nvSpPr>
          <p:cNvPr id="414" name="Google Shape;414;p40"/>
          <p:cNvSpPr/>
          <p:nvPr/>
        </p:nvSpPr>
        <p:spPr>
          <a:xfrm>
            <a:off x="4660099" y="1363400"/>
            <a:ext cx="3869100" cy="1584600"/>
          </a:xfrm>
          <a:prstGeom prst="rect">
            <a:avLst/>
          </a:prstGeom>
          <a:solidFill>
            <a:srgbClr val="FFFFFF">
              <a:alpha val="15639"/>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sz="1800" b="1" dirty="0">
                <a:solidFill>
                  <a:schemeClr val="lt1"/>
                </a:solidFill>
                <a:latin typeface="Nunito"/>
                <a:ea typeface="Nunito"/>
                <a:cs typeface="Nunito"/>
                <a:sym typeface="Nunito"/>
              </a:rPr>
              <a:t>CICS</a:t>
            </a:r>
          </a:p>
          <a:p>
            <a:pPr marL="0" lvl="0" indent="0" algn="r" rtl="0">
              <a:spcBef>
                <a:spcPts val="0"/>
              </a:spcBef>
              <a:spcAft>
                <a:spcPts val="0"/>
              </a:spcAft>
              <a:buClr>
                <a:schemeClr val="dk1"/>
              </a:buClr>
              <a:buSzPts val="1100"/>
              <a:buFont typeface="Arial"/>
              <a:buNone/>
            </a:pPr>
            <a:endParaRPr lang="en-US" sz="1800" b="1" dirty="0">
              <a:solidFill>
                <a:schemeClr val="lt1"/>
              </a:solidFill>
              <a:latin typeface="Nunito"/>
              <a:ea typeface="Nunito"/>
              <a:cs typeface="Nunito"/>
              <a:sym typeface="Nunito"/>
            </a:endParaRPr>
          </a:p>
          <a:p>
            <a:pPr marL="0" lvl="0" indent="0" algn="r" rtl="0">
              <a:spcBef>
                <a:spcPts val="0"/>
              </a:spcBef>
              <a:spcAft>
                <a:spcPts val="0"/>
              </a:spcAft>
              <a:buClr>
                <a:schemeClr val="dk1"/>
              </a:buClr>
              <a:buSzPts val="1100"/>
              <a:buFont typeface="Arial"/>
              <a:buNone/>
            </a:pPr>
            <a:r>
              <a:rPr lang="en-US" sz="1800" dirty="0">
                <a:solidFill>
                  <a:schemeClr val="tx1"/>
                </a:solidFill>
                <a:latin typeface="Nunito"/>
                <a:ea typeface="Nunito"/>
                <a:cs typeface="Nunito"/>
                <a:sym typeface="Nunito"/>
                <a:hlinkClick r:id="rId4"/>
              </a:rPr>
              <a:t>https://www.mainframestechhelp.com/tutorials/cics/index.htm</a:t>
            </a:r>
            <a:endParaRPr lang="en-US" sz="1800" dirty="0">
              <a:solidFill>
                <a:schemeClr val="tx1"/>
              </a:solidFill>
              <a:latin typeface="Nunito"/>
              <a:ea typeface="Nunito"/>
              <a:cs typeface="Nunito"/>
              <a:sym typeface="Nunito"/>
            </a:endParaRPr>
          </a:p>
        </p:txBody>
      </p:sp>
      <p:sp>
        <p:nvSpPr>
          <p:cNvPr id="415" name="Google Shape;415;p40"/>
          <p:cNvSpPr/>
          <p:nvPr/>
        </p:nvSpPr>
        <p:spPr>
          <a:xfrm>
            <a:off x="631025" y="3121900"/>
            <a:ext cx="3869100" cy="1584600"/>
          </a:xfrm>
          <a:prstGeom prst="rect">
            <a:avLst/>
          </a:prstGeom>
          <a:solidFill>
            <a:srgbClr val="FFFFFF">
              <a:alpha val="15639"/>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lang="en-IN" sz="1800" b="1" dirty="0">
              <a:solidFill>
                <a:schemeClr val="lt1"/>
              </a:solidFill>
              <a:latin typeface="Nunito"/>
              <a:ea typeface="Nunito"/>
              <a:cs typeface="Nunito"/>
              <a:sym typeface="Nunito"/>
            </a:endParaRPr>
          </a:p>
          <a:p>
            <a:pPr marL="0" lvl="0" indent="0" algn="l" rtl="0">
              <a:spcBef>
                <a:spcPts val="600"/>
              </a:spcBef>
              <a:spcAft>
                <a:spcPts val="0"/>
              </a:spcAft>
              <a:buClr>
                <a:schemeClr val="dk1"/>
              </a:buClr>
              <a:buSzPts val="1100"/>
              <a:buFont typeface="Arial"/>
              <a:buNone/>
            </a:pPr>
            <a:r>
              <a:rPr lang="en-US" sz="1800" dirty="0">
                <a:solidFill>
                  <a:schemeClr val="tx1"/>
                </a:solidFill>
                <a:latin typeface="Nunito"/>
                <a:ea typeface="Nunito"/>
                <a:cs typeface="Nunito"/>
                <a:sym typeface="Nunito"/>
                <a:hlinkClick r:id="rId5"/>
              </a:rPr>
              <a:t>https://www.tutorialspoint.com/db2/index.htm</a:t>
            </a:r>
            <a:endParaRPr lang="en-US" sz="1800" dirty="0">
              <a:solidFill>
                <a:schemeClr val="tx1"/>
              </a:solidFill>
              <a:latin typeface="Nunito"/>
              <a:ea typeface="Nunito"/>
              <a:cs typeface="Nunito"/>
              <a:sym typeface="Nunito"/>
            </a:endParaRPr>
          </a:p>
          <a:p>
            <a:pPr marL="0" lvl="0" indent="0" algn="l" rtl="0">
              <a:spcBef>
                <a:spcPts val="600"/>
              </a:spcBef>
              <a:spcAft>
                <a:spcPts val="600"/>
              </a:spcAft>
              <a:buClr>
                <a:schemeClr val="dk1"/>
              </a:buClr>
              <a:buSzPts val="1100"/>
              <a:buFont typeface="Arial"/>
              <a:buNone/>
            </a:pPr>
            <a:r>
              <a:rPr lang="en-US" sz="1800" b="1" dirty="0">
                <a:solidFill>
                  <a:schemeClr val="lt1"/>
                </a:solidFill>
                <a:latin typeface="Nunito"/>
                <a:ea typeface="Nunito"/>
                <a:cs typeface="Nunito"/>
                <a:sym typeface="Nunito"/>
              </a:rPr>
              <a:t>DB2</a:t>
            </a:r>
            <a:endParaRPr lang="en-US" sz="1800" dirty="0">
              <a:solidFill>
                <a:schemeClr val="lt1"/>
              </a:solidFill>
              <a:latin typeface="Nunito"/>
              <a:ea typeface="Nunito"/>
              <a:cs typeface="Nunito"/>
              <a:sym typeface="Nunito"/>
            </a:endParaRPr>
          </a:p>
        </p:txBody>
      </p:sp>
      <p:sp>
        <p:nvSpPr>
          <p:cNvPr id="416" name="Google Shape;416;p40"/>
          <p:cNvSpPr/>
          <p:nvPr/>
        </p:nvSpPr>
        <p:spPr>
          <a:xfrm>
            <a:off x="4660099" y="3121900"/>
            <a:ext cx="3869100" cy="1584600"/>
          </a:xfrm>
          <a:prstGeom prst="rect">
            <a:avLst/>
          </a:prstGeom>
          <a:solidFill>
            <a:srgbClr val="FFFFFF">
              <a:alpha val="15639"/>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IN" sz="1800" dirty="0">
                <a:solidFill>
                  <a:schemeClr val="tx1"/>
                </a:solidFill>
                <a:latin typeface="Nunito"/>
                <a:ea typeface="Nunito"/>
                <a:cs typeface="Nunito"/>
                <a:sym typeface="Nunito"/>
                <a:hlinkClick r:id="rId6"/>
              </a:rPr>
              <a:t>https://www.mainframestechhelp.com/tutorials/cobol/</a:t>
            </a:r>
            <a:endParaRPr lang="en-IN" sz="1800" dirty="0">
              <a:solidFill>
                <a:schemeClr val="tx1"/>
              </a:solidFill>
              <a:latin typeface="Nunito"/>
              <a:ea typeface="Nunito"/>
              <a:cs typeface="Nunito"/>
              <a:sym typeface="Nunito"/>
            </a:endParaRPr>
          </a:p>
          <a:p>
            <a:pPr marL="0" lvl="0" indent="0" algn="r" rtl="0">
              <a:spcBef>
                <a:spcPts val="0"/>
              </a:spcBef>
              <a:spcAft>
                <a:spcPts val="0"/>
              </a:spcAft>
              <a:buClr>
                <a:schemeClr val="dk1"/>
              </a:buClr>
              <a:buSzPts val="1100"/>
              <a:buFont typeface="Arial"/>
              <a:buNone/>
            </a:pPr>
            <a:r>
              <a:rPr lang="en" sz="1800" b="1" dirty="0">
                <a:solidFill>
                  <a:schemeClr val="lt1"/>
                </a:solidFill>
                <a:latin typeface="Nunito"/>
                <a:ea typeface="Nunito"/>
                <a:cs typeface="Nunito"/>
                <a:sym typeface="Nunito"/>
              </a:rPr>
              <a:t>COBOL</a:t>
            </a:r>
            <a:endParaRPr sz="1800" dirty="0">
              <a:solidFill>
                <a:schemeClr val="lt1"/>
              </a:solidFill>
              <a:latin typeface="Nunito"/>
              <a:ea typeface="Nunito"/>
              <a:cs typeface="Nunito"/>
              <a:sym typeface="Nunito"/>
            </a:endParaRPr>
          </a:p>
        </p:txBody>
      </p:sp>
      <p:sp>
        <p:nvSpPr>
          <p:cNvPr id="417" name="Google Shape;417;p40"/>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rot="5400000">
            <a:off x="3459879"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rot="10800000">
            <a:off x="3459879" y="1914006"/>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971979" y="2234974"/>
            <a:ext cx="329187" cy="466288"/>
          </a:xfrm>
          <a:prstGeom prst="rect">
            <a:avLst/>
          </a:prstGeom>
        </p:spPr>
        <p:txBody>
          <a:bodyPr>
            <a:prstTxWarp prst="textPlain">
              <a:avLst/>
            </a:prstTxWarp>
          </a:bodyPr>
          <a:lstStyle/>
          <a:p>
            <a:pPr lvl="0" algn="ctr"/>
            <a:r>
              <a:rPr lang="en-IN" b="0" i="0" dirty="0">
                <a:ln>
                  <a:noFill/>
                </a:ln>
                <a:solidFill>
                  <a:schemeClr val="lt1"/>
                </a:solidFill>
                <a:latin typeface="Fredoka One"/>
              </a:rPr>
              <a:t>C</a:t>
            </a:r>
            <a:endParaRPr b="0" i="0" dirty="0">
              <a:ln>
                <a:noFill/>
              </a:ln>
              <a:solidFill>
                <a:schemeClr val="lt1"/>
              </a:solidFill>
              <a:latin typeface="Fredoka One"/>
            </a:endParaRPr>
          </a:p>
        </p:txBody>
      </p:sp>
      <p:sp>
        <p:nvSpPr>
          <p:cNvPr id="422" name="Google Shape;422;p40"/>
          <p:cNvSpPr/>
          <p:nvPr/>
        </p:nvSpPr>
        <p:spPr>
          <a:xfrm>
            <a:off x="3930702" y="2250297"/>
            <a:ext cx="324580" cy="455789"/>
          </a:xfrm>
          <a:prstGeom prst="rect">
            <a:avLst/>
          </a:prstGeom>
        </p:spPr>
        <p:txBody>
          <a:bodyPr>
            <a:prstTxWarp prst="textPlain">
              <a:avLst/>
            </a:prstTxWarp>
          </a:bodyPr>
          <a:lstStyle/>
          <a:p>
            <a:pPr lvl="0" algn="ctr"/>
            <a:r>
              <a:rPr lang="en-US" dirty="0">
                <a:solidFill>
                  <a:schemeClr val="lt1"/>
                </a:solidFill>
                <a:latin typeface="Fredoka One"/>
              </a:rPr>
              <a:t>J</a:t>
            </a:r>
            <a:endParaRPr b="0" i="0" dirty="0">
              <a:ln>
                <a:noFill/>
              </a:ln>
              <a:solidFill>
                <a:schemeClr val="lt1"/>
              </a:solidFill>
              <a:latin typeface="Fredoka One"/>
            </a:endParaRPr>
          </a:p>
        </p:txBody>
      </p:sp>
      <p:sp>
        <p:nvSpPr>
          <p:cNvPr id="423" name="Google Shape;423;p40"/>
          <p:cNvSpPr/>
          <p:nvPr/>
        </p:nvSpPr>
        <p:spPr>
          <a:xfrm>
            <a:off x="3807513" y="3348952"/>
            <a:ext cx="447769" cy="465670"/>
          </a:xfrm>
          <a:prstGeom prst="rect">
            <a:avLst/>
          </a:prstGeom>
        </p:spPr>
        <p:txBody>
          <a:bodyPr>
            <a:prstTxWarp prst="textPlain">
              <a:avLst/>
            </a:prstTxWarp>
          </a:bodyPr>
          <a:lstStyle/>
          <a:p>
            <a:pPr lvl="0" algn="ctr"/>
            <a:r>
              <a:rPr lang="en-US" b="0" i="0" dirty="0">
                <a:ln>
                  <a:noFill/>
                </a:ln>
                <a:solidFill>
                  <a:schemeClr val="lt1"/>
                </a:solidFill>
                <a:latin typeface="Fredoka One"/>
              </a:rPr>
              <a:t>D</a:t>
            </a:r>
            <a:endParaRPr b="0" i="0" dirty="0">
              <a:ln>
                <a:noFill/>
              </a:ln>
              <a:solidFill>
                <a:schemeClr val="lt1"/>
              </a:solidFill>
              <a:latin typeface="Fredoka One"/>
            </a:endParaRPr>
          </a:p>
        </p:txBody>
      </p:sp>
      <p:sp>
        <p:nvSpPr>
          <p:cNvPr id="424" name="Google Shape;424;p40"/>
          <p:cNvSpPr/>
          <p:nvPr/>
        </p:nvSpPr>
        <p:spPr>
          <a:xfrm>
            <a:off x="4868220" y="3356672"/>
            <a:ext cx="432946" cy="453318"/>
          </a:xfrm>
          <a:prstGeom prst="rect">
            <a:avLst/>
          </a:prstGeom>
        </p:spPr>
        <p:txBody>
          <a:bodyPr>
            <a:prstTxWarp prst="textPlain">
              <a:avLst/>
            </a:prstTxWarp>
          </a:bodyPr>
          <a:lstStyle/>
          <a:p>
            <a:pPr lvl="0" algn="ctr"/>
            <a:r>
              <a:rPr lang="en-IN" b="0" i="0" dirty="0">
                <a:ln>
                  <a:noFill/>
                </a:ln>
                <a:solidFill>
                  <a:schemeClr val="lt1"/>
                </a:solidFill>
                <a:latin typeface="Fredoka One"/>
              </a:rPr>
              <a:t>C</a:t>
            </a:r>
            <a:endParaRPr b="0" i="0" dirty="0">
              <a:ln>
                <a:noFill/>
              </a:ln>
              <a:solidFill>
                <a:schemeClr val="lt1"/>
              </a:solidFill>
              <a:latin typeface="Fredoka One"/>
            </a:endParaRPr>
          </a:p>
        </p:txBody>
      </p:sp>
      <p:sp>
        <p:nvSpPr>
          <p:cNvPr id="425" name="Google Shape;425;p40"/>
          <p:cNvSpPr txBox="1"/>
          <p:nvPr/>
        </p:nvSpPr>
        <p:spPr>
          <a:xfrm>
            <a:off x="622950" y="375100"/>
            <a:ext cx="7898100" cy="563400"/>
          </a:xfrm>
          <a:prstGeom prst="rect">
            <a:avLst/>
          </a:prstGeom>
          <a:noFill/>
          <a:ln>
            <a:noFill/>
          </a:ln>
          <a:effectLst>
            <a:outerShdw blurRad="57150" dist="19050" dir="5400000" algn="bl" rotWithShape="0">
              <a:srgbClr val="1F006E">
                <a:alpha val="40000"/>
              </a:srgbClr>
            </a:outerShdw>
          </a:effectLst>
        </p:spPr>
        <p:txBody>
          <a:bodyPr spcFirstLastPara="1" wrap="square" lIns="0" tIns="0" rIns="0" bIns="0" anchor="b" anchorCtr="0">
            <a:noAutofit/>
          </a:bodyPr>
          <a:lstStyle/>
          <a:p>
            <a:pPr marL="0" lvl="0" indent="0" algn="l" rtl="0">
              <a:lnSpc>
                <a:spcPct val="90000"/>
              </a:lnSpc>
              <a:spcBef>
                <a:spcPts val="0"/>
              </a:spcBef>
              <a:spcAft>
                <a:spcPts val="0"/>
              </a:spcAft>
              <a:buNone/>
            </a:pPr>
            <a:r>
              <a:rPr lang="en" sz="3600" dirty="0">
                <a:solidFill>
                  <a:srgbClr val="FFFFFF"/>
                </a:solidFill>
                <a:latin typeface="Fredoka One"/>
                <a:ea typeface="Fredoka One"/>
                <a:cs typeface="Fredoka One"/>
                <a:sym typeface="Fredoka One"/>
              </a:rPr>
              <a:t>Reference</a:t>
            </a:r>
            <a:endParaRPr sz="3600" dirty="0">
              <a:solidFill>
                <a:srgbClr val="FFFFFF"/>
              </a:solidFill>
              <a:latin typeface="Fredoka One"/>
              <a:ea typeface="Fredoka One"/>
              <a:cs typeface="Fredoka One"/>
              <a:sym typeface="Fredoka One"/>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3D1E7"/>
            </a:gs>
            <a:gs pos="100000">
              <a:srgbClr val="9D93B1"/>
            </a:gs>
          </a:gsLst>
          <a:path path="circle">
            <a:fillToRect l="100000" t="100000"/>
          </a:path>
          <a:tileRect r="-100000" b="-100000"/>
        </a:gradFill>
        <a:effectLst/>
      </p:bgPr>
    </p:bg>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3363425" y="576381"/>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Done by:</a:t>
            </a:r>
            <a:endParaRPr dirty="0"/>
          </a:p>
        </p:txBody>
      </p:sp>
      <p:sp>
        <p:nvSpPr>
          <p:cNvPr id="310" name="Google Shape;310;p34"/>
          <p:cNvSpPr txBox="1">
            <a:spLocks noGrp="1"/>
          </p:cNvSpPr>
          <p:nvPr>
            <p:ph type="body" idx="1"/>
          </p:nvPr>
        </p:nvSpPr>
        <p:spPr>
          <a:xfrm>
            <a:off x="3987539" y="1474050"/>
            <a:ext cx="5334600" cy="3151126"/>
          </a:xfrm>
          <a:prstGeom prst="rect">
            <a:avLst/>
          </a:prstGeom>
        </p:spPr>
        <p:txBody>
          <a:bodyPr spcFirstLastPara="1" wrap="square" lIns="0" tIns="0" rIns="0" bIns="0" anchor="t" anchorCtr="0">
            <a:noAutofit/>
          </a:bodyPr>
          <a:lstStyle/>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Monish P </a:t>
            </a: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Vibhu Kalash Jain</a:t>
            </a:r>
            <a:r>
              <a:rPr lang="en-IN" dirty="0">
                <a:latin typeface="Nunito" pitchFamily="2" charset="0"/>
              </a:rPr>
              <a:t> </a:t>
            </a:r>
            <a:endParaRPr lang="en-IN" dirty="0">
              <a:solidFill>
                <a:srgbClr val="000000"/>
              </a:solidFill>
              <a:latin typeface="Nunito" pitchFamily="2" charset="0"/>
            </a:endParaRP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Tushar Kaundal</a:t>
            </a:r>
            <a:r>
              <a:rPr lang="en-IN" dirty="0">
                <a:latin typeface="Nunito" pitchFamily="2" charset="0"/>
              </a:rPr>
              <a:t> </a:t>
            </a: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Sushree Rinsipriya Swain</a:t>
            </a:r>
            <a:r>
              <a:rPr lang="en-IN" dirty="0">
                <a:latin typeface="Nunito" pitchFamily="2" charset="0"/>
              </a:rPr>
              <a:t> </a:t>
            </a: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Naveen Kumar Rai</a:t>
            </a:r>
            <a:r>
              <a:rPr lang="en-IN" dirty="0">
                <a:latin typeface="Nunito" pitchFamily="2" charset="0"/>
              </a:rPr>
              <a:t> </a:t>
            </a: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Sandeep Kumar Yedla</a:t>
            </a:r>
            <a:r>
              <a:rPr lang="en-IN" dirty="0">
                <a:latin typeface="Nunito" pitchFamily="2" charset="0"/>
              </a:rPr>
              <a:t> </a:t>
            </a:r>
          </a:p>
          <a:p>
            <a:pPr marL="457200" lvl="0" indent="-342900" algn="l" rtl="0">
              <a:spcBef>
                <a:spcPts val="800"/>
              </a:spcBef>
              <a:spcAft>
                <a:spcPts val="0"/>
              </a:spcAft>
              <a:buSzPts val="1800"/>
              <a:buChar char="●"/>
            </a:pPr>
            <a:r>
              <a:rPr lang="en-IN" sz="1800" b="0" i="0" u="none" strike="noStrike" dirty="0">
                <a:solidFill>
                  <a:srgbClr val="000000"/>
                </a:solidFill>
                <a:effectLst/>
                <a:latin typeface="Nunito" pitchFamily="2" charset="0"/>
              </a:rPr>
              <a:t>VEGI RAVI</a:t>
            </a:r>
            <a:r>
              <a:rPr lang="en-IN" dirty="0">
                <a:latin typeface="Nunito" pitchFamily="2" charset="0"/>
              </a:rPr>
              <a:t> </a:t>
            </a:r>
            <a:endParaRPr lang="en-US" dirty="0">
              <a:latin typeface="Nunito" pitchFamily="2" charset="0"/>
            </a:endParaRPr>
          </a:p>
        </p:txBody>
      </p:sp>
      <p:sp>
        <p:nvSpPr>
          <p:cNvPr id="311" name="Google Shape;31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solidFill>
              </a:rPr>
              <a:t>12</a:t>
            </a:fld>
            <a:endParaRPr dirty="0">
              <a:solidFill>
                <a:schemeClr val="tx1"/>
              </a:solidFill>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a:spLocks noGrp="1"/>
          </p:cNvSpPr>
          <p:nvPr>
            <p:ph type="ctrTitle" idx="4294967295"/>
          </p:nvPr>
        </p:nvSpPr>
        <p:spPr>
          <a:xfrm>
            <a:off x="1359900" y="1411950"/>
            <a:ext cx="64242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bg1"/>
                </a:solidFill>
              </a:rPr>
              <a:t>Thanks!</a:t>
            </a:r>
            <a:endParaRPr sz="6000" dirty="0">
              <a:solidFill>
                <a:schemeClr val="bg1"/>
              </a:solidFill>
            </a:endParaRPr>
          </a:p>
        </p:txBody>
      </p:sp>
      <p:sp>
        <p:nvSpPr>
          <p:cNvPr id="303" name="Google Shape;30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04" name="Google Shape;304;p33"/>
          <p:cNvPicPr preferRelativeResize="0"/>
          <p:nvPr/>
        </p:nvPicPr>
        <p:blipFill>
          <a:blip r:embed="rId3">
            <a:alphaModFix/>
          </a:blip>
          <a:stretch>
            <a:fillRect/>
          </a:stretch>
        </p:blipFill>
        <p:spPr>
          <a:xfrm>
            <a:off x="2012388" y="2948650"/>
            <a:ext cx="5119224" cy="2194850"/>
          </a:xfrm>
          <a:prstGeom prst="rect">
            <a:avLst/>
          </a:prstGeom>
          <a:noFill/>
          <a:ln>
            <a:noFill/>
          </a:ln>
        </p:spPr>
      </p:pic>
    </p:spTree>
    <p:extLst>
      <p:ext uri="{BB962C8B-B14F-4D97-AF65-F5344CB8AC3E}">
        <p14:creationId xmlns:p14="http://schemas.microsoft.com/office/powerpoint/2010/main" val="189683773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3" name="Google Shape;59;p12">
            <a:extLst>
              <a:ext uri="{FF2B5EF4-FFF2-40B4-BE49-F238E27FC236}">
                <a16:creationId xmlns:a16="http://schemas.microsoft.com/office/drawing/2014/main" id="{A193DAC1-B39A-4C9E-85BC-925742CF0B40}"/>
              </a:ext>
            </a:extLst>
          </p:cNvPr>
          <p:cNvSpPr txBox="1">
            <a:spLocks noGrp="1"/>
          </p:cNvSpPr>
          <p:nvPr>
            <p:ph type="title"/>
          </p:nvPr>
        </p:nvSpPr>
        <p:spPr>
          <a:xfrm>
            <a:off x="3363425" y="562666"/>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ABSTRACT</a:t>
            </a:r>
            <a:endParaRPr dirty="0"/>
          </a:p>
        </p:txBody>
      </p:sp>
      <p:sp>
        <p:nvSpPr>
          <p:cNvPr id="24" name="Content Placeholder 2">
            <a:extLst>
              <a:ext uri="{FF2B5EF4-FFF2-40B4-BE49-F238E27FC236}">
                <a16:creationId xmlns:a16="http://schemas.microsoft.com/office/drawing/2014/main" id="{AAB5DA4D-AD13-4B75-AD05-7E81C07B6ED9}"/>
              </a:ext>
            </a:extLst>
          </p:cNvPr>
          <p:cNvSpPr txBox="1">
            <a:spLocks/>
          </p:cNvSpPr>
          <p:nvPr/>
        </p:nvSpPr>
        <p:spPr>
          <a:xfrm>
            <a:off x="3188277" y="1644656"/>
            <a:ext cx="5509748" cy="29412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1pPr>
            <a:lvl2pPr marL="914400" marR="0" lvl="1"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2pPr>
            <a:lvl3pPr marL="1371600" marR="0" lvl="2"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3pPr>
            <a:lvl4pPr marL="1828800" marR="0" lvl="3"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4pPr>
            <a:lvl5pPr marL="2286000" marR="0" lvl="4"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5pPr>
            <a:lvl6pPr marL="2743200" marR="0" lvl="5"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6pPr>
            <a:lvl7pPr marL="3200400" marR="0" lvl="6"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7pPr>
            <a:lvl8pPr marL="3657600" marR="0" lvl="7"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8pPr>
            <a:lvl9pPr marL="4114800" marR="0" lvl="8" indent="-330200" algn="l" rtl="0">
              <a:lnSpc>
                <a:spcPct val="115000"/>
              </a:lnSpc>
              <a:spcBef>
                <a:spcPts val="800"/>
              </a:spcBef>
              <a:spcAft>
                <a:spcPts val="800"/>
              </a:spcAft>
              <a:buClr>
                <a:schemeClr val="dk1"/>
              </a:buClr>
              <a:buSzPts val="1600"/>
              <a:buFont typeface="Nunito"/>
              <a:buChar char="■"/>
              <a:defRPr sz="1600" b="0" i="0" u="none" strike="noStrike" cap="none">
                <a:solidFill>
                  <a:schemeClr val="dk1"/>
                </a:solidFill>
                <a:latin typeface="Nunito"/>
                <a:ea typeface="Nunito"/>
                <a:cs typeface="Nunito"/>
                <a:sym typeface="Nunito"/>
              </a:defRPr>
            </a:lvl9pPr>
          </a:lstStyle>
          <a:p>
            <a:pPr marL="127000" indent="0" algn="just">
              <a:buClr>
                <a:schemeClr val="bg1"/>
              </a:buClr>
              <a:buSzPct val="70000"/>
              <a:buNone/>
            </a:pPr>
            <a:r>
              <a:rPr lang="en-IN" sz="2400" dirty="0">
                <a:effectLst/>
                <a:latin typeface="Comic Sans MS" panose="030F0702030302020204" pitchFamily="66" charset="0"/>
                <a:ea typeface="Calibri" panose="020F0502020204030204" pitchFamily="34" charset="0"/>
              </a:rPr>
              <a:t>This project is about banking system administration, in which the administrator can add and delete both retail and corporate clients, while the user can access and update their information if necessary</a:t>
            </a:r>
            <a:endParaRPr lang="en-US" sz="2400" b="1" dirty="0">
              <a:latin typeface="Comic Sans MS" panose="030F0702030302020204" pitchFamily="66" charset="0"/>
              <a:ea typeface="Source Sans Pro" panose="020B0503030403020204" pitchFamily="34" charset="0"/>
              <a:cs typeface="Cairo" panose="00000500000000000000" pitchFamily="2" charset="-78"/>
            </a:endParaRPr>
          </a:p>
        </p:txBody>
      </p:sp>
      <p:sp>
        <p:nvSpPr>
          <p:cNvPr id="25" name="Google Shape;70;p13">
            <a:extLst>
              <a:ext uri="{FF2B5EF4-FFF2-40B4-BE49-F238E27FC236}">
                <a16:creationId xmlns:a16="http://schemas.microsoft.com/office/drawing/2014/main" id="{C5F53FE7-9F1D-48A8-B65B-BE29607ED495}"/>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3D1E7"/>
            </a:gs>
            <a:gs pos="100000">
              <a:srgbClr val="9D93B1"/>
            </a:gs>
          </a:gsLst>
          <a:path path="circle">
            <a:fillToRect l="100000" t="100000"/>
          </a:path>
          <a:tileRect r="-100000" b="-100000"/>
        </a:gradFill>
        <a:effectLst/>
      </p:bgPr>
    </p:bg>
    <p:spTree>
      <p:nvGrpSpPr>
        <p:cNvPr id="1" name="Shape 58"/>
        <p:cNvGrpSpPr/>
        <p:nvPr/>
      </p:nvGrpSpPr>
      <p:grpSpPr>
        <a:xfrm>
          <a:off x="0" y="0"/>
          <a:ext cx="0" cy="0"/>
          <a:chOff x="0" y="0"/>
          <a:chExt cx="0" cy="0"/>
        </a:xfrm>
      </p:grpSpPr>
      <p:sp>
        <p:nvSpPr>
          <p:cNvPr id="7" name="Google Shape;88;p16">
            <a:extLst>
              <a:ext uri="{FF2B5EF4-FFF2-40B4-BE49-F238E27FC236}">
                <a16:creationId xmlns:a16="http://schemas.microsoft.com/office/drawing/2014/main" id="{A71B552E-BF23-4DD4-B734-A6E9D8E552F4}"/>
              </a:ext>
            </a:extLst>
          </p:cNvPr>
          <p:cNvSpPr txBox="1">
            <a:spLocks/>
          </p:cNvSpPr>
          <p:nvPr/>
        </p:nvSpPr>
        <p:spPr>
          <a:xfrm>
            <a:off x="3098800" y="309908"/>
            <a:ext cx="5599225" cy="692700"/>
          </a:xfrm>
          <a:prstGeom prst="rect">
            <a:avLst/>
          </a:prstGeom>
          <a:noFill/>
          <a:ln>
            <a:noFill/>
          </a:ln>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1pPr>
            <a:lvl2pPr marR="0" lvl="1"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2pPr>
            <a:lvl3pPr marR="0" lvl="2"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3pPr>
            <a:lvl4pPr marR="0" lvl="3"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4pPr>
            <a:lvl5pPr marR="0" lvl="4"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5pPr>
            <a:lvl6pPr marR="0" lvl="5"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6pPr>
            <a:lvl7pPr marR="0" lvl="6"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7pPr>
            <a:lvl8pPr marR="0" lvl="7"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8pPr>
            <a:lvl9pPr marR="0" lvl="8"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9pPr>
          </a:lstStyle>
          <a:p>
            <a:r>
              <a:rPr lang="en-IN" dirty="0">
                <a:solidFill>
                  <a:srgbClr val="353A3D"/>
                </a:solidFill>
              </a:rPr>
              <a:t>Literature Survey</a:t>
            </a:r>
          </a:p>
        </p:txBody>
      </p:sp>
      <p:pic>
        <p:nvPicPr>
          <p:cNvPr id="8" name="Picture 7">
            <a:extLst>
              <a:ext uri="{FF2B5EF4-FFF2-40B4-BE49-F238E27FC236}">
                <a16:creationId xmlns:a16="http://schemas.microsoft.com/office/drawing/2014/main" id="{CD8D048D-6C8B-41A0-90DD-E84AAF434B30}"/>
              </a:ext>
            </a:extLst>
          </p:cNvPr>
          <p:cNvPicPr>
            <a:picLocks noChangeAspect="1"/>
          </p:cNvPicPr>
          <p:nvPr/>
        </p:nvPicPr>
        <p:blipFill>
          <a:blip r:embed="rId3"/>
          <a:srcRect/>
          <a:stretch/>
        </p:blipFill>
        <p:spPr>
          <a:xfrm>
            <a:off x="3449782" y="1471732"/>
            <a:ext cx="818031" cy="818031"/>
          </a:xfrm>
          <a:prstGeom prst="rect">
            <a:avLst/>
          </a:prstGeom>
        </p:spPr>
      </p:pic>
      <p:pic>
        <p:nvPicPr>
          <p:cNvPr id="9" name="Picture 8">
            <a:extLst>
              <a:ext uri="{FF2B5EF4-FFF2-40B4-BE49-F238E27FC236}">
                <a16:creationId xmlns:a16="http://schemas.microsoft.com/office/drawing/2014/main" id="{FB234365-174D-4E47-B8E4-B0B553A34168}"/>
              </a:ext>
            </a:extLst>
          </p:cNvPr>
          <p:cNvPicPr>
            <a:picLocks noChangeAspect="1"/>
          </p:cNvPicPr>
          <p:nvPr/>
        </p:nvPicPr>
        <p:blipFill>
          <a:blip r:embed="rId4"/>
          <a:srcRect/>
          <a:stretch/>
        </p:blipFill>
        <p:spPr>
          <a:xfrm>
            <a:off x="3449782" y="3087973"/>
            <a:ext cx="816069" cy="818031"/>
          </a:xfrm>
          <a:prstGeom prst="rect">
            <a:avLst/>
          </a:prstGeom>
        </p:spPr>
      </p:pic>
      <p:pic>
        <p:nvPicPr>
          <p:cNvPr id="10" name="Picture 9">
            <a:extLst>
              <a:ext uri="{FF2B5EF4-FFF2-40B4-BE49-F238E27FC236}">
                <a16:creationId xmlns:a16="http://schemas.microsoft.com/office/drawing/2014/main" id="{B1263598-EECD-45CB-936B-E59C220DA594}"/>
              </a:ext>
            </a:extLst>
          </p:cNvPr>
          <p:cNvPicPr>
            <a:picLocks noChangeAspect="1"/>
          </p:cNvPicPr>
          <p:nvPr/>
        </p:nvPicPr>
        <p:blipFill>
          <a:blip r:embed="rId5"/>
          <a:srcRect/>
          <a:stretch/>
        </p:blipFill>
        <p:spPr>
          <a:xfrm>
            <a:off x="6152768" y="3132728"/>
            <a:ext cx="818031" cy="739656"/>
          </a:xfrm>
          <a:prstGeom prst="rect">
            <a:avLst/>
          </a:prstGeom>
        </p:spPr>
      </p:pic>
      <p:sp>
        <p:nvSpPr>
          <p:cNvPr id="14" name="Google Shape;97;p17">
            <a:extLst>
              <a:ext uri="{FF2B5EF4-FFF2-40B4-BE49-F238E27FC236}">
                <a16:creationId xmlns:a16="http://schemas.microsoft.com/office/drawing/2014/main" id="{9E1A3C5F-081A-436B-B2E7-2D14713A5465}"/>
              </a:ext>
            </a:extLst>
          </p:cNvPr>
          <p:cNvSpPr txBox="1">
            <a:spLocks/>
          </p:cNvSpPr>
          <p:nvPr/>
        </p:nvSpPr>
        <p:spPr>
          <a:xfrm>
            <a:off x="3992463" y="1721318"/>
            <a:ext cx="2026451" cy="69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lgn="ctr">
              <a:spcAft>
                <a:spcPts val="800"/>
              </a:spcAft>
              <a:buFont typeface="Nunito"/>
              <a:buNone/>
            </a:pPr>
            <a:r>
              <a:rPr lang="en-US" b="1" dirty="0">
                <a:solidFill>
                  <a:schemeClr val="tx1"/>
                </a:solidFill>
              </a:rPr>
              <a:t>COBOL</a:t>
            </a:r>
          </a:p>
        </p:txBody>
      </p:sp>
      <p:sp>
        <p:nvSpPr>
          <p:cNvPr id="15" name="Google Shape;97;p17">
            <a:extLst>
              <a:ext uri="{FF2B5EF4-FFF2-40B4-BE49-F238E27FC236}">
                <a16:creationId xmlns:a16="http://schemas.microsoft.com/office/drawing/2014/main" id="{EF61BA47-6C61-46E3-B16E-BFD33EE29DCE}"/>
              </a:ext>
            </a:extLst>
          </p:cNvPr>
          <p:cNvSpPr txBox="1">
            <a:spLocks/>
          </p:cNvSpPr>
          <p:nvPr/>
        </p:nvSpPr>
        <p:spPr>
          <a:xfrm>
            <a:off x="6671574" y="3338441"/>
            <a:ext cx="2026451" cy="69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lgn="ctr">
              <a:spcAft>
                <a:spcPts val="800"/>
              </a:spcAft>
              <a:buFont typeface="Nunito"/>
              <a:buNone/>
            </a:pPr>
            <a:r>
              <a:rPr lang="en-US" b="1" dirty="0">
                <a:solidFill>
                  <a:schemeClr val="tx1"/>
                </a:solidFill>
              </a:rPr>
              <a:t>CICS</a:t>
            </a:r>
          </a:p>
        </p:txBody>
      </p:sp>
      <p:sp>
        <p:nvSpPr>
          <p:cNvPr id="17" name="Google Shape;97;p17">
            <a:extLst>
              <a:ext uri="{FF2B5EF4-FFF2-40B4-BE49-F238E27FC236}">
                <a16:creationId xmlns:a16="http://schemas.microsoft.com/office/drawing/2014/main" id="{68A883F2-524F-4D71-AD7E-8DED8EEC2270}"/>
              </a:ext>
            </a:extLst>
          </p:cNvPr>
          <p:cNvSpPr txBox="1">
            <a:spLocks/>
          </p:cNvSpPr>
          <p:nvPr/>
        </p:nvSpPr>
        <p:spPr>
          <a:xfrm>
            <a:off x="4191887" y="3270019"/>
            <a:ext cx="1336518" cy="69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lgn="ctr">
              <a:spcAft>
                <a:spcPts val="800"/>
              </a:spcAft>
              <a:buFont typeface="Nunito"/>
              <a:buNone/>
            </a:pPr>
            <a:r>
              <a:rPr lang="en-US" b="1" dirty="0">
                <a:solidFill>
                  <a:schemeClr val="tx1"/>
                </a:solidFill>
              </a:rPr>
              <a:t>DB2</a:t>
            </a:r>
          </a:p>
        </p:txBody>
      </p:sp>
      <p:sp>
        <p:nvSpPr>
          <p:cNvPr id="18" name="Google Shape;70;p13">
            <a:extLst>
              <a:ext uri="{FF2B5EF4-FFF2-40B4-BE49-F238E27FC236}">
                <a16:creationId xmlns:a16="http://schemas.microsoft.com/office/drawing/2014/main" id="{75F3D973-9144-4DFA-BE37-A7EEE6BD709E}"/>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solidFill>
              </a:rPr>
              <a:t>3</a:t>
            </a:fld>
            <a:endParaRPr dirty="0">
              <a:solidFill>
                <a:schemeClr val="tx1"/>
              </a:solidFill>
            </a:endParaRPr>
          </a:p>
        </p:txBody>
      </p:sp>
      <p:pic>
        <p:nvPicPr>
          <p:cNvPr id="20" name="Picture 19">
            <a:extLst>
              <a:ext uri="{FF2B5EF4-FFF2-40B4-BE49-F238E27FC236}">
                <a16:creationId xmlns:a16="http://schemas.microsoft.com/office/drawing/2014/main" id="{01D30E75-6D34-02F4-8ABB-75073AAC6A93}"/>
              </a:ext>
            </a:extLst>
          </p:cNvPr>
          <p:cNvPicPr>
            <a:picLocks noChangeAspect="1"/>
          </p:cNvPicPr>
          <p:nvPr/>
        </p:nvPicPr>
        <p:blipFill>
          <a:blip r:embed="rId6"/>
          <a:srcRect/>
          <a:stretch/>
        </p:blipFill>
        <p:spPr>
          <a:xfrm>
            <a:off x="6152579" y="1583205"/>
            <a:ext cx="818031" cy="585379"/>
          </a:xfrm>
          <a:prstGeom prst="rect">
            <a:avLst/>
          </a:prstGeom>
        </p:spPr>
      </p:pic>
      <p:sp>
        <p:nvSpPr>
          <p:cNvPr id="21" name="Google Shape;97;p17">
            <a:extLst>
              <a:ext uri="{FF2B5EF4-FFF2-40B4-BE49-F238E27FC236}">
                <a16:creationId xmlns:a16="http://schemas.microsoft.com/office/drawing/2014/main" id="{191C8318-969E-0DE2-2D4A-8E103986C11C}"/>
              </a:ext>
            </a:extLst>
          </p:cNvPr>
          <p:cNvSpPr txBox="1">
            <a:spLocks/>
          </p:cNvSpPr>
          <p:nvPr/>
        </p:nvSpPr>
        <p:spPr>
          <a:xfrm>
            <a:off x="6561595" y="1721318"/>
            <a:ext cx="2026451" cy="69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lgn="ctr">
              <a:spcAft>
                <a:spcPts val="800"/>
              </a:spcAft>
              <a:buFont typeface="Nunito"/>
              <a:buNone/>
            </a:pPr>
            <a:r>
              <a:rPr lang="en-US" b="1" dirty="0">
                <a:solidFill>
                  <a:schemeClr val="tx1"/>
                </a:solidFill>
              </a:rPr>
              <a:t>JCL</a:t>
            </a:r>
          </a:p>
        </p:txBody>
      </p:sp>
    </p:spTree>
    <p:extLst>
      <p:ext uri="{BB962C8B-B14F-4D97-AF65-F5344CB8AC3E}">
        <p14:creationId xmlns:p14="http://schemas.microsoft.com/office/powerpoint/2010/main" val="165795918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115"/>
        <p:cNvGrpSpPr/>
        <p:nvPr/>
      </p:nvGrpSpPr>
      <p:grpSpPr>
        <a:xfrm>
          <a:off x="0" y="0"/>
          <a:ext cx="0" cy="0"/>
          <a:chOff x="0" y="0"/>
          <a:chExt cx="0" cy="0"/>
        </a:xfrm>
      </p:grpSpPr>
      <p:sp>
        <p:nvSpPr>
          <p:cNvPr id="117" name="Google Shape;117;p18"/>
          <p:cNvSpPr txBox="1">
            <a:spLocks noGrp="1"/>
          </p:cNvSpPr>
          <p:nvPr>
            <p:ph type="title"/>
          </p:nvPr>
        </p:nvSpPr>
        <p:spPr>
          <a:xfrm>
            <a:off x="2197766" y="475679"/>
            <a:ext cx="6557168" cy="69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solidFill>
                  <a:srgbClr val="080808"/>
                </a:solidFill>
              </a:rPr>
              <a:t>DataFLow</a:t>
            </a:r>
            <a:endParaRPr sz="4000" dirty="0">
              <a:solidFill>
                <a:srgbClr val="080808"/>
              </a:solidFill>
            </a:endParaRPr>
          </a:p>
        </p:txBody>
      </p:sp>
      <p:sp>
        <p:nvSpPr>
          <p:cNvPr id="119" name="Google Shape;119;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solidFill>
              </a:rPr>
              <a:t>4</a:t>
            </a:fld>
            <a:endParaRPr dirty="0">
              <a:solidFill>
                <a:schemeClr val="tx1"/>
              </a:solidFill>
            </a:endParaRPr>
          </a:p>
        </p:txBody>
      </p:sp>
      <p:pic>
        <p:nvPicPr>
          <p:cNvPr id="8" name="Picture 7">
            <a:hlinkClick r:id="rId3"/>
            <a:extLst>
              <a:ext uri="{FF2B5EF4-FFF2-40B4-BE49-F238E27FC236}">
                <a16:creationId xmlns:a16="http://schemas.microsoft.com/office/drawing/2014/main" id="{3FDB27F9-09EF-69CE-E7AA-0A3D28F26C06}"/>
              </a:ext>
            </a:extLst>
          </p:cNvPr>
          <p:cNvPicPr>
            <a:picLocks noChangeAspect="1"/>
          </p:cNvPicPr>
          <p:nvPr/>
        </p:nvPicPr>
        <p:blipFill>
          <a:blip r:embed="rId4"/>
          <a:stretch>
            <a:fillRect/>
          </a:stretch>
        </p:blipFill>
        <p:spPr>
          <a:xfrm>
            <a:off x="4079637" y="1290203"/>
            <a:ext cx="2793423" cy="2793423"/>
          </a:xfrm>
          <a:prstGeom prst="rect">
            <a:avLst/>
          </a:prstGeom>
        </p:spPr>
      </p:pic>
      <p:sp>
        <p:nvSpPr>
          <p:cNvPr id="26" name="Google Shape;97;p17">
            <a:extLst>
              <a:ext uri="{FF2B5EF4-FFF2-40B4-BE49-F238E27FC236}">
                <a16:creationId xmlns:a16="http://schemas.microsoft.com/office/drawing/2014/main" id="{17866916-4E7A-8D46-FF46-C1F14F2941D6}"/>
              </a:ext>
            </a:extLst>
          </p:cNvPr>
          <p:cNvSpPr txBox="1">
            <a:spLocks/>
          </p:cNvSpPr>
          <p:nvPr/>
        </p:nvSpPr>
        <p:spPr>
          <a:xfrm>
            <a:off x="4174594" y="4253951"/>
            <a:ext cx="2603508" cy="69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lgn="ctr">
              <a:spcAft>
                <a:spcPts val="800"/>
              </a:spcAft>
              <a:buFont typeface="Nunito"/>
              <a:buNone/>
            </a:pPr>
            <a:r>
              <a:rPr lang="en-US" b="1" dirty="0">
                <a:solidFill>
                  <a:schemeClr val="tx1"/>
                </a:solidFill>
              </a:rPr>
              <a:t>Scan/Click this QR code to view the DFD</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00"/>
        <p:cNvGrpSpPr/>
        <p:nvPr/>
      </p:nvGrpSpPr>
      <p:grpSpPr>
        <a:xfrm>
          <a:off x="0" y="0"/>
          <a:ext cx="0" cy="0"/>
          <a:chOff x="0" y="0"/>
          <a:chExt cx="0" cy="0"/>
        </a:xfrm>
      </p:grpSpPr>
      <p:sp>
        <p:nvSpPr>
          <p:cNvPr id="301" name="Google Shape;301;p33"/>
          <p:cNvSpPr txBox="1">
            <a:spLocks noGrp="1"/>
          </p:cNvSpPr>
          <p:nvPr>
            <p:ph type="ctrTitle" idx="4294967295"/>
          </p:nvPr>
        </p:nvSpPr>
        <p:spPr>
          <a:xfrm>
            <a:off x="1359900" y="1411950"/>
            <a:ext cx="64242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bg1"/>
                </a:solidFill>
              </a:rPr>
              <a:t>Modules!</a:t>
            </a:r>
            <a:endParaRPr sz="6000" dirty="0">
              <a:solidFill>
                <a:schemeClr val="bg1"/>
              </a:solidFill>
            </a:endParaRPr>
          </a:p>
        </p:txBody>
      </p:sp>
      <p:sp>
        <p:nvSpPr>
          <p:cNvPr id="303" name="Google Shape;30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04" name="Google Shape;304;p33"/>
          <p:cNvPicPr preferRelativeResize="0"/>
          <p:nvPr/>
        </p:nvPicPr>
        <p:blipFill>
          <a:blip r:embed="rId3">
            <a:alphaModFix/>
          </a:blip>
          <a:stretch>
            <a:fillRect/>
          </a:stretch>
        </p:blipFill>
        <p:spPr>
          <a:xfrm>
            <a:off x="2012388" y="2948650"/>
            <a:ext cx="5119224" cy="2194850"/>
          </a:xfrm>
          <a:prstGeom prst="rect">
            <a:avLst/>
          </a:prstGeom>
          <a:noFill/>
          <a:ln>
            <a:noFill/>
          </a:ln>
        </p:spPr>
      </p:pic>
    </p:spTree>
    <p:extLst>
      <p:ext uri="{BB962C8B-B14F-4D97-AF65-F5344CB8AC3E}">
        <p14:creationId xmlns:p14="http://schemas.microsoft.com/office/powerpoint/2010/main" val="292657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idx="4294967295"/>
          </p:nvPr>
        </p:nvSpPr>
        <p:spPr>
          <a:xfrm>
            <a:off x="502919" y="-97028"/>
            <a:ext cx="8121345" cy="65166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t>VALIDATION MODULE</a:t>
            </a:r>
            <a:endParaRPr sz="3600" dirty="0"/>
          </a:p>
        </p:txBody>
      </p:sp>
      <p:sp>
        <p:nvSpPr>
          <p:cNvPr id="10" name="Google Shape;119;p18">
            <a:extLst>
              <a:ext uri="{FF2B5EF4-FFF2-40B4-BE49-F238E27FC236}">
                <a16:creationId xmlns:a16="http://schemas.microsoft.com/office/drawing/2014/main" id="{CF103F8D-1677-4924-AB4A-55CD45C73679}"/>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6</a:t>
            </a:fld>
            <a:endParaRPr dirty="0">
              <a:solidFill>
                <a:schemeClr val="bg1"/>
              </a:solidFill>
            </a:endParaRPr>
          </a:p>
        </p:txBody>
      </p:sp>
      <p:pic>
        <p:nvPicPr>
          <p:cNvPr id="15" name="Picture 14">
            <a:extLst>
              <a:ext uri="{FF2B5EF4-FFF2-40B4-BE49-F238E27FC236}">
                <a16:creationId xmlns:a16="http://schemas.microsoft.com/office/drawing/2014/main" id="{EDB27944-F8A4-E4CF-4842-867EFAAD91BA}"/>
              </a:ext>
            </a:extLst>
          </p:cNvPr>
          <p:cNvPicPr>
            <a:picLocks noChangeAspect="1"/>
          </p:cNvPicPr>
          <p:nvPr/>
        </p:nvPicPr>
        <p:blipFill>
          <a:blip r:embed="rId3"/>
          <a:stretch>
            <a:fillRect/>
          </a:stretch>
        </p:blipFill>
        <p:spPr>
          <a:xfrm>
            <a:off x="2916382" y="766621"/>
            <a:ext cx="3454572" cy="1814932"/>
          </a:xfrm>
          <a:prstGeom prst="rect">
            <a:avLst/>
          </a:prstGeom>
        </p:spPr>
      </p:pic>
      <p:pic>
        <p:nvPicPr>
          <p:cNvPr id="24" name="Picture 23">
            <a:extLst>
              <a:ext uri="{FF2B5EF4-FFF2-40B4-BE49-F238E27FC236}">
                <a16:creationId xmlns:a16="http://schemas.microsoft.com/office/drawing/2014/main" id="{1663C763-0CFE-6022-77EC-6C566CC39544}"/>
              </a:ext>
            </a:extLst>
          </p:cNvPr>
          <p:cNvPicPr>
            <a:picLocks noChangeAspect="1"/>
          </p:cNvPicPr>
          <p:nvPr/>
        </p:nvPicPr>
        <p:blipFill>
          <a:blip r:embed="rId4"/>
          <a:srcRect/>
          <a:stretch/>
        </p:blipFill>
        <p:spPr>
          <a:xfrm>
            <a:off x="648392" y="2938039"/>
            <a:ext cx="3454572" cy="1811812"/>
          </a:xfrm>
          <a:prstGeom prst="rect">
            <a:avLst/>
          </a:prstGeom>
        </p:spPr>
      </p:pic>
      <p:pic>
        <p:nvPicPr>
          <p:cNvPr id="25" name="Picture 24">
            <a:extLst>
              <a:ext uri="{FF2B5EF4-FFF2-40B4-BE49-F238E27FC236}">
                <a16:creationId xmlns:a16="http://schemas.microsoft.com/office/drawing/2014/main" id="{5AE9E999-82D2-541A-A39B-2BA92E35B76D}"/>
              </a:ext>
            </a:extLst>
          </p:cNvPr>
          <p:cNvPicPr>
            <a:picLocks noChangeAspect="1"/>
          </p:cNvPicPr>
          <p:nvPr/>
        </p:nvPicPr>
        <p:blipFill>
          <a:blip r:embed="rId5"/>
          <a:srcRect/>
          <a:stretch/>
        </p:blipFill>
        <p:spPr>
          <a:xfrm>
            <a:off x="5300362" y="2938039"/>
            <a:ext cx="3454571" cy="1811812"/>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idx="4294967295"/>
          </p:nvPr>
        </p:nvSpPr>
        <p:spPr>
          <a:xfrm>
            <a:off x="511327" y="270117"/>
            <a:ext cx="8121345" cy="65166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t>EMPLOYEE MODULE</a:t>
            </a:r>
            <a:endParaRPr sz="3600" dirty="0"/>
          </a:p>
        </p:txBody>
      </p:sp>
      <p:sp>
        <p:nvSpPr>
          <p:cNvPr id="10" name="Google Shape;119;p18">
            <a:extLst>
              <a:ext uri="{FF2B5EF4-FFF2-40B4-BE49-F238E27FC236}">
                <a16:creationId xmlns:a16="http://schemas.microsoft.com/office/drawing/2014/main" id="{CF103F8D-1677-4924-AB4A-55CD45C73679}"/>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7</a:t>
            </a:fld>
            <a:endParaRPr dirty="0">
              <a:solidFill>
                <a:schemeClr val="bg1"/>
              </a:solidFill>
            </a:endParaRPr>
          </a:p>
        </p:txBody>
      </p:sp>
      <p:pic>
        <p:nvPicPr>
          <p:cNvPr id="15" name="Picture 14">
            <a:extLst>
              <a:ext uri="{FF2B5EF4-FFF2-40B4-BE49-F238E27FC236}">
                <a16:creationId xmlns:a16="http://schemas.microsoft.com/office/drawing/2014/main" id="{EDB27944-F8A4-E4CF-4842-867EFAAD91BA}"/>
              </a:ext>
            </a:extLst>
          </p:cNvPr>
          <p:cNvPicPr>
            <a:picLocks noChangeAspect="1"/>
          </p:cNvPicPr>
          <p:nvPr/>
        </p:nvPicPr>
        <p:blipFill>
          <a:blip r:embed="rId3"/>
          <a:srcRect/>
          <a:stretch/>
        </p:blipFill>
        <p:spPr>
          <a:xfrm>
            <a:off x="247051" y="1592995"/>
            <a:ext cx="4007689" cy="2106169"/>
          </a:xfrm>
          <a:prstGeom prst="rect">
            <a:avLst/>
          </a:prstGeom>
        </p:spPr>
      </p:pic>
      <p:pic>
        <p:nvPicPr>
          <p:cNvPr id="25" name="Picture 24">
            <a:extLst>
              <a:ext uri="{FF2B5EF4-FFF2-40B4-BE49-F238E27FC236}">
                <a16:creationId xmlns:a16="http://schemas.microsoft.com/office/drawing/2014/main" id="{5AE9E999-82D2-541A-A39B-2BA92E35B76D}"/>
              </a:ext>
            </a:extLst>
          </p:cNvPr>
          <p:cNvPicPr>
            <a:picLocks noChangeAspect="1"/>
          </p:cNvPicPr>
          <p:nvPr/>
        </p:nvPicPr>
        <p:blipFill>
          <a:blip r:embed="rId4"/>
          <a:srcRect/>
          <a:stretch/>
        </p:blipFill>
        <p:spPr>
          <a:xfrm>
            <a:off x="4734767" y="1592995"/>
            <a:ext cx="4007689" cy="2106169"/>
          </a:xfrm>
          <a:prstGeom prst="rect">
            <a:avLst/>
          </a:prstGeom>
        </p:spPr>
      </p:pic>
    </p:spTree>
    <p:extLst>
      <p:ext uri="{BB962C8B-B14F-4D97-AF65-F5344CB8AC3E}">
        <p14:creationId xmlns:p14="http://schemas.microsoft.com/office/powerpoint/2010/main" val="46386954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idx="4294967295"/>
          </p:nvPr>
        </p:nvSpPr>
        <p:spPr>
          <a:xfrm>
            <a:off x="511327" y="270117"/>
            <a:ext cx="8121345" cy="65166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t>CUSTOMER MODULE</a:t>
            </a:r>
            <a:endParaRPr sz="3600" dirty="0"/>
          </a:p>
        </p:txBody>
      </p:sp>
      <p:sp>
        <p:nvSpPr>
          <p:cNvPr id="10" name="Google Shape;119;p18">
            <a:extLst>
              <a:ext uri="{FF2B5EF4-FFF2-40B4-BE49-F238E27FC236}">
                <a16:creationId xmlns:a16="http://schemas.microsoft.com/office/drawing/2014/main" id="{CF103F8D-1677-4924-AB4A-55CD45C73679}"/>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8</a:t>
            </a:fld>
            <a:endParaRPr dirty="0">
              <a:solidFill>
                <a:schemeClr val="bg1"/>
              </a:solidFill>
            </a:endParaRPr>
          </a:p>
        </p:txBody>
      </p:sp>
      <p:pic>
        <p:nvPicPr>
          <p:cNvPr id="15" name="Picture 14">
            <a:extLst>
              <a:ext uri="{FF2B5EF4-FFF2-40B4-BE49-F238E27FC236}">
                <a16:creationId xmlns:a16="http://schemas.microsoft.com/office/drawing/2014/main" id="{EDB27944-F8A4-E4CF-4842-867EFAAD91BA}"/>
              </a:ext>
            </a:extLst>
          </p:cNvPr>
          <p:cNvPicPr>
            <a:picLocks noChangeAspect="1"/>
          </p:cNvPicPr>
          <p:nvPr/>
        </p:nvPicPr>
        <p:blipFill>
          <a:blip r:embed="rId3"/>
          <a:srcRect/>
          <a:stretch/>
        </p:blipFill>
        <p:spPr>
          <a:xfrm>
            <a:off x="860699" y="1113330"/>
            <a:ext cx="7140301" cy="3760053"/>
          </a:xfrm>
          <a:prstGeom prst="rect">
            <a:avLst/>
          </a:prstGeom>
        </p:spPr>
      </p:pic>
    </p:spTree>
    <p:extLst>
      <p:ext uri="{BB962C8B-B14F-4D97-AF65-F5344CB8AC3E}">
        <p14:creationId xmlns:p14="http://schemas.microsoft.com/office/powerpoint/2010/main" val="309812888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idx="4294967295"/>
          </p:nvPr>
        </p:nvSpPr>
        <p:spPr>
          <a:xfrm>
            <a:off x="511327" y="270117"/>
            <a:ext cx="8121345" cy="65166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t>REPORT MODULE</a:t>
            </a:r>
            <a:endParaRPr sz="3600" dirty="0"/>
          </a:p>
        </p:txBody>
      </p:sp>
      <p:sp>
        <p:nvSpPr>
          <p:cNvPr id="10" name="Google Shape;119;p18">
            <a:extLst>
              <a:ext uri="{FF2B5EF4-FFF2-40B4-BE49-F238E27FC236}">
                <a16:creationId xmlns:a16="http://schemas.microsoft.com/office/drawing/2014/main" id="{CF103F8D-1677-4924-AB4A-55CD45C73679}"/>
              </a:ext>
            </a:extLst>
          </p:cNvPr>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dirty="0">
              <a:solidFill>
                <a:schemeClr val="bg1"/>
              </a:solidFill>
            </a:endParaRPr>
          </a:p>
        </p:txBody>
      </p:sp>
      <p:pic>
        <p:nvPicPr>
          <p:cNvPr id="15" name="Picture 14">
            <a:extLst>
              <a:ext uri="{FF2B5EF4-FFF2-40B4-BE49-F238E27FC236}">
                <a16:creationId xmlns:a16="http://schemas.microsoft.com/office/drawing/2014/main" id="{EDB27944-F8A4-E4CF-4842-867EFAAD91BA}"/>
              </a:ext>
            </a:extLst>
          </p:cNvPr>
          <p:cNvPicPr>
            <a:picLocks noChangeAspect="1"/>
          </p:cNvPicPr>
          <p:nvPr/>
        </p:nvPicPr>
        <p:blipFill>
          <a:blip r:embed="rId3"/>
          <a:srcRect/>
          <a:stretch/>
        </p:blipFill>
        <p:spPr>
          <a:xfrm>
            <a:off x="126059" y="1592995"/>
            <a:ext cx="4324739" cy="2369405"/>
          </a:xfrm>
          <a:prstGeom prst="rect">
            <a:avLst/>
          </a:prstGeom>
        </p:spPr>
      </p:pic>
      <p:pic>
        <p:nvPicPr>
          <p:cNvPr id="25" name="Picture 24">
            <a:extLst>
              <a:ext uri="{FF2B5EF4-FFF2-40B4-BE49-F238E27FC236}">
                <a16:creationId xmlns:a16="http://schemas.microsoft.com/office/drawing/2014/main" id="{5AE9E999-82D2-541A-A39B-2BA92E35B76D}"/>
              </a:ext>
            </a:extLst>
          </p:cNvPr>
          <p:cNvPicPr>
            <a:picLocks noChangeAspect="1"/>
          </p:cNvPicPr>
          <p:nvPr/>
        </p:nvPicPr>
        <p:blipFill>
          <a:blip r:embed="rId4"/>
          <a:srcRect/>
          <a:stretch/>
        </p:blipFill>
        <p:spPr>
          <a:xfrm>
            <a:off x="4804040" y="1689611"/>
            <a:ext cx="4148391" cy="2272789"/>
          </a:xfrm>
          <a:prstGeom prst="rect">
            <a:avLst/>
          </a:prstGeom>
        </p:spPr>
      </p:pic>
    </p:spTree>
    <p:extLst>
      <p:ext uri="{BB962C8B-B14F-4D97-AF65-F5344CB8AC3E}">
        <p14:creationId xmlns:p14="http://schemas.microsoft.com/office/powerpoint/2010/main" val="2513114945"/>
      </p:ext>
    </p:extLst>
  </p:cSld>
  <p:clrMapOvr>
    <a:masterClrMapping/>
  </p:clrMapOvr>
  <p:transition spd="med">
    <p:pull/>
  </p:transition>
</p:sld>
</file>

<file path=ppt/theme/theme1.xml><?xml version="1.0" encoding="utf-8"?>
<a:theme xmlns:a="http://schemas.openxmlformats.org/drawingml/2006/main" name="Sandys template">
  <a:themeElements>
    <a:clrScheme name="Custom 347">
      <a:dk1>
        <a:srgbClr val="353149"/>
      </a:dk1>
      <a:lt1>
        <a:srgbClr val="FFFFFF"/>
      </a:lt1>
      <a:dk2>
        <a:srgbClr val="9B8D99"/>
      </a:dk2>
      <a:lt2>
        <a:srgbClr val="E6E5EF"/>
      </a:lt2>
      <a:accent1>
        <a:srgbClr val="FC8172"/>
      </a:accent1>
      <a:accent2>
        <a:srgbClr val="DF4584"/>
      </a:accent2>
      <a:accent3>
        <a:srgbClr val="8579E1"/>
      </a:accent3>
      <a:accent4>
        <a:srgbClr val="432581"/>
      </a:accent4>
      <a:accent5>
        <a:srgbClr val="E5C771"/>
      </a:accent5>
      <a:accent6>
        <a:srgbClr val="DB951D"/>
      </a:accent6>
      <a:hlink>
        <a:srgbClr val="43258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196</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Fredoka One</vt:lpstr>
      <vt:lpstr>Nunito</vt:lpstr>
      <vt:lpstr>Comic Sans MS</vt:lpstr>
      <vt:lpstr>Sandys template</vt:lpstr>
      <vt:lpstr>BANKING MANAGEMENT SYSTEM</vt:lpstr>
      <vt:lpstr>ABSTRACT</vt:lpstr>
      <vt:lpstr>PowerPoint Presentation</vt:lpstr>
      <vt:lpstr>DataFLow</vt:lpstr>
      <vt:lpstr>Modules!</vt:lpstr>
      <vt:lpstr>VALIDATION MODULE</vt:lpstr>
      <vt:lpstr>EMPLOYEE MODULE</vt:lpstr>
      <vt:lpstr>CUSTOMER MODULE</vt:lpstr>
      <vt:lpstr>REPORT MODULE</vt:lpstr>
      <vt:lpstr>PowerPoint Presentation</vt:lpstr>
      <vt:lpstr>PowerPoint Presentation</vt:lpstr>
      <vt:lpstr>Done by: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 parthiban</dc:creator>
  <cp:lastModifiedBy>Monish P</cp:lastModifiedBy>
  <cp:revision>30</cp:revision>
  <dcterms:modified xsi:type="dcterms:W3CDTF">2022-05-10T10:07:29Z</dcterms:modified>
</cp:coreProperties>
</file>