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64" r:id="rId4"/>
    <p:sldId id="271" r:id="rId5"/>
    <p:sldId id="268" r:id="rId6"/>
    <p:sldId id="263" r:id="rId7"/>
    <p:sldId id="262" r:id="rId8"/>
    <p:sldId id="265" r:id="rId9"/>
    <p:sldId id="260" r:id="rId10"/>
    <p:sldId id="267" r:id="rId11"/>
    <p:sldId id="259" r:id="rId12"/>
    <p:sldId id="258" r:id="rId13"/>
    <p:sldId id="273" r:id="rId14"/>
    <p:sldId id="269" r:id="rId15"/>
    <p:sldId id="270" r:id="rId16"/>
    <p:sldId id="272" r:id="rId17"/>
    <p:sldId id="274" r:id="rId18"/>
    <p:sldId id="275" r:id="rId19"/>
    <p:sldId id="266" r:id="rId20"/>
  </p:sldIdLst>
  <p:sldSz cx="122523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77" y="58"/>
      </p:cViewPr>
      <p:guideLst>
        <p:guide orient="horz" pos="2160"/>
        <p:guide pos="38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3B4B9-19C8-4D88-A81B-1AF026B742CE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6713" y="685800"/>
            <a:ext cx="6124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C3866-F048-47E6-B19C-19FE659BD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6561" y="2130426"/>
            <a:ext cx="962683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7849" y="3886200"/>
            <a:ext cx="857662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382C-648F-424C-BA0C-F8E0F7DD1D45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FD5-0F2D-4BAC-80CE-EBB1AFBA8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7CCC-400E-4A36-AC3C-A3ABB30B7D4A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FD5-0F2D-4BAC-80CE-EBB1AFBA8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03474" y="274639"/>
            <a:ext cx="369271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1076" y="274639"/>
            <a:ext cx="1087819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81C8-39D3-4019-B0CC-DEE8564F58B2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FD5-0F2D-4BAC-80CE-EBB1AFBA8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9B06-F304-4D3E-8526-485DEC175651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FD5-0F2D-4BAC-80CE-EBB1AFBA8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562" y="4419600"/>
            <a:ext cx="1041447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562" y="2895600"/>
            <a:ext cx="1041447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0B3-FABD-47B9-9990-A3A2568DD555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FD5-0F2D-4BAC-80CE-EBB1AFBA8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2762" y="1600201"/>
            <a:ext cx="5181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9162" y="1600200"/>
            <a:ext cx="4800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327F-2B40-4C52-A05F-E47CDCD6A442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FD5-0F2D-4BAC-80CE-EBB1AFBA8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562" y="274638"/>
            <a:ext cx="993314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562" y="1535113"/>
            <a:ext cx="4724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6562" y="2209800"/>
            <a:ext cx="4724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9562" y="1535113"/>
            <a:ext cx="498014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59562" y="2209800"/>
            <a:ext cx="498014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73DA-6A0F-4CEB-BD34-D073867735DE}" type="datetime1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FD5-0F2D-4BAC-80CE-EBB1AFBA8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C181-6CB3-41C3-A474-7A9665E6FC84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FD5-0F2D-4BAC-80CE-EBB1AFBA8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5F65-6565-4A22-AFEB-73AE6373FBCF}" type="datetime1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FD5-0F2D-4BAC-80CE-EBB1AFBA8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17" y="273050"/>
            <a:ext cx="40309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319" y="273051"/>
            <a:ext cx="684939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17" y="1435101"/>
            <a:ext cx="40309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3E58-11AC-4020-8D06-DCC827D353CB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FD5-0F2D-4BAC-80CE-EBB1AFBA8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541" y="4800600"/>
            <a:ext cx="73513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01541" y="612775"/>
            <a:ext cx="73513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1541" y="5367338"/>
            <a:ext cx="73513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6C99-0025-4C68-8C0A-5A32E674EF83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FD5-0F2D-4BAC-80CE-EBB1AFBA8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630362" y="0"/>
            <a:ext cx="10621963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6562" y="274638"/>
            <a:ext cx="99331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562" y="1600201"/>
            <a:ext cx="993314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616" y="6356351"/>
            <a:ext cx="2858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63B89-3581-413B-9AF8-2C5822E0DEC7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6211" y="6356351"/>
            <a:ext cx="38799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0833" y="6356351"/>
            <a:ext cx="2858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5FD5-0F2D-4BAC-80CE-EBB1AFBA8C5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vepik_com-500493755-modern-high-tech-design.jpg"/>
          <p:cNvPicPr>
            <a:picLocks noChangeAspect="1"/>
          </p:cNvPicPr>
          <p:nvPr userDrawn="1"/>
        </p:nvPicPr>
        <p:blipFill>
          <a:blip r:embed="rId13" cstate="print"/>
          <a:srcRect t="69032"/>
          <a:stretch>
            <a:fillRect/>
          </a:stretch>
        </p:blipFill>
        <p:spPr>
          <a:xfrm rot="5400000">
            <a:off x="-2613819" y="2613819"/>
            <a:ext cx="6858000" cy="16303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0962" y="2743200"/>
            <a:ext cx="8305799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Smart Office Network Using IOT Devices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Routing RIP Configuration</a:t>
            </a:r>
            <a:endParaRPr lang="en-US" b="1" dirty="0"/>
          </a:p>
        </p:txBody>
      </p:sp>
      <p:pic>
        <p:nvPicPr>
          <p:cNvPr id="12" name="Content Placeholder 11" descr="RI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39962" y="1524000"/>
            <a:ext cx="5181600" cy="4525963"/>
          </a:xfrm>
        </p:spPr>
      </p:pic>
      <p:pic>
        <p:nvPicPr>
          <p:cNvPr id="13" name="Picture 12" descr="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3962" y="1524000"/>
            <a:ext cx="40386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Message Success Checking</a:t>
            </a:r>
            <a:endParaRPr lang="en-US" b="1" dirty="0"/>
          </a:p>
        </p:txBody>
      </p:sp>
      <p:pic>
        <p:nvPicPr>
          <p:cNvPr id="8" name="Content Placeholder 7" descr="mailms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35362" y="1600200"/>
            <a:ext cx="54102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FTP Output</a:t>
            </a:r>
            <a:endParaRPr lang="en-US" b="1" dirty="0"/>
          </a:p>
        </p:txBody>
      </p:sp>
      <p:pic>
        <p:nvPicPr>
          <p:cNvPr id="7" name="Content Placeholder 6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06562" y="1447800"/>
            <a:ext cx="4685210" cy="4525963"/>
          </a:xfrm>
        </p:spPr>
      </p:pic>
      <p:pic>
        <p:nvPicPr>
          <p:cNvPr id="8" name="Picture 7" descr="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362" y="1524001"/>
            <a:ext cx="50292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Simulation of Routing</a:t>
            </a:r>
            <a:endParaRPr lang="en-US" b="1" dirty="0"/>
          </a:p>
        </p:txBody>
      </p:sp>
      <p:pic>
        <p:nvPicPr>
          <p:cNvPr id="11" name="Content Placeholder 10" descr="si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87762" y="1524000"/>
            <a:ext cx="6019800" cy="43735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Controlling with Smartphone</a:t>
            </a:r>
            <a:endParaRPr lang="en-US" b="1" dirty="0"/>
          </a:p>
        </p:txBody>
      </p:sp>
      <p:pic>
        <p:nvPicPr>
          <p:cNvPr id="6" name="Content Placeholder 5" descr="241520726_220649660045976_4010689672285579811_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40162" y="1600200"/>
            <a:ext cx="55626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Coding for Fire</a:t>
            </a:r>
            <a:endParaRPr lang="en-US" b="1" dirty="0"/>
          </a:p>
        </p:txBody>
      </p:sp>
      <p:pic>
        <p:nvPicPr>
          <p:cNvPr id="8" name="Content Placeholder 7" descr="241574732_391805985641993_8149788482500648640_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64147" y="1600200"/>
            <a:ext cx="461781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Coding For Controlling Security</a:t>
            </a:r>
            <a:endParaRPr lang="en-US" b="1" dirty="0"/>
          </a:p>
        </p:txBody>
      </p:sp>
      <p:pic>
        <p:nvPicPr>
          <p:cNvPr id="6" name="Content Placeholder 5" descr="241502331_393247575699535_1618330804865783250_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40162" y="1600200"/>
            <a:ext cx="57912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Pairing for Portable Music Player</a:t>
            </a:r>
            <a:endParaRPr lang="en-US" b="1" dirty="0"/>
          </a:p>
        </p:txBody>
      </p:sp>
      <p:pic>
        <p:nvPicPr>
          <p:cNvPr id="6" name="Content Placeholder 5" descr="241520490_907505223180288_5235412968277507544_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82962" y="1600200"/>
            <a:ext cx="632147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000" dirty="0" smtClean="0"/>
              <a:t>During the implementation of these protocols, the main problems we have encountered are, </a:t>
            </a:r>
          </a:p>
          <a:p>
            <a:pPr algn="just"/>
            <a:r>
              <a:rPr lang="en-US" sz="2000" dirty="0" smtClean="0"/>
              <a:t>Each and every small step should be thoroughly examined. Otherwise, errors may be found requires a lot of time and patience. </a:t>
            </a:r>
          </a:p>
          <a:p>
            <a:pPr algn="just"/>
            <a:r>
              <a:rPr lang="en-US" sz="2000" dirty="0" smtClean="0"/>
              <a:t>So, we didn’t take too many numbers keep connections and projects simple.</a:t>
            </a:r>
          </a:p>
          <a:p>
            <a:pPr algn="just"/>
            <a:r>
              <a:rPr lang="en-US" sz="2000" dirty="0" smtClean="0"/>
              <a:t>However, it may be possible to implement it. It turns into a large network and gains benefits.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ank You HD Stock Images | Shutterstock">
            <a:extLst>
              <a:ext uri="{FF2B5EF4-FFF2-40B4-BE49-F238E27FC236}">
                <a16:creationId xmlns:a16="http://schemas.microsoft.com/office/drawing/2014/main" id="{E3E6BD38-E7AA-4DDF-BF6C-4F9B860AD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5" b="10256"/>
          <a:stretch/>
        </p:blipFill>
        <p:spPr bwMode="auto">
          <a:xfrm>
            <a:off x="3001962" y="1219200"/>
            <a:ext cx="74104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902C8A-12E3-4471-81EA-D87C5CF9291B}"/>
              </a:ext>
            </a:extLst>
          </p:cNvPr>
          <p:cNvSpPr txBox="1"/>
          <p:nvPr/>
        </p:nvSpPr>
        <p:spPr>
          <a:xfrm>
            <a:off x="3078162" y="43434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05F2C"/>
                </a:solidFill>
              </a:rPr>
              <a:t>Be Safe &amp; Get Vaccinated ASAP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C2ABB-0EC3-4AB4-AA36-FCDAF437B1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150" y="0"/>
            <a:ext cx="1019175" cy="1069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Computer Configuration</a:t>
            </a:r>
          </a:p>
          <a:p>
            <a:r>
              <a:rPr lang="en-US" dirty="0" smtClean="0"/>
              <a:t>SMTP Configuration</a:t>
            </a:r>
          </a:p>
          <a:p>
            <a:r>
              <a:rPr lang="en-US" dirty="0" smtClean="0"/>
              <a:t>DNS Configuration</a:t>
            </a:r>
          </a:p>
          <a:p>
            <a:r>
              <a:rPr lang="en-US" dirty="0" smtClean="0"/>
              <a:t>FTP Configuration</a:t>
            </a:r>
          </a:p>
          <a:p>
            <a:r>
              <a:rPr lang="en-US" dirty="0" smtClean="0"/>
              <a:t>Serial &amp; </a:t>
            </a:r>
            <a:r>
              <a:rPr lang="en-US" dirty="0" err="1" smtClean="0"/>
              <a:t>FastEthernet</a:t>
            </a:r>
            <a:r>
              <a:rPr lang="en-US" dirty="0" smtClean="0"/>
              <a:t> Configuration</a:t>
            </a:r>
          </a:p>
          <a:p>
            <a:r>
              <a:rPr lang="en-US" dirty="0" smtClean="0"/>
              <a:t>Routing RIP Configuration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</a:p>
          <a:p>
            <a:r>
              <a:rPr lang="en-US" dirty="0" smtClean="0"/>
              <a:t>Controlling with Smartphone</a:t>
            </a:r>
          </a:p>
          <a:p>
            <a:r>
              <a:rPr lang="en-US" dirty="0" smtClean="0"/>
              <a:t>Coding for Fire</a:t>
            </a:r>
          </a:p>
          <a:p>
            <a:r>
              <a:rPr lang="en-US" dirty="0" smtClean="0"/>
              <a:t>Coding For Controlling Security</a:t>
            </a:r>
          </a:p>
          <a:p>
            <a:r>
              <a:rPr lang="en-US" dirty="0" smtClean="0"/>
              <a:t>Pairing for Portable Music Player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A smart office monitoring system is to be considered with one entity in mind that is of full probable of workforce. </a:t>
            </a:r>
          </a:p>
          <a:p>
            <a:pPr algn="just"/>
            <a:r>
              <a:rPr lang="en-US" sz="2000" dirty="0" smtClean="0"/>
              <a:t>It’s not rocketry just innovative thinking and new technology that best fits people’s needs. </a:t>
            </a:r>
          </a:p>
          <a:p>
            <a:pPr algn="just"/>
            <a:r>
              <a:rPr lang="en-US" sz="2000" dirty="0" smtClean="0"/>
              <a:t>Office monitoring among other things facilitates easy documentation and real time communication. Smart office monitoring system complete on lighting, door-access, room controlling, fire detection, and SMTP, FTP, Routing is construct for the security and promote the satisfactions of the employees.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Scenario</a:t>
            </a:r>
            <a:endParaRPr lang="en-US" dirty="0"/>
          </a:p>
        </p:txBody>
      </p:sp>
      <p:pic>
        <p:nvPicPr>
          <p:cNvPr id="8" name="Content Placeholder 7" descr="241521161_1080274189385261_5247806920610454435_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92362" y="1676400"/>
            <a:ext cx="8458200" cy="3924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06562" y="274638"/>
            <a:ext cx="10058400" cy="792162"/>
          </a:xfrm>
        </p:spPr>
        <p:txBody>
          <a:bodyPr/>
          <a:lstStyle/>
          <a:p>
            <a:r>
              <a:rPr lang="en-US" b="1" dirty="0" smtClean="0"/>
              <a:t>Computer Configuration</a:t>
            </a:r>
            <a:endParaRPr lang="en-US" b="1" dirty="0"/>
          </a:p>
        </p:txBody>
      </p:sp>
      <p:pic>
        <p:nvPicPr>
          <p:cNvPr id="4" name="Picture 3" descr="useri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5162" y="1143000"/>
            <a:ext cx="4724772" cy="5153745"/>
          </a:xfrm>
          <a:prstGeom prst="rect">
            <a:avLst/>
          </a:prstGeom>
        </p:spPr>
      </p:pic>
      <p:pic>
        <p:nvPicPr>
          <p:cNvPr id="5" name="Picture 4" descr="usmai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5762" y="1143000"/>
            <a:ext cx="4953000" cy="5210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Mail Configuration</a:t>
            </a:r>
            <a:endParaRPr lang="en-US" b="1" dirty="0"/>
          </a:p>
        </p:txBody>
      </p:sp>
      <p:pic>
        <p:nvPicPr>
          <p:cNvPr id="7" name="Content Placeholder 6" descr="mai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11962" y="1600200"/>
            <a:ext cx="4633330" cy="4724400"/>
          </a:xfrm>
        </p:spPr>
      </p:pic>
      <p:pic>
        <p:nvPicPr>
          <p:cNvPr id="8" name="Picture 7" descr="maili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8962" y="1600200"/>
            <a:ext cx="4800600" cy="4687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DNS Configuration</a:t>
            </a:r>
            <a:endParaRPr lang="en-US" b="1" dirty="0"/>
          </a:p>
        </p:txBody>
      </p:sp>
      <p:pic>
        <p:nvPicPr>
          <p:cNvPr id="7" name="Content Placeholder 6" descr="dnsi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5162" y="1447800"/>
            <a:ext cx="4642227" cy="4525963"/>
          </a:xfrm>
        </p:spPr>
      </p:pic>
      <p:pic>
        <p:nvPicPr>
          <p:cNvPr id="9" name="Picture 8" descr="d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1962" y="1447800"/>
            <a:ext cx="4648945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FTP Configuration</a:t>
            </a:r>
            <a:endParaRPr lang="en-US" b="1" dirty="0"/>
          </a:p>
        </p:txBody>
      </p:sp>
      <p:pic>
        <p:nvPicPr>
          <p:cNvPr id="7" name="Content Placeholder 6" descr="ft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16362" y="1600200"/>
            <a:ext cx="53340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Serial &amp; </a:t>
            </a:r>
            <a:r>
              <a:rPr lang="en-US" b="1" dirty="0" err="1" smtClean="0"/>
              <a:t>FastEthernet</a:t>
            </a:r>
            <a:r>
              <a:rPr lang="en-US" b="1" dirty="0" smtClean="0"/>
              <a:t> Configuration</a:t>
            </a:r>
            <a:endParaRPr lang="en-US" b="1" dirty="0"/>
          </a:p>
        </p:txBody>
      </p:sp>
      <p:pic>
        <p:nvPicPr>
          <p:cNvPr id="9" name="Content Placeholder 8" descr="s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11362" y="1676400"/>
            <a:ext cx="4650531" cy="4525963"/>
          </a:xfrm>
        </p:spPr>
      </p:pic>
      <p:pic>
        <p:nvPicPr>
          <p:cNvPr id="10" name="Picture 9" descr="eth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88162" y="1676400"/>
            <a:ext cx="4706092" cy="4544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246</Words>
  <Application>Microsoft Office PowerPoint</Application>
  <PresentationFormat>Custom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Smart Office Network Using IOT Devices</vt:lpstr>
      <vt:lpstr>Contents</vt:lpstr>
      <vt:lpstr>Introduction</vt:lpstr>
      <vt:lpstr>Overall Scenario</vt:lpstr>
      <vt:lpstr>Computer Configuration</vt:lpstr>
      <vt:lpstr>Mail Configuration</vt:lpstr>
      <vt:lpstr>DNS Configuration</vt:lpstr>
      <vt:lpstr>FTP Configuration</vt:lpstr>
      <vt:lpstr>Serial &amp; FastEthernet Configuration</vt:lpstr>
      <vt:lpstr>Routing RIP Configuration</vt:lpstr>
      <vt:lpstr>Message Success Checking</vt:lpstr>
      <vt:lpstr>FTP Output</vt:lpstr>
      <vt:lpstr>Simulation of Routing</vt:lpstr>
      <vt:lpstr>Controlling with Smartphone</vt:lpstr>
      <vt:lpstr>Coding for Fire</vt:lpstr>
      <vt:lpstr>Coding For Controlling Security</vt:lpstr>
      <vt:lpstr>Pairing for Portable Music Player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Monish Kumar</cp:lastModifiedBy>
  <cp:revision>11</cp:revision>
  <dcterms:created xsi:type="dcterms:W3CDTF">2021-09-03T04:12:38Z</dcterms:created>
  <dcterms:modified xsi:type="dcterms:W3CDTF">2024-01-24T18:34:06Z</dcterms:modified>
</cp:coreProperties>
</file>