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147634-FEF1-492D-BC56-7A35C99CAD99}" v="1" dt="2025-02-08T08:48:40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SH PATIL" userId="db02a20218a934ac" providerId="LiveId" clId="{FA147634-FEF1-492D-BC56-7A35C99CAD99}"/>
    <pc:docChg chg="delSld modSld">
      <pc:chgData name="MONISH PATIL" userId="db02a20218a934ac" providerId="LiveId" clId="{FA147634-FEF1-492D-BC56-7A35C99CAD99}" dt="2025-02-08T08:48:40.701" v="1" actId="20578"/>
      <pc:docMkLst>
        <pc:docMk/>
      </pc:docMkLst>
      <pc:sldChg chg="modSp">
        <pc:chgData name="MONISH PATIL" userId="db02a20218a934ac" providerId="LiveId" clId="{FA147634-FEF1-492D-BC56-7A35C99CAD99}" dt="2025-02-08T08:48:40.701" v="1" actId="20578"/>
        <pc:sldMkLst>
          <pc:docMk/>
          <pc:sldMk cId="1262944802" sldId="259"/>
        </pc:sldMkLst>
        <pc:spChg chg="mod">
          <ac:chgData name="MONISH PATIL" userId="db02a20218a934ac" providerId="LiveId" clId="{FA147634-FEF1-492D-BC56-7A35C99CAD99}" dt="2025-02-08T08:48:40.701" v="1" actId="20578"/>
          <ac:spMkLst>
            <pc:docMk/>
            <pc:sldMk cId="1262944802" sldId="259"/>
            <ac:spMk id="3" creationId="{00A68FF2-78A6-71A6-F0DB-6CF5C5D20AE8}"/>
          </ac:spMkLst>
        </pc:spChg>
      </pc:sldChg>
      <pc:sldChg chg="del">
        <pc:chgData name="MONISH PATIL" userId="db02a20218a934ac" providerId="LiveId" clId="{FA147634-FEF1-492D-BC56-7A35C99CAD99}" dt="2025-02-08T07:40:28.181" v="0" actId="2696"/>
        <pc:sldMkLst>
          <pc:docMk/>
          <pc:sldMk cId="1639272484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8EB0EC-B6A5-45A6-CFA7-C2F2F5125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651" y="-307951"/>
            <a:ext cx="1671703" cy="1671703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6985F1-78C3-EC87-83A0-2D323CD4C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pic>
        <p:nvPicPr>
          <p:cNvPr id="1026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B622CF93-811D-06B0-C3DE-91CCEB62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icrosoft SQL Server color icon in PNG, SVG">
            <a:extLst>
              <a:ext uri="{FF2B5EF4-FFF2-40B4-BE49-F238E27FC236}">
                <a16:creationId xmlns:a16="http://schemas.microsoft.com/office/drawing/2014/main" id="{70C49BFB-C4DA-714D-C1AC-3022D7E7F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Granular Requirements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56A6E6-9FEB-E12A-1F6A-8FCBFFF9C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421748"/>
            <a:ext cx="111613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F95968-7DD7-93BC-CDD3-935B46B29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651" y="-307951"/>
            <a:ext cx="1671703" cy="1671703"/>
          </a:xfrm>
          <a:prstGeom prst="rect">
            <a:avLst/>
          </a:prstGeom>
        </p:spPr>
      </p:pic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10F2171B-75CE-823D-4908-5B6496B06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SQL Server color icon in PNG, SVG">
            <a:extLst>
              <a:ext uri="{FF2B5EF4-FFF2-40B4-BE49-F238E27FC236}">
                <a16:creationId xmlns:a16="http://schemas.microsoft.com/office/drawing/2014/main" id="{DDA2FE8A-5B63-4A2F-3B24-E577D1291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56A6E6-9FEB-E12A-1F6A-8FCBFFF9C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539156"/>
            <a:ext cx="10505718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:Sales by Outlet Location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	Items, Average Rating) 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C16131-B2D0-CF61-035E-38CF286C7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651" y="-307951"/>
            <a:ext cx="1671703" cy="1671703"/>
          </a:xfrm>
          <a:prstGeom prst="rect">
            <a:avLst/>
          </a:prstGeom>
        </p:spPr>
      </p:pic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4B5432AF-6E41-D522-3E02-01E41A966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SQL Server color icon in PNG, SVG">
            <a:extLst>
              <a:ext uri="{FF2B5EF4-FFF2-40B4-BE49-F238E27FC236}">
                <a16:creationId xmlns:a16="http://schemas.microsoft.com/office/drawing/2014/main" id="{98BD39B8-9A9F-4A0B-8526-BA46BA2F7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346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MONISH PATIL</cp:lastModifiedBy>
  <cp:revision>17</cp:revision>
  <dcterms:created xsi:type="dcterms:W3CDTF">2024-06-24T12:27:37Z</dcterms:created>
  <dcterms:modified xsi:type="dcterms:W3CDTF">2025-02-08T08:48:51Z</dcterms:modified>
</cp:coreProperties>
</file>