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 PATIL" userId="db02a20218a934ac" providerId="LiveId" clId="{13ABEB17-6C0B-41CF-9475-0536037FF42E}"/>
    <pc:docChg chg="delSld modSld">
      <pc:chgData name="MONISH PATIL" userId="db02a20218a934ac" providerId="LiveId" clId="{13ABEB17-6C0B-41CF-9475-0536037FF42E}" dt="2025-02-11T12:41:53.802" v="10" actId="1036"/>
      <pc:docMkLst>
        <pc:docMk/>
      </pc:docMkLst>
      <pc:sldChg chg="del">
        <pc:chgData name="MONISH PATIL" userId="db02a20218a934ac" providerId="LiveId" clId="{13ABEB17-6C0B-41CF-9475-0536037FF42E}" dt="2025-02-10T18:55:12.291" v="0" actId="2696"/>
        <pc:sldMkLst>
          <pc:docMk/>
          <pc:sldMk cId="3313434208" sldId="260"/>
        </pc:sldMkLst>
      </pc:sldChg>
      <pc:sldChg chg="del">
        <pc:chgData name="MONISH PATIL" userId="db02a20218a934ac" providerId="LiveId" clId="{13ABEB17-6C0B-41CF-9475-0536037FF42E}" dt="2025-02-10T18:55:26.960" v="1" actId="2696"/>
        <pc:sldMkLst>
          <pc:docMk/>
          <pc:sldMk cId="165750962" sldId="261"/>
        </pc:sldMkLst>
      </pc:sldChg>
      <pc:sldChg chg="modSp mod">
        <pc:chgData name="MONISH PATIL" userId="db02a20218a934ac" providerId="LiveId" clId="{13ABEB17-6C0B-41CF-9475-0536037FF42E}" dt="2025-02-11T12:41:53.802" v="10" actId="1036"/>
        <pc:sldMkLst>
          <pc:docMk/>
          <pc:sldMk cId="3040726186" sldId="262"/>
        </pc:sldMkLst>
        <pc:picChg chg="mod">
          <ac:chgData name="MONISH PATIL" userId="db02a20218a934ac" providerId="LiveId" clId="{13ABEB17-6C0B-41CF-9475-0536037FF42E}" dt="2025-02-11T12:41:53.802" v="10" actId="1036"/>
          <ac:picMkLst>
            <pc:docMk/>
            <pc:sldMk cId="3040726186" sldId="262"/>
            <ac:picMk id="3" creationId="{1DC4EF52-3153-35E3-33BB-E8D4B01796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" y="1966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MONISH PATIL</cp:lastModifiedBy>
  <cp:revision>3</cp:revision>
  <dcterms:created xsi:type="dcterms:W3CDTF">2024-05-05T13:52:22Z</dcterms:created>
  <dcterms:modified xsi:type="dcterms:W3CDTF">2025-08-19T12:26:35Z</dcterms:modified>
</cp:coreProperties>
</file>