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45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NISH PATIL" userId="db02a20218a934ac" providerId="LiveId" clId="{272210DE-2A31-4854-B6AD-4CB9088A5901}"/>
    <pc:docChg chg="delSld">
      <pc:chgData name="MONISH PATIL" userId="db02a20218a934ac" providerId="LiveId" clId="{272210DE-2A31-4854-B6AD-4CB9088A5901}" dt="2025-02-09T14:23:14.573" v="0" actId="2696"/>
      <pc:docMkLst>
        <pc:docMk/>
      </pc:docMkLst>
      <pc:sldChg chg="del">
        <pc:chgData name="MONISH PATIL" userId="db02a20218a934ac" providerId="LiveId" clId="{272210DE-2A31-4854-B6AD-4CB9088A5901}" dt="2025-02-09T14:23:14.573" v="0" actId="2696"/>
        <pc:sldMkLst>
          <pc:docMk/>
          <pc:sldMk cId="3319379367" sldId="25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BBD46-E28A-D412-7F74-4753AFAF00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111611-D46A-D0C2-7C9D-3F771479A9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98FA47-414C-24FC-8824-FB6DFE79C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09-02-2025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392611-3555-2CED-1DAC-4A677535C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B0E5B-EF7F-82D0-602F-937014DC5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4642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B2398-0724-18CF-582D-9D346F40F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C5B84D-799A-F7C3-F861-4D478FEF3B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CC97C8-61BB-E15D-7E47-C8AD55850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09-02-2025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23071-B264-AB30-88D6-B61849D38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F26D4-0E89-6507-FFA0-1C03A2248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9138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BCAD50-42AA-4CFD-9AE7-C4CB455163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09F205-A587-C7A9-FE09-2934D8FFE3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A54FC0-85C3-18C6-F2EB-5A0B57BD1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09-02-2025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F6C0E0-D00E-24DA-A087-F3B79AB8A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299F84-222D-D9DE-F0CB-5266CDBB0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284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960EE-C15A-7DAC-49CD-94F4B0151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1ACAF-8A30-E730-BC2B-6AC57EAB9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A34E1-F737-5E69-0709-41D992133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09-02-2025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E592A-CE8D-4C12-B751-A55336D58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5F6FFB-3AE7-F753-1BD8-152346A0E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3038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96008-0D20-FD2A-C3C4-CBDF9306A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50D0C7-82D8-C21F-9262-FCB8B03FD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BDB20-E8E7-FAAF-69BB-189BA346E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09-02-2025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16C69-61F2-5646-E857-311C404C8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25390-A498-077F-65A7-2CCC65A3D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5450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87BC3-21B0-D792-48A8-0E991F5BE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BEF35-97A3-9A54-D56E-4AA7BC893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5978F7-A075-E405-EFB9-0DE566C583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C44E71-D76B-52FA-55D7-66E860EE7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09-02-2025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350A39-98D2-A25C-FA1C-31975F014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3F41D-796F-97B7-D5AC-8721ECDA2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2687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1D4BA-8CBE-DA4E-FDFA-64FB65CAA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7F5456-F117-783B-E677-346E1E7DF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1CCE4E-4AFA-EBEB-5007-6A24902637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2C0D09-DF01-E3B0-B37E-0E2A52BE4E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C4253B-2877-EDB2-28C9-D6A6EA62AE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AC84AF-4C25-948B-1BFF-1150EA9A5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09-02-2025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3BC4B3-58E6-D80B-652D-6F5DC521A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31C4F0-A357-064A-D523-E347D3888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0699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8491F-B784-2EE0-528C-92F1056F4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7407B4-6E46-8661-D262-D3227F3D1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09-02-2025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CEB6F2-6136-A0C4-7C28-4F5AEA688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FA9D16-E460-5BBB-52FD-6C7924DE5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1966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698392-FC15-E1AC-8280-51A8DE438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09-02-2025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8BABD9-6E1A-1F28-213B-859A5EA8B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EF9D00-E9B1-4352-EAF7-52764454C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8017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E1F5F-34D6-51DB-08FD-C1955AA92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18A44-437F-C06D-63BA-6ED8230A2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703A2A-96FE-AE70-8D4A-593F676F65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6ADFE-2DC9-E549-6850-377C6D15E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09-02-2025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3DE900-BAC6-9AFC-EC33-8E50DD6EB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951F0C-5E06-4228-D251-E5C75F8DE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697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58C52-6AFA-823F-FD58-831EB4197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B734DC-9626-1C72-E920-8A72743898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AEE5DC-CC4E-8D79-4BC5-A79CC0ACBB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CF4119-53F5-F32B-9C9E-5006D56CF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09-02-2025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36005E-E588-ECA4-2937-03ED838F1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4C7FA9-BE73-BC87-DC63-9D24158A0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7457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D36908-ABB1-18B4-7FF7-010C5FB6E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CECA94-3BD1-93E4-C144-A622905BF7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C1D1D-3198-0F86-2FBC-5354B0E845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BBF06-5B1F-4A04-BE25-D940959E4FD8}" type="datetimeFigureOut">
              <a:rPr lang="en-IN" smtClean="0"/>
              <a:t>09-02-2025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1F22F-5451-EF49-0B1E-EB81629E38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27776F-9D5A-14BB-B981-C0AC22DF68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7695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45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3578D6C-C8F3-D2B3-404A-4896A51185E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82" y="0"/>
            <a:ext cx="12191918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B93F7E-BF3E-DCC2-2A9E-7A3B3B739EC5}"/>
              </a:ext>
            </a:extLst>
          </p:cNvPr>
          <p:cNvSpPr txBox="1"/>
          <p:nvPr/>
        </p:nvSpPr>
        <p:spPr>
          <a:xfrm>
            <a:off x="120770" y="-51756"/>
            <a:ext cx="54087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</a:rPr>
              <a:t>PROBLEM STATEMENT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27EDE4-94B9-15A6-08BE-DF493C9D16D3}"/>
              </a:ext>
            </a:extLst>
          </p:cNvPr>
          <p:cNvSpPr txBox="1"/>
          <p:nvPr/>
        </p:nvSpPr>
        <p:spPr>
          <a:xfrm>
            <a:off x="129396" y="572705"/>
            <a:ext cx="4477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FFC000"/>
                </a:solidFill>
              </a:rPr>
              <a:t>KPI’S Requirement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C7D991-9DF6-7A33-E18C-90E1E77EAC21}"/>
              </a:ext>
            </a:extLst>
          </p:cNvPr>
          <p:cNvSpPr txBox="1"/>
          <p:nvPr/>
        </p:nvSpPr>
        <p:spPr>
          <a:xfrm>
            <a:off x="129396" y="946416"/>
            <a:ext cx="10834778" cy="5866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b="1" i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</a:rPr>
              <a:t> Total Vehicles:</a:t>
            </a:r>
            <a:endParaRPr lang="en-US" b="0" i="0" dirty="0"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Understand the overall landscape of electric vehicles, encompassing both BEVs and PHEVs, to assess the market's size and growth.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2. Average Electric Range: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Determine the average electric range of the electric vehicles in the dataset to gauge the technological advancements and efficiency of the EVs.</a:t>
            </a:r>
          </a:p>
          <a:p>
            <a:pPr algn="l">
              <a:lnSpc>
                <a:spcPct val="150000"/>
              </a:lnSpc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3. Total BEV Vehicles and % of Total BEV Vehicles: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Identify and analyze the total number of Battery Electric Vehicles (BEVs) in the dataset.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Calculate the percentage of BEVs relative to the total number of electric vehicles, providing insights into the dominance of fully electric models.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4. Total PHEV Vehicles and % of Total PHEV Vehicles: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Identify and analyze the total number of Plug-in Hybrid Electric Vehicles (PHEVs) in the dataset.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Calculate the percentage of PHEVs relative to the total number of electric vehicles, offering insights into the market share of plug-in hybrid models.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A354EEE-D1DA-B518-1999-28AC72352F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5721" y="97408"/>
            <a:ext cx="966883" cy="69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096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451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37DEBD1-BC26-798A-DF7B-761D7E3CA3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BECC6F1-07BC-EDFF-8508-3BF59DDFE58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82" y="0"/>
            <a:ext cx="12191918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3D756A-EF0D-81C8-4F07-AAF27FD3AC90}"/>
              </a:ext>
            </a:extLst>
          </p:cNvPr>
          <p:cNvSpPr txBox="1"/>
          <p:nvPr/>
        </p:nvSpPr>
        <p:spPr>
          <a:xfrm>
            <a:off x="120770" y="-51756"/>
            <a:ext cx="54087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</a:rPr>
              <a:t>PROBLEM STATEMENT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03C67F-EDCE-AC68-1C2E-F9D42559361F}"/>
              </a:ext>
            </a:extLst>
          </p:cNvPr>
          <p:cNvSpPr txBox="1"/>
          <p:nvPr/>
        </p:nvSpPr>
        <p:spPr>
          <a:xfrm>
            <a:off x="129396" y="572705"/>
            <a:ext cx="4477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FFC000"/>
                </a:solidFill>
              </a:rPr>
              <a:t>Charts Requirement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42E310-2011-BA88-A664-8C373A6FA9FF}"/>
              </a:ext>
            </a:extLst>
          </p:cNvPr>
          <p:cNvSpPr txBox="1"/>
          <p:nvPr/>
        </p:nvSpPr>
        <p:spPr>
          <a:xfrm>
            <a:off x="129396" y="1031228"/>
            <a:ext cx="1083477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Total Vehicles by Model Year (From 2010 Onwards):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Line/ Area Chart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This chart will illustrate the distribution of electric vehicles over the years, starting from 2010, providing insights into the growth pattern and adoption trends.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2. Total Vehicles by State: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Map Chart 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This chart will showcase the geographical distribution of electric vehicles across different states, allowing for the identification of regions with higher adoption rates.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3. Top 10 Total Vehicles by Make: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Bar Chart 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Highlight the top 10 electric vehicle manufacturers based on the total number of vehicles, providing insights into the market dominance of specific brands.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4. Total Vehicles by CAFV Eligibility: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Pie Chart or Donut Chart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Illustrate the proportion of electric vehicles that are eligible for Clean Alternative Fuel Vehicle (CAFV) incentives, aiding in understanding the impact of incentives on vehicle adoption.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5. Top 10 Total Vehicles by Model: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Tree map</a:t>
            </a:r>
            <a:endParaRPr lang="en-US" dirty="0">
              <a:solidFill>
                <a:schemeClr val="bg1"/>
              </a:solidFill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Highlight the top 10 electric vehicle models based on the total number of vehicles, offering insights into consumer preferences and popular models in the market.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C9D5E0-78E1-EEB6-F1D8-6AD72ABE0E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5721" y="97408"/>
            <a:ext cx="966883" cy="69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815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451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F18CCE5-10D8-9DF8-B169-B8512FDF67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FEB7190-0057-707E-58EF-C353415AFAD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82" y="0"/>
            <a:ext cx="12191918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099348B-8DC6-8407-19BD-886EB1B5854B}"/>
              </a:ext>
            </a:extLst>
          </p:cNvPr>
          <p:cNvSpPr txBox="1"/>
          <p:nvPr/>
        </p:nvSpPr>
        <p:spPr>
          <a:xfrm>
            <a:off x="120770" y="0"/>
            <a:ext cx="77120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</a:rPr>
              <a:t>SOFTWARES USED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192EC5-AA41-2C47-2C4F-0284CCD75170}"/>
              </a:ext>
            </a:extLst>
          </p:cNvPr>
          <p:cNvSpPr txBox="1"/>
          <p:nvPr/>
        </p:nvSpPr>
        <p:spPr>
          <a:xfrm>
            <a:off x="327804" y="1366935"/>
            <a:ext cx="864870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>
                <a:solidFill>
                  <a:srgbClr val="FFC000"/>
                </a:solidFill>
                <a:latin typeface="Century Gothic" panose="020B0502020202020204" pitchFamily="34" charset="0"/>
              </a:rPr>
              <a:t>1. MS OFFICE/ EXCEL: </a:t>
            </a:r>
            <a:r>
              <a:rPr lang="en-IN" sz="2500" b="1" dirty="0">
                <a:solidFill>
                  <a:schemeClr val="bg1">
                    <a:lumMod val="95000"/>
                  </a:schemeClr>
                </a:solidFill>
                <a:latin typeface="Century Gothic" panose="020B0502020202020204" pitchFamily="34" charset="0"/>
              </a:rPr>
              <a:t>VERSION 2021</a:t>
            </a:r>
          </a:p>
          <a:p>
            <a:endParaRPr lang="en-IN" sz="2500" b="1" dirty="0">
              <a:solidFill>
                <a:schemeClr val="bg1">
                  <a:lumMod val="95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IN" sz="2500" b="1" dirty="0">
                <a:solidFill>
                  <a:srgbClr val="FFC000"/>
                </a:solidFill>
                <a:latin typeface="Century Gothic" panose="020B0502020202020204" pitchFamily="34" charset="0"/>
              </a:rPr>
              <a:t>2. POWER BI</a:t>
            </a:r>
            <a:r>
              <a:rPr lang="en-IN" sz="25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: </a:t>
            </a:r>
            <a:r>
              <a:rPr lang="en-IN" sz="2500" b="1" dirty="0">
                <a:solidFill>
                  <a:schemeClr val="bg1">
                    <a:lumMod val="95000"/>
                  </a:schemeClr>
                </a:solidFill>
                <a:latin typeface="Century Gothic" panose="020B0502020202020204" pitchFamily="34" charset="0"/>
              </a:rPr>
              <a:t>Dec 2023 Version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2457DF5-A000-2D33-4C69-70F35BBE52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5721" y="97408"/>
            <a:ext cx="966883" cy="69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249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402</Words>
  <Application>Microsoft Office PowerPoint</Application>
  <PresentationFormat>Widescreen</PresentationFormat>
  <Paragraphs>33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Century Gothic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Swapnajeet A</dc:creator>
  <cp:lastModifiedBy>MONISH PATIL</cp:lastModifiedBy>
  <cp:revision>7</cp:revision>
  <dcterms:created xsi:type="dcterms:W3CDTF">2024-02-05T09:30:29Z</dcterms:created>
  <dcterms:modified xsi:type="dcterms:W3CDTF">2025-02-09T14:23:25Z</dcterms:modified>
</cp:coreProperties>
</file>