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BD13-26BC-C447-2ED3-21FBB2C142EE}" v="3" dt="2020-06-27T04:42:48.069"/>
    <p1510:client id="{6276B11F-1457-6F7C-1487-AD78A82677BE}" v="89" dt="2020-06-12T16:57:02.979"/>
    <p1510:client id="{D4E88A2E-29ED-4A67-9A4F-AB6CFA9E9FB0}" v="4" dt="2020-06-05T14:59:26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a Anila" userId="S::monisha.anila@springboarddac.onmicrosoft.com::e79b23ad-be2b-4d1e-9cd8-8081713c52d3" providerId="AD" clId="Web-{181ABD13-26BC-C447-2ED3-21FBB2C142EE}"/>
    <pc:docChg chg="modSld">
      <pc:chgData name="Monisha Anila" userId="S::monisha.anila@springboarddac.onmicrosoft.com::e79b23ad-be2b-4d1e-9cd8-8081713c52d3" providerId="AD" clId="Web-{181ABD13-26BC-C447-2ED3-21FBB2C142EE}" dt="2020-06-27T04:42:48.069" v="2" actId="1076"/>
      <pc:docMkLst>
        <pc:docMk/>
      </pc:docMkLst>
      <pc:sldChg chg="modSp">
        <pc:chgData name="Monisha Anila" userId="S::monisha.anila@springboarddac.onmicrosoft.com::e79b23ad-be2b-4d1e-9cd8-8081713c52d3" providerId="AD" clId="Web-{181ABD13-26BC-C447-2ED3-21FBB2C142EE}" dt="2020-06-27T04:41:18.116" v="1" actId="1076"/>
        <pc:sldMkLst>
          <pc:docMk/>
          <pc:sldMk cId="3494606071" sldId="260"/>
        </pc:sldMkLst>
        <pc:picChg chg="mod">
          <ac:chgData name="Monisha Anila" userId="S::monisha.anila@springboarddac.onmicrosoft.com::e79b23ad-be2b-4d1e-9cd8-8081713c52d3" providerId="AD" clId="Web-{181ABD13-26BC-C447-2ED3-21FBB2C142EE}" dt="2020-06-27T04:41:18.116" v="1" actId="1076"/>
          <ac:picMkLst>
            <pc:docMk/>
            <pc:sldMk cId="3494606071" sldId="260"/>
            <ac:picMk id="2" creationId="{396DEB2C-FF6C-479A-8981-2B96031B9D18}"/>
          </ac:picMkLst>
        </pc:picChg>
      </pc:sldChg>
      <pc:sldChg chg="modSp">
        <pc:chgData name="Monisha Anila" userId="S::monisha.anila@springboarddac.onmicrosoft.com::e79b23ad-be2b-4d1e-9cd8-8081713c52d3" providerId="AD" clId="Web-{181ABD13-26BC-C447-2ED3-21FBB2C142EE}" dt="2020-06-27T04:42:48.069" v="2" actId="1076"/>
        <pc:sldMkLst>
          <pc:docMk/>
          <pc:sldMk cId="1403430561" sldId="261"/>
        </pc:sldMkLst>
        <pc:picChg chg="mod">
          <ac:chgData name="Monisha Anila" userId="S::monisha.anila@springboarddac.onmicrosoft.com::e79b23ad-be2b-4d1e-9cd8-8081713c52d3" providerId="AD" clId="Web-{181ABD13-26BC-C447-2ED3-21FBB2C142EE}" dt="2020-06-27T04:42:48.069" v="2" actId="1076"/>
          <ac:picMkLst>
            <pc:docMk/>
            <pc:sldMk cId="1403430561" sldId="261"/>
            <ac:picMk id="2" creationId="{F29BF76F-22AF-4C17-8CB5-9E4461EA971F}"/>
          </ac:picMkLst>
        </pc:picChg>
      </pc:sldChg>
    </pc:docChg>
  </pc:docChgLst>
  <pc:docChgLst>
    <pc:chgData name="Monisha Anila" userId="e79b23ad-be2b-4d1e-9cd8-8081713c52d3" providerId="ADAL" clId="{D4E88A2E-29ED-4A67-9A4F-AB6CFA9E9FB0}"/>
    <pc:docChg chg="modSld">
      <pc:chgData name="Monisha Anila" userId="e79b23ad-be2b-4d1e-9cd8-8081713c52d3" providerId="ADAL" clId="{D4E88A2E-29ED-4A67-9A4F-AB6CFA9E9FB0}" dt="2020-06-05T15:00:48" v="495" actId="20577"/>
      <pc:docMkLst>
        <pc:docMk/>
      </pc:docMkLst>
      <pc:sldChg chg="addSp modSp">
        <pc:chgData name="Monisha Anila" userId="e79b23ad-be2b-4d1e-9cd8-8081713c52d3" providerId="ADAL" clId="{D4E88A2E-29ED-4A67-9A4F-AB6CFA9E9FB0}" dt="2020-06-05T14:51:25.271" v="85" actId="20577"/>
        <pc:sldMkLst>
          <pc:docMk/>
          <pc:sldMk cId="2505787707" sldId="256"/>
        </pc:sldMkLst>
        <pc:spChg chg="add mod">
          <ac:chgData name="Monisha Anila" userId="e79b23ad-be2b-4d1e-9cd8-8081713c52d3" providerId="ADAL" clId="{D4E88A2E-29ED-4A67-9A4F-AB6CFA9E9FB0}" dt="2020-06-05T14:51:25.271" v="85" actId="20577"/>
          <ac:spMkLst>
            <pc:docMk/>
            <pc:sldMk cId="2505787707" sldId="256"/>
            <ac:spMk id="2" creationId="{3117529F-77FA-47D9-8FB4-F84037DCD6E9}"/>
          </ac:spMkLst>
        </pc:spChg>
      </pc:sldChg>
      <pc:sldChg chg="addSp modSp">
        <pc:chgData name="Monisha Anila" userId="e79b23ad-be2b-4d1e-9cd8-8081713c52d3" providerId="ADAL" clId="{D4E88A2E-29ED-4A67-9A4F-AB6CFA9E9FB0}" dt="2020-06-05T14:57:53.881" v="330" actId="20577"/>
        <pc:sldMkLst>
          <pc:docMk/>
          <pc:sldMk cId="3581865878" sldId="258"/>
        </pc:sldMkLst>
        <pc:spChg chg="add mod">
          <ac:chgData name="Monisha Anila" userId="e79b23ad-be2b-4d1e-9cd8-8081713c52d3" providerId="ADAL" clId="{D4E88A2E-29ED-4A67-9A4F-AB6CFA9E9FB0}" dt="2020-06-05T14:57:53.881" v="330" actId="20577"/>
          <ac:spMkLst>
            <pc:docMk/>
            <pc:sldMk cId="3581865878" sldId="258"/>
            <ac:spMk id="3" creationId="{F37C757C-A0B3-47BC-B289-3B8F199F637F}"/>
          </ac:spMkLst>
        </pc:spChg>
      </pc:sldChg>
      <pc:sldChg chg="addSp modSp">
        <pc:chgData name="Monisha Anila" userId="e79b23ad-be2b-4d1e-9cd8-8081713c52d3" providerId="ADAL" clId="{D4E88A2E-29ED-4A67-9A4F-AB6CFA9E9FB0}" dt="2020-06-05T15:00:48" v="495" actId="20577"/>
        <pc:sldMkLst>
          <pc:docMk/>
          <pc:sldMk cId="4081678880" sldId="259"/>
        </pc:sldMkLst>
        <pc:spChg chg="add mod">
          <ac:chgData name="Monisha Anila" userId="e79b23ad-be2b-4d1e-9cd8-8081713c52d3" providerId="ADAL" clId="{D4E88A2E-29ED-4A67-9A4F-AB6CFA9E9FB0}" dt="2020-06-05T14:53:16.342" v="201" actId="20577"/>
          <ac:spMkLst>
            <pc:docMk/>
            <pc:sldMk cId="4081678880" sldId="259"/>
            <ac:spMk id="3" creationId="{06842957-7280-4E28-9EED-06F2A6681004}"/>
          </ac:spMkLst>
        </pc:spChg>
        <pc:spChg chg="add mod">
          <ac:chgData name="Monisha Anila" userId="e79b23ad-be2b-4d1e-9cd8-8081713c52d3" providerId="ADAL" clId="{D4E88A2E-29ED-4A67-9A4F-AB6CFA9E9FB0}" dt="2020-06-05T15:00:48" v="495" actId="20577"/>
          <ac:spMkLst>
            <pc:docMk/>
            <pc:sldMk cId="4081678880" sldId="259"/>
            <ac:spMk id="4" creationId="{8345E7C9-1C1D-4E6B-A8DC-80A4F87D4CF5}"/>
          </ac:spMkLst>
        </pc:spChg>
      </pc:sldChg>
    </pc:docChg>
  </pc:docChgLst>
  <pc:docChgLst>
    <pc:chgData name="Monisha Anila" userId="S::monisha.anila@springboarddac.onmicrosoft.com::e79b23ad-be2b-4d1e-9cd8-8081713c52d3" providerId="AD" clId="Web-{6276B11F-1457-6F7C-1487-AD78A82677BE}"/>
    <pc:docChg chg="modSld">
      <pc:chgData name="Monisha Anila" userId="S::monisha.anila@springboarddac.onmicrosoft.com::e79b23ad-be2b-4d1e-9cd8-8081713c52d3" providerId="AD" clId="Web-{6276B11F-1457-6F7C-1487-AD78A82677BE}" dt="2020-06-12T16:57:02.979" v="85" actId="1076"/>
      <pc:docMkLst>
        <pc:docMk/>
      </pc:docMkLst>
      <pc:sldChg chg="addSp delSp modSp">
        <pc:chgData name="Monisha Anila" userId="S::monisha.anila@springboarddac.onmicrosoft.com::e79b23ad-be2b-4d1e-9cd8-8081713c52d3" providerId="AD" clId="Web-{6276B11F-1457-6F7C-1487-AD78A82677BE}" dt="2020-06-12T16:54:36.675" v="31" actId="1076"/>
        <pc:sldMkLst>
          <pc:docMk/>
          <pc:sldMk cId="1099467913" sldId="257"/>
        </pc:sldMkLst>
        <pc:spChg chg="add mod">
          <ac:chgData name="Monisha Anila" userId="S::monisha.anila@springboarddac.onmicrosoft.com::e79b23ad-be2b-4d1e-9cd8-8081713c52d3" providerId="AD" clId="Web-{6276B11F-1457-6F7C-1487-AD78A82677BE}" dt="2020-06-12T16:53:45.579" v="11" actId="20577"/>
          <ac:spMkLst>
            <pc:docMk/>
            <pc:sldMk cId="1099467913" sldId="257"/>
            <ac:spMk id="3" creationId="{2C058B1A-4078-4E2D-AD53-4978790A12F8}"/>
          </ac:spMkLst>
        </pc:spChg>
        <pc:spChg chg="add mod">
          <ac:chgData name="Monisha Anila" userId="S::monisha.anila@springboarddac.onmicrosoft.com::e79b23ad-be2b-4d1e-9cd8-8081713c52d3" providerId="AD" clId="Web-{6276B11F-1457-6F7C-1487-AD78A82677BE}" dt="2020-06-12T16:54:36.675" v="31" actId="1076"/>
          <ac:spMkLst>
            <pc:docMk/>
            <pc:sldMk cId="1099467913" sldId="257"/>
            <ac:spMk id="4" creationId="{F7DA341F-D8A0-47C3-8EA7-2961E3FC613E}"/>
          </ac:spMkLst>
        </pc:spChg>
        <pc:spChg chg="add del mod">
          <ac:chgData name="Monisha Anila" userId="S::monisha.anila@springboarddac.onmicrosoft.com::e79b23ad-be2b-4d1e-9cd8-8081713c52d3" providerId="AD" clId="Web-{6276B11F-1457-6F7C-1487-AD78A82677BE}" dt="2020-06-12T16:54:08.955" v="16"/>
          <ac:spMkLst>
            <pc:docMk/>
            <pc:sldMk cId="1099467913" sldId="257"/>
            <ac:spMk id="5" creationId="{9B654446-08F2-4EF9-9488-AB2F4ED88086}"/>
          </ac:spMkLst>
        </pc:spChg>
      </pc:sldChg>
      <pc:sldChg chg="addSp modSp">
        <pc:chgData name="Monisha Anila" userId="S::monisha.anila@springboarddac.onmicrosoft.com::e79b23ad-be2b-4d1e-9cd8-8081713c52d3" providerId="AD" clId="Web-{6276B11F-1457-6F7C-1487-AD78A82677BE}" dt="2020-06-12T16:56:22.712" v="66" actId="1076"/>
        <pc:sldMkLst>
          <pc:docMk/>
          <pc:sldMk cId="3581865878" sldId="258"/>
        </pc:sldMkLst>
        <pc:spChg chg="add mod">
          <ac:chgData name="Monisha Anila" userId="S::monisha.anila@springboarddac.onmicrosoft.com::e79b23ad-be2b-4d1e-9cd8-8081713c52d3" providerId="AD" clId="Web-{6276B11F-1457-6F7C-1487-AD78A82677BE}" dt="2020-06-12T16:56:22.712" v="66" actId="1076"/>
          <ac:spMkLst>
            <pc:docMk/>
            <pc:sldMk cId="3581865878" sldId="258"/>
            <ac:spMk id="4" creationId="{6059C12D-21F2-4B74-AB65-8792238FE539}"/>
          </ac:spMkLst>
        </pc:spChg>
        <pc:spChg chg="add mod">
          <ac:chgData name="Monisha Anila" userId="S::monisha.anila@springboarddac.onmicrosoft.com::e79b23ad-be2b-4d1e-9cd8-8081713c52d3" providerId="AD" clId="Web-{6276B11F-1457-6F7C-1487-AD78A82677BE}" dt="2020-06-12T16:56:01.773" v="55" actId="1076"/>
          <ac:spMkLst>
            <pc:docMk/>
            <pc:sldMk cId="3581865878" sldId="258"/>
            <ac:spMk id="5" creationId="{EECF2889-42A2-4355-AD0C-646C97260217}"/>
          </ac:spMkLst>
        </pc:spChg>
      </pc:sldChg>
      <pc:sldChg chg="addSp modSp">
        <pc:chgData name="Monisha Anila" userId="S::monisha.anila@springboarddac.onmicrosoft.com::e79b23ad-be2b-4d1e-9cd8-8081713c52d3" providerId="AD" clId="Web-{6276B11F-1457-6F7C-1487-AD78A82677BE}" dt="2020-06-12T16:57:02.979" v="85" actId="1076"/>
        <pc:sldMkLst>
          <pc:docMk/>
          <pc:sldMk cId="1403430561" sldId="261"/>
        </pc:sldMkLst>
        <pc:spChg chg="add mod">
          <ac:chgData name="Monisha Anila" userId="S::monisha.anila@springboarddac.onmicrosoft.com::e79b23ad-be2b-4d1e-9cd8-8081713c52d3" providerId="AD" clId="Web-{6276B11F-1457-6F7C-1487-AD78A82677BE}" dt="2020-06-12T16:56:48.322" v="68" actId="1076"/>
          <ac:spMkLst>
            <pc:docMk/>
            <pc:sldMk cId="1403430561" sldId="261"/>
            <ac:spMk id="4" creationId="{1FCAB4C6-D103-450C-BCC2-3C05898F9052}"/>
          </ac:spMkLst>
        </pc:spChg>
        <pc:spChg chg="add mod">
          <ac:chgData name="Monisha Anila" userId="S::monisha.anila@springboarddac.onmicrosoft.com::e79b23ad-be2b-4d1e-9cd8-8081713c52d3" providerId="AD" clId="Web-{6276B11F-1457-6F7C-1487-AD78A82677BE}" dt="2020-06-12T16:57:02.979" v="85" actId="1076"/>
          <ac:spMkLst>
            <pc:docMk/>
            <pc:sldMk cId="1403430561" sldId="261"/>
            <ac:spMk id="6" creationId="{E447E1EA-9F73-487A-97EA-6E81E02E17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5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4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5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1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8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66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8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72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15A7-F400-4399-98F3-152C62EA9C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1B33-D028-49CD-AC8D-661635F8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0A7B8D-02CB-4717-B1F6-0B6F1F30C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93129"/>
            <a:ext cx="10905066" cy="2671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17529F-77FA-47D9-8FB4-F84037DCD6E9}"/>
              </a:ext>
            </a:extLst>
          </p:cNvPr>
          <p:cNvSpPr txBox="1"/>
          <p:nvPr/>
        </p:nvSpPr>
        <p:spPr>
          <a:xfrm>
            <a:off x="752475" y="952500"/>
            <a:ext cx="1043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5000 sales record.csv descriptive analysis of profit variables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8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E6F0E5-9DE4-46F6-AFBD-3DE4C768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3" y="643466"/>
            <a:ext cx="9208374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8B1A-4078-4E2D-AD53-4978790A12F8}"/>
              </a:ext>
            </a:extLst>
          </p:cNvPr>
          <p:cNvSpPr txBox="1"/>
          <p:nvPr/>
        </p:nvSpPr>
        <p:spPr>
          <a:xfrm>
            <a:off x="5122460" y="63052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A341F-D8A0-47C3-8EA7-2961E3FC613E}"/>
              </a:ext>
            </a:extLst>
          </p:cNvPr>
          <p:cNvSpPr txBox="1"/>
          <p:nvPr/>
        </p:nvSpPr>
        <p:spPr>
          <a:xfrm rot="16200000">
            <a:off x="-11800" y="220393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Range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946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8F0BAD-0EB1-46B4-AB9F-221B3ED4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02290"/>
            <a:ext cx="10905066" cy="3053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7C757C-A0B3-47BC-B289-3B8F199F637F}"/>
              </a:ext>
            </a:extLst>
          </p:cNvPr>
          <p:cNvSpPr txBox="1"/>
          <p:nvPr/>
        </p:nvSpPr>
        <p:spPr>
          <a:xfrm>
            <a:off x="790575" y="5267325"/>
            <a:ext cx="1075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Unit prices are 33% higher than Unit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Total Cost STD almost similar to Total profits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9C12D-21F2-4B74-AB65-8792238FE539}"/>
              </a:ext>
            </a:extLst>
          </p:cNvPr>
          <p:cNvSpPr txBox="1"/>
          <p:nvPr/>
        </p:nvSpPr>
        <p:spPr>
          <a:xfrm rot="-5400000">
            <a:off x="-734704" y="21881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Range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F2889-42A2-4355-AD0C-646C97260217}"/>
              </a:ext>
            </a:extLst>
          </p:cNvPr>
          <p:cNvSpPr txBox="1"/>
          <p:nvPr/>
        </p:nvSpPr>
        <p:spPr>
          <a:xfrm>
            <a:off x="5470051" y="49013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No.of.Units</a:t>
            </a:r>
          </a:p>
        </p:txBody>
      </p:sp>
    </p:spTree>
    <p:extLst>
      <p:ext uri="{BB962C8B-B14F-4D97-AF65-F5344CB8AC3E}">
        <p14:creationId xmlns:p14="http://schemas.microsoft.com/office/powerpoint/2010/main" val="358186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0ED85F-1F1A-4EB6-87C8-DDB99F1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842957-7280-4E28-9EED-06F2A6681004}"/>
              </a:ext>
            </a:extLst>
          </p:cNvPr>
          <p:cNvSpPr txBox="1"/>
          <p:nvPr/>
        </p:nvSpPr>
        <p:spPr>
          <a:xfrm>
            <a:off x="733425" y="342900"/>
            <a:ext cx="1062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with 30points rolling STD data and actual data of profit variables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5E7C9-1C1D-4E6B-A8DC-80A4F87D4CF5}"/>
              </a:ext>
            </a:extLst>
          </p:cNvPr>
          <p:cNvSpPr txBox="1"/>
          <p:nvPr/>
        </p:nvSpPr>
        <p:spPr>
          <a:xfrm>
            <a:off x="643467" y="6029325"/>
            <a:ext cx="109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30 points rolling STD supports seasoned sales to be concentrated for profits.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7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6DEB2C-FF6C-479A-8981-2B96031B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606" y="688959"/>
            <a:ext cx="805678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0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F29BF76F-22AF-4C17-8CB5-9E4461EA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3710"/>
            <a:ext cx="10905066" cy="3407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CAB4C6-D103-450C-BCC2-3C05898F9052}"/>
              </a:ext>
            </a:extLst>
          </p:cNvPr>
          <p:cNvSpPr txBox="1"/>
          <p:nvPr/>
        </p:nvSpPr>
        <p:spPr>
          <a:xfrm>
            <a:off x="5435932" y="5333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No.of.Units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7E1EA-9F73-487A-97EA-6E81E02E1713}"/>
              </a:ext>
            </a:extLst>
          </p:cNvPr>
          <p:cNvSpPr txBox="1"/>
          <p:nvPr/>
        </p:nvSpPr>
        <p:spPr>
          <a:xfrm rot="-5400000">
            <a:off x="-978516" y="23424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Range </a:t>
            </a:r>
          </a:p>
        </p:txBody>
      </p:sp>
    </p:spTree>
    <p:extLst>
      <p:ext uri="{BB962C8B-B14F-4D97-AF65-F5344CB8AC3E}">
        <p14:creationId xmlns:p14="http://schemas.microsoft.com/office/powerpoint/2010/main" val="140343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monishaanila pithana</dc:creator>
  <cp:revision>1</cp:revision>
  <dcterms:created xsi:type="dcterms:W3CDTF">2020-06-05T07:24:52Z</dcterms:created>
  <dcterms:modified xsi:type="dcterms:W3CDTF">2020-06-27T04:42:49Z</dcterms:modified>
</cp:coreProperties>
</file>