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42983-D456-48A9-BBF0-110991DB69F8}" v="33" dt="2024-09-12T04:53:43.9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https://d.docs.live.net/f609455372181596/Documents/employee_data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018816"/>
        <c:axId val="142028800"/>
      </c:barChart>
      <c:catAx>
        <c:axId val="14201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28800"/>
        <c:crosses val="autoZero"/>
        <c:auto val="1"/>
        <c:lblAlgn val="ctr"/>
        <c:lblOffset val="100"/>
        <c:noMultiLvlLbl val="0"/>
      </c:catAx>
      <c:valAx>
        <c:axId val="14202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1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74296" y="1752600"/>
            <a:ext cx="112788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MONISHA.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312220864, </a:t>
            </a:r>
            <a:r>
              <a:rPr lang="en-IN" sz="2400" dirty="0"/>
              <a:t>asunm1661unm1661312118917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4452E32-391C-C8F0-5877-989E75402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6714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0"/>
            <a:ext cx="3984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FCB15DF-CC45-892D-BCF9-24C9EF1867EA}"/>
              </a:ext>
            </a:extLst>
          </p:cNvPr>
          <p:cNvSpPr txBox="1"/>
          <p:nvPr/>
        </p:nvSpPr>
        <p:spPr>
          <a:xfrm>
            <a:off x="1721827" y="1145041"/>
            <a:ext cx="8848725" cy="45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lang="en-IN" sz="20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lang="en-IN" sz="20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6858000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774944" y="2435721"/>
            <a:ext cx="8750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950512" y="1001563"/>
            <a:ext cx="502920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1EADB99-6B31-FB56-594D-DA93B873E50E}"/>
              </a:ext>
            </a:extLst>
          </p:cNvPr>
          <p:cNvSpPr txBox="1"/>
          <p:nvPr/>
        </p:nvSpPr>
        <p:spPr>
          <a:xfrm>
            <a:off x="1780174" y="1076247"/>
            <a:ext cx="6705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3F7AEB-45FE-BA86-C7CA-AC34C7AEEC29}"/>
              </a:ext>
            </a:extLst>
          </p:cNvPr>
          <p:cNvSpPr txBox="1"/>
          <p:nvPr/>
        </p:nvSpPr>
        <p:spPr>
          <a:xfrm>
            <a:off x="1066800" y="1752600"/>
            <a:ext cx="800100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C8C2AD3-C35A-2C21-1125-32C25C4E8AD4}"/>
              </a:ext>
            </a:extLst>
          </p:cNvPr>
          <p:cNvSpPr txBox="1"/>
          <p:nvPr/>
        </p:nvSpPr>
        <p:spPr>
          <a:xfrm>
            <a:off x="2708764" y="1734094"/>
            <a:ext cx="3352800" cy="43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7581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32291A3-41E9-6CD4-26F0-F233D4825418}"/>
              </a:ext>
            </a:extLst>
          </p:cNvPr>
          <p:cNvSpPr txBox="1"/>
          <p:nvPr/>
        </p:nvSpPr>
        <p:spPr>
          <a:xfrm>
            <a:off x="1981200" y="652750"/>
            <a:ext cx="6096000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0" dirty="0"/>
              <a:t>Employee = Kaggle</a:t>
            </a:r>
            <a:br>
              <a:rPr lang="en-IN" sz="2400" b="0" dirty="0"/>
            </a:br>
            <a:r>
              <a:rPr lang="en-IN" sz="2400" b="0" dirty="0"/>
              <a:t>  26 – Features</a:t>
            </a:r>
            <a:br>
              <a:rPr lang="en-IN" sz="2400" b="0" dirty="0"/>
            </a:br>
            <a:r>
              <a:rPr lang="en-IN" sz="2400" b="0" dirty="0"/>
              <a:t>  9 -  Features</a:t>
            </a:r>
            <a:br>
              <a:rPr lang="en-IN" sz="2400" b="0" dirty="0"/>
            </a:br>
            <a:r>
              <a:rPr lang="en-IN" sz="2400" b="0" dirty="0"/>
              <a:t>  Employee id – numerical values</a:t>
            </a:r>
            <a:br>
              <a:rPr lang="en-IN" sz="2400" b="0" dirty="0"/>
            </a:br>
            <a:r>
              <a:rPr lang="en-IN" sz="2400" b="0" dirty="0"/>
              <a:t>  Name – text</a:t>
            </a:r>
            <a:br>
              <a:rPr lang="en-IN" sz="2400" b="0" dirty="0"/>
            </a:br>
            <a:r>
              <a:rPr lang="en-IN" sz="2400" b="0" dirty="0"/>
              <a:t>  Employee type</a:t>
            </a:r>
            <a:br>
              <a:rPr lang="en-IN" sz="2400" b="0" dirty="0"/>
            </a:br>
            <a:r>
              <a:rPr lang="en-IN" sz="2400" b="0" dirty="0"/>
              <a:t>  Performance level</a:t>
            </a:r>
            <a:br>
              <a:rPr lang="en-IN" sz="2400" b="0" dirty="0"/>
            </a:br>
            <a:r>
              <a:rPr lang="en-IN" sz="2400" b="0" dirty="0"/>
              <a:t>  Gender – male, female</a:t>
            </a:r>
            <a:br>
              <a:rPr lang="en-IN" sz="2400" b="0" dirty="0"/>
            </a:br>
            <a:r>
              <a:rPr lang="en-IN" sz="2400" b="0" dirty="0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Employee Classification Type -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57CABC8-A1FC-AA05-966D-3034F057A383}"/>
              </a:ext>
            </a:extLst>
          </p:cNvPr>
          <p:cNvSpPr txBox="1"/>
          <p:nvPr/>
        </p:nvSpPr>
        <p:spPr>
          <a:xfrm>
            <a:off x="3048000" y="2270833"/>
            <a:ext cx="5334000" cy="2068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280</Words>
  <Application>Microsoft Office PowerPoint</Application>
  <PresentationFormat>Custom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RMS PC</cp:lastModifiedBy>
  <cp:revision>43</cp:revision>
  <dcterms:created xsi:type="dcterms:W3CDTF">2024-03-29T15:07:22Z</dcterms:created>
  <dcterms:modified xsi:type="dcterms:W3CDTF">2024-09-30T11:49:10Z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