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Monisha.s</a:t>
            </a:r>
            <a:endParaRPr lang="en-US" sz="2400" dirty="0"/>
          </a:p>
          <a:p>
            <a:r>
              <a:rPr lang="en-US" sz="2400" dirty="0"/>
              <a:t>REGISTER NO AND NMID: 2426j1524 and asbruaz2426j1524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Bsc.Information</a:t>
            </a:r>
            <a:r>
              <a:rPr lang="en-US" sz="2400" dirty="0"/>
              <a:t> Technology</a:t>
            </a:r>
          </a:p>
          <a:p>
            <a:r>
              <a:rPr lang="en-US" sz="2400" dirty="0"/>
              <a:t>COLLEGE: KPR College Of Arts Science And Research/</a:t>
            </a:r>
            <a:r>
              <a:rPr lang="en-US" sz="2400" dirty="0" err="1"/>
              <a:t>Bharathiar</a:t>
            </a:r>
            <a:endParaRPr lang="en-US" sz="2400" dirty="0"/>
          </a:p>
          <a:p>
            <a:r>
              <a:rPr lang="en-US" sz="2400" dirty="0"/>
              <a:t>           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2425" y="9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07E4B642-D919-835E-5D09-6AC79AEFE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" b="6863"/>
          <a:stretch>
            <a:fillRect/>
          </a:stretch>
        </p:blipFill>
        <p:spPr>
          <a:xfrm>
            <a:off x="685800" y="1573912"/>
            <a:ext cx="2373511" cy="4629150"/>
          </a:xfrm>
          <a:prstGeom prst="rect">
            <a:avLst/>
          </a:prstGeom>
        </p:spPr>
      </p:pic>
      <p:pic>
        <p:nvPicPr>
          <p:cNvPr id="19" name="Picture 18" descr="A screenshot of a phone&#10;&#10;AI-generated content may be incorrect.">
            <a:extLst>
              <a:ext uri="{FF2B5EF4-FFF2-40B4-BE49-F238E27FC236}">
                <a16:creationId xmlns:a16="http://schemas.microsoft.com/office/drawing/2014/main" id="{EFC8FF7A-F1CC-6B96-DFF5-781530FF6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" b="5948"/>
          <a:stretch>
            <a:fillRect/>
          </a:stretch>
        </p:blipFill>
        <p:spPr>
          <a:xfrm>
            <a:off x="3342054" y="1703530"/>
            <a:ext cx="2435088" cy="4480483"/>
          </a:xfrm>
          <a:prstGeom prst="rect">
            <a:avLst/>
          </a:prstGeom>
        </p:spPr>
      </p:pic>
      <p:pic>
        <p:nvPicPr>
          <p:cNvPr id="21" name="Picture 20" descr="A screenshot of a phone&#10;&#10;AI-generated content may be incorrect.">
            <a:extLst>
              <a:ext uri="{FF2B5EF4-FFF2-40B4-BE49-F238E27FC236}">
                <a16:creationId xmlns:a16="http://schemas.microsoft.com/office/drawing/2014/main" id="{5B40E897-46D1-F463-5BFD-73F040C764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9" b="4740"/>
          <a:stretch>
            <a:fillRect/>
          </a:stretch>
        </p:blipFill>
        <p:spPr>
          <a:xfrm>
            <a:off x="6096000" y="1857330"/>
            <a:ext cx="2286000" cy="4345730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37571E7B-43DC-CC0E-27C1-47203DCD3D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8" b="6666"/>
          <a:stretch>
            <a:fillRect/>
          </a:stretch>
        </p:blipFill>
        <p:spPr>
          <a:xfrm>
            <a:off x="8551770" y="2031110"/>
            <a:ext cx="222869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59967-CF11-187F-12F6-87271BA8BF72}"/>
              </a:ext>
            </a:extLst>
          </p:cNvPr>
          <p:cNvSpPr txBox="1"/>
          <p:nvPr/>
        </p:nvSpPr>
        <p:spPr>
          <a:xfrm>
            <a:off x="990600" y="1447800"/>
            <a:ext cx="83099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This web development portfolio provides an interactive way of showcasing personal and professional achievements. It enhances employability, builds a digital identity, and demonstrates practical web development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14368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0599" y="2108628"/>
            <a:ext cx="10513947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IN" sz="4250" spc="25" dirty="0"/>
              <a:t>:WEB DEVELOPMENT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5562600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</a:t>
            </a:r>
            <a:r>
              <a:rPr lang="en-IN" sz="4400" dirty="0"/>
              <a:t>STATEMENT</a:t>
            </a:r>
            <a:r>
              <a:rPr lang="en-IN" sz="4250" dirty="0"/>
              <a:t>: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9AAA-DD6A-3E02-65CC-22806EFE800C}"/>
              </a:ext>
            </a:extLst>
          </p:cNvPr>
          <p:cNvSpPr txBox="1"/>
          <p:nvPr/>
        </p:nvSpPr>
        <p:spPr>
          <a:xfrm>
            <a:off x="381000" y="2019300"/>
            <a:ext cx="89725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Many students and professionals struggle to showcase their skills, projects, and achievements effectively. Traditional resumes are static and fail to demonstrate practical work. Hence, there is a need for a digital portfolio website that is interactive, accessible, and customizable.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346C7-4D58-E25A-793B-863BF8A897E3}"/>
              </a:ext>
            </a:extLst>
          </p:cNvPr>
          <p:cNvSpPr txBox="1"/>
          <p:nvPr/>
        </p:nvSpPr>
        <p:spPr>
          <a:xfrm>
            <a:off x="676275" y="2019300"/>
            <a:ext cx="84719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project involves creating a personal web development portfolio that highlights academic achievements, projects, skills, certifications, and contact details. The portfolio will be responsive, user-friendly, and deployed online to serve as a professional identity.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A40E5-7523-08C0-E406-9CC6FA12DC2E}"/>
              </a:ext>
            </a:extLst>
          </p:cNvPr>
          <p:cNvSpPr txBox="1"/>
          <p:nvPr/>
        </p:nvSpPr>
        <p:spPr>
          <a:xfrm>
            <a:off x="723900" y="1981201"/>
            <a:ext cx="84242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Students – to showcase academic and project </a:t>
            </a:r>
            <a:r>
              <a:rPr lang="en-IN" sz="2800" dirty="0" err="1"/>
              <a:t>work.Job</a:t>
            </a:r>
            <a:r>
              <a:rPr lang="en-IN" sz="2800" dirty="0"/>
              <a:t> Seekers – to present skills and achievements to </a:t>
            </a:r>
            <a:r>
              <a:rPr lang="en-IN" sz="2800" dirty="0" err="1"/>
              <a:t>recruiters.Freelancers</a:t>
            </a:r>
            <a:r>
              <a:rPr lang="en-IN" sz="2800" dirty="0"/>
              <a:t> – to display services and past client </a:t>
            </a:r>
            <a:r>
              <a:rPr lang="en-IN" sz="2800" dirty="0" err="1"/>
              <a:t>work.Recruiters</a:t>
            </a:r>
            <a:r>
              <a:rPr lang="en-IN" sz="2800" dirty="0"/>
              <a:t> / Companies – to evaluate candidates quickly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85D63-1E25-248C-3588-A9B0FA641F61}"/>
              </a:ext>
            </a:extLst>
          </p:cNvPr>
          <p:cNvSpPr txBox="1"/>
          <p:nvPr/>
        </p:nvSpPr>
        <p:spPr>
          <a:xfrm>
            <a:off x="2819400" y="1476376"/>
            <a:ext cx="647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Frontend: HTML5, CSS3</a:t>
            </a:r>
          </a:p>
          <a:p>
            <a:endParaRPr lang="en-IN" sz="2800" dirty="0"/>
          </a:p>
          <a:p>
            <a:r>
              <a:rPr lang="en-IN" sz="2800" dirty="0" err="1"/>
              <a:t>JavaScriptFrameworks</a:t>
            </a:r>
            <a:r>
              <a:rPr lang="en-IN" sz="2800" dirty="0"/>
              <a:t>: Bootstrap / Tailwind</a:t>
            </a:r>
          </a:p>
          <a:p>
            <a:r>
              <a:rPr lang="en-IN" sz="2800" dirty="0"/>
              <a:t> </a:t>
            </a:r>
          </a:p>
          <a:p>
            <a:r>
              <a:rPr lang="en-IN" sz="2800" dirty="0" err="1"/>
              <a:t>CSSVersion</a:t>
            </a:r>
            <a:r>
              <a:rPr lang="en-IN" sz="2800" dirty="0"/>
              <a:t> Control: Git, </a:t>
            </a:r>
          </a:p>
          <a:p>
            <a:endParaRPr lang="en-IN" sz="2800" dirty="0"/>
          </a:p>
          <a:p>
            <a:r>
              <a:rPr lang="en-IN" sz="2800" dirty="0" err="1"/>
              <a:t>GitHubDeployment</a:t>
            </a:r>
            <a:r>
              <a:rPr lang="en-IN" sz="2800" dirty="0"/>
              <a:t>: GitHub Pages / </a:t>
            </a:r>
            <a:r>
              <a:rPr lang="en-IN" sz="2800" dirty="0" err="1"/>
              <a:t>NetlifyOptional</a:t>
            </a:r>
            <a:r>
              <a:rPr lang="en-IN" sz="2800" dirty="0"/>
              <a:t> Add-ons: React.js (for advanced portfolio)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4345-B377-8080-E5E5-C0FAE667C88D}"/>
              </a:ext>
            </a:extLst>
          </p:cNvPr>
          <p:cNvSpPr txBox="1"/>
          <p:nvPr/>
        </p:nvSpPr>
        <p:spPr>
          <a:xfrm>
            <a:off x="1325053" y="1607576"/>
            <a:ext cx="76241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Homepage → Introduction &amp; </a:t>
            </a:r>
            <a:r>
              <a:rPr lang="en-IN" sz="2800" dirty="0" err="1"/>
              <a:t>taglineAbout</a:t>
            </a:r>
            <a:r>
              <a:rPr lang="en-IN" sz="2800" dirty="0"/>
              <a:t> Me → Education, skills, career </a:t>
            </a:r>
            <a:r>
              <a:rPr lang="en-IN" sz="2800" dirty="0" err="1"/>
              <a:t>goalsProjects</a:t>
            </a:r>
            <a:r>
              <a:rPr lang="en-IN" sz="2800" dirty="0"/>
              <a:t> Section → Details of major/minor projects with </a:t>
            </a:r>
            <a:r>
              <a:rPr lang="en-IN" sz="2800" dirty="0" err="1"/>
              <a:t>imagesCertifications</a:t>
            </a:r>
            <a:r>
              <a:rPr lang="en-IN" sz="2800" dirty="0"/>
              <a:t> &amp; Achievements → Uploaded </a:t>
            </a:r>
            <a:r>
              <a:rPr lang="en-IN" sz="2800" dirty="0" err="1"/>
              <a:t>proofsResume</a:t>
            </a:r>
            <a:r>
              <a:rPr lang="en-IN" sz="2800" dirty="0"/>
              <a:t> Download Option → PDF </a:t>
            </a:r>
            <a:r>
              <a:rPr lang="en-IN" sz="2800" dirty="0" err="1"/>
              <a:t>linkContact</a:t>
            </a:r>
            <a:r>
              <a:rPr lang="en-IN" sz="2800" dirty="0"/>
              <a:t> Section → Email, LinkedIn, GitHub.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D92E1-A70E-8896-828A-14FD947CBCB5}"/>
              </a:ext>
            </a:extLst>
          </p:cNvPr>
          <p:cNvSpPr txBox="1"/>
          <p:nvPr/>
        </p:nvSpPr>
        <p:spPr>
          <a:xfrm>
            <a:off x="838200" y="1600200"/>
            <a:ext cx="77765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Responsive design (works on mobile, tablet, desktop)Interactive navigation </a:t>
            </a:r>
            <a:r>
              <a:rPr lang="en-IN" sz="3200" dirty="0" err="1"/>
              <a:t>menuProject</a:t>
            </a:r>
            <a:r>
              <a:rPr lang="en-IN" sz="3200" dirty="0"/>
              <a:t> showcase with images &amp; live </a:t>
            </a:r>
            <a:r>
              <a:rPr lang="en-IN" sz="3200" dirty="0" err="1"/>
              <a:t>linksIntegrated</a:t>
            </a:r>
            <a:r>
              <a:rPr lang="en-IN" sz="3200" dirty="0"/>
              <a:t> GitHub repository </a:t>
            </a:r>
            <a:r>
              <a:rPr lang="en-IN" sz="3200" dirty="0" err="1"/>
              <a:t>linkContact</a:t>
            </a:r>
            <a:r>
              <a:rPr lang="en-IN" sz="3200" dirty="0"/>
              <a:t> form (with validation)Dark/Light mode (optional enhancement)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376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TITLE:WEB DEVELOPMENT PORTFOLIO</vt:lpstr>
      <vt:lpstr>AGENDA</vt:lpstr>
      <vt:lpstr>PROBLEM STATEMENT: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Monisha S</cp:lastModifiedBy>
  <cp:revision>23</cp:revision>
  <dcterms:created xsi:type="dcterms:W3CDTF">2024-03-29T15:07:22Z</dcterms:created>
  <dcterms:modified xsi:type="dcterms:W3CDTF">2025-09-02T06:13:59Z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