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18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a:t>
            </a:r>
            <a:r>
              <a:rPr lang="en-US" sz="2400" dirty="0" smtClean="0">
                <a:solidFill>
                  <a:schemeClr val="dk1"/>
                </a:solidFill>
                <a:latin typeface="Calibri"/>
                <a:ea typeface="Calibri"/>
                <a:cs typeface="Calibri"/>
                <a:sym typeface="Calibri"/>
              </a:rPr>
              <a:t>NAME:S.MONISHA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a:t>
            </a:r>
            <a:r>
              <a:rPr lang="en-US" sz="2400" dirty="0" smtClean="0">
                <a:solidFill>
                  <a:schemeClr val="dk1"/>
                </a:solidFill>
                <a:latin typeface="Calibri"/>
                <a:ea typeface="Calibri"/>
                <a:cs typeface="Calibri"/>
                <a:sym typeface="Calibri"/>
              </a:rPr>
              <a:t>NO:312220179</a:t>
            </a:r>
            <a:endParaRPr dirty="0"/>
          </a:p>
          <a:p>
            <a:pPr marL="0" marR="0" lvl="0" indent="0" algn="l" rtl="0">
              <a:spcBef>
                <a:spcPts val="0"/>
              </a:spcBef>
              <a:spcAft>
                <a:spcPts val="0"/>
              </a:spcAft>
              <a:buNone/>
            </a:pPr>
            <a:r>
              <a:rPr lang="en-US" sz="2400" dirty="0" err="1" smtClean="0">
                <a:solidFill>
                  <a:schemeClr val="dk1"/>
                </a:solidFill>
                <a:latin typeface="Calibri"/>
                <a:ea typeface="Calibri"/>
                <a:cs typeface="Calibri"/>
                <a:sym typeface="Calibri"/>
              </a:rPr>
              <a:t>DEPARTMENT:Commerce</a:t>
            </a:r>
            <a:r>
              <a:rPr lang="en-US" sz="2400" smtClean="0">
                <a:solidFill>
                  <a:schemeClr val="dk1"/>
                </a:solidFill>
                <a:latin typeface="Calibri"/>
                <a:ea typeface="Calibri"/>
                <a:cs typeface="Calibri"/>
                <a:sym typeface="Calibri"/>
              </a:rPr>
              <a:t>(B.COM A&amp;F)</a:t>
            </a:r>
            <a:endParaRPr dirty="0"/>
          </a:p>
          <a:p>
            <a:pPr marL="0" marR="0" lvl="0" indent="0" algn="l" rtl="0">
              <a:spcBef>
                <a:spcPts val="0"/>
              </a:spcBef>
              <a:spcAft>
                <a:spcPts val="0"/>
              </a:spcAft>
              <a:buNone/>
            </a:pPr>
            <a:r>
              <a:rPr lang="en-US" sz="2400" dirty="0" err="1">
                <a:solidFill>
                  <a:schemeClr val="dk1"/>
                </a:solidFill>
                <a:latin typeface="Calibri"/>
                <a:ea typeface="Calibri"/>
                <a:cs typeface="Calibri"/>
                <a:sym typeface="Calibri"/>
              </a:rPr>
              <a:t>COLLEGE:Jeppiaar</a:t>
            </a:r>
            <a:r>
              <a:rPr lang="en-US" sz="2400" dirty="0">
                <a:solidFill>
                  <a:schemeClr val="dk1"/>
                </a:solidFill>
                <a:latin typeface="Calibri"/>
                <a:ea typeface="Calibri"/>
                <a:cs typeface="Calibri"/>
                <a:sym typeface="Calibri"/>
              </a:rPr>
              <a:t> college of arts and science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500" b="1"/>
              <a:t>Use machine learning and data analytics to create predictive models that assess health risks and recommend personalized actions. Techniques may include time-series analysis, anomaly detection, and reinforcement learning.</a:t>
            </a:r>
            <a:endParaRPr sz="3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3" name="Google Shape;123;p10"/>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300" b="1"/>
              <a:t>Present the effectiveness of the health assistant in improving user engagement and health management. Discuss the accuracy of predictions, user feedback, and any observed health improvements.</a:t>
            </a:r>
            <a:endParaRPr sz="3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900" b="1"/>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sz="2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58" name="Google Shape;5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59" name="Google Shape;59;p2"/>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Problem Statement</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Project Overview</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End Users</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Our Solution and Proposition</a:t>
            </a:r>
            <a:endParaRPr b="1"/>
          </a:p>
          <a:p>
            <a:pPr marL="0" marR="0" lvl="0" indent="-177800" algn="l" rtl="0">
              <a:spcBef>
                <a:spcPts val="0"/>
              </a:spcBef>
              <a:spcAft>
                <a:spcPts val="0"/>
              </a:spcAft>
              <a:buClr>
                <a:srgbClr val="0D0D0D"/>
              </a:buClr>
              <a:buSzPts val="2800"/>
              <a:buFont typeface="Calibri"/>
              <a:buAutoNum type="arabicPeriod"/>
            </a:pPr>
            <a:r>
              <a:rPr lang="en-US" sz="2800" b="1">
                <a:solidFill>
                  <a:srgbClr val="0D0D0D"/>
                </a:solidFill>
                <a:latin typeface="Times New Roman"/>
                <a:ea typeface="Times New Roman"/>
                <a:cs typeface="Times New Roman"/>
                <a:sym typeface="Times New Roman"/>
              </a:rPr>
              <a:t>Dataset Description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Modelling Approach</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Results and </a:t>
            </a:r>
            <a:r>
              <a:rPr lang="en-US" sz="2800" b="1">
                <a:solidFill>
                  <a:srgbClr val="0D0D0D"/>
                </a:solidFill>
                <a:latin typeface="Times New Roman"/>
                <a:ea typeface="Times New Roman"/>
                <a:cs typeface="Times New Roman"/>
                <a:sym typeface="Times New Roman"/>
              </a:rPr>
              <a:t>Discussion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Conclusion</a:t>
            </a:r>
            <a:endParaRPr b="1"/>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8" name="Google Shape;68;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9" name="Google Shape;69;p3"/>
          <p:cNvSpPr txBox="1"/>
          <p:nvPr/>
        </p:nvSpPr>
        <p:spPr>
          <a:xfrm rot="323" flipH="1">
            <a:off x="1953177" y="1949805"/>
            <a:ext cx="6392100" cy="3821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93700" algn="l" rtl="0">
              <a:spcBef>
                <a:spcPts val="0"/>
              </a:spcBef>
              <a:spcAft>
                <a:spcPts val="0"/>
              </a:spcAft>
              <a:buSzPts val="2600"/>
              <a:buChar char="●"/>
            </a:pPr>
            <a:r>
              <a:rPr lang="en-US" sz="2600" b="1"/>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4"/>
          <p:cNvSpPr txBox="1">
            <a:spLocks noGrp="1"/>
          </p:cNvSpPr>
          <p:nvPr>
            <p:ph type="title"/>
          </p:nvPr>
        </p:nvSpPr>
        <p:spPr>
          <a:xfrm>
            <a:off x="4221475" y="1017275"/>
            <a:ext cx="5263500" cy="831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8" name="Google Shape;78;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9" name="Google Shape;79;p4"/>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sz="2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7" name="Google Shape;87;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8" name="Google Shape;88;p5"/>
          <p:cNvSpPr txBox="1"/>
          <p:nvPr/>
        </p:nvSpPr>
        <p:spPr>
          <a:xfrm>
            <a:off x="1681350" y="2451250"/>
            <a:ext cx="5975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Customer service teams, product managers, and marketing departments who need to understand customer sentiment and identify trends or issues from feedback to improve the product and service offerings.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6" name="Google Shape;96;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7" name="Google Shape;97;p6"/>
          <p:cNvSpPr txBox="1"/>
          <p:nvPr/>
        </p:nvSpPr>
        <p:spPr>
          <a:xfrm flipH="1">
            <a:off x="3429150" y="1862500"/>
            <a:ext cx="5924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Implement a solution that involves:</a:t>
            </a:r>
            <a:endParaRPr sz="2400" b="1"/>
          </a:p>
          <a:p>
            <a:pPr marL="0" lvl="0" indent="0" algn="l" rtl="0">
              <a:spcBef>
                <a:spcPts val="0"/>
              </a:spcBef>
              <a:spcAft>
                <a:spcPts val="0"/>
              </a:spcAft>
              <a:buNone/>
            </a:pPr>
            <a:r>
              <a:rPr lang="en-US" sz="2400" b="1"/>
              <a:t>Collecting customer feedback from multiple sources (e.g., reviews, social media).</a:t>
            </a:r>
            <a:endParaRPr sz="2400" b="1"/>
          </a:p>
          <a:p>
            <a:pPr marL="0" lvl="0" indent="0" algn="l" rtl="0">
              <a:spcBef>
                <a:spcPts val="0"/>
              </a:spcBef>
              <a:spcAft>
                <a:spcPts val="0"/>
              </a:spcAft>
              <a:buNone/>
            </a:pPr>
            <a:r>
              <a:rPr lang="en-US" sz="2400" b="1"/>
              <a:t>Preprocessing text data to prepare it for analysis.</a:t>
            </a:r>
            <a:endParaRPr sz="2400" b="1"/>
          </a:p>
          <a:p>
            <a:pPr marL="0" lvl="0" indent="0" algn="l" rtl="0">
              <a:spcBef>
                <a:spcPts val="0"/>
              </a:spcBef>
              <a:spcAft>
                <a:spcPts val="0"/>
              </a:spcAft>
              <a:buNone/>
            </a:pPr>
            <a:r>
              <a:rPr lang="en-US" sz="2400" b="1"/>
              <a:t>Applying natural language processing (NLP) techniques and machine learning algorithms to determine sentiment.</a:t>
            </a:r>
            <a:endParaRPr sz="2400" b="1"/>
          </a:p>
          <a:p>
            <a:pPr marL="0" lvl="0" indent="0" algn="l" rtl="0">
              <a:spcBef>
                <a:spcPts val="0"/>
              </a:spcBef>
              <a:spcAft>
                <a:spcPts val="0"/>
              </a:spcAft>
              <a:buNone/>
            </a:pPr>
            <a:r>
              <a:rPr lang="en-US" sz="2400" b="1"/>
              <a:t>Providing a dashboard for real-time sentiment analysis and actionable insights</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t>The dataset will include:</a:t>
            </a:r>
            <a:endParaRPr sz="3000" b="1"/>
          </a:p>
          <a:p>
            <a:pPr marL="0" lvl="0" indent="0" algn="l" rtl="0">
              <a:spcBef>
                <a:spcPts val="0"/>
              </a:spcBef>
              <a:spcAft>
                <a:spcPts val="0"/>
              </a:spcAft>
              <a:buNone/>
            </a:pPr>
            <a:r>
              <a:rPr lang="en-US" sz="3000" b="1"/>
              <a:t>Text data from customer reviews, social media posts, and support tickets.</a:t>
            </a:r>
            <a:endParaRPr sz="3000" b="1"/>
          </a:p>
          <a:p>
            <a:pPr marL="0" lvl="0" indent="0" algn="l" rtl="0">
              <a:spcBef>
                <a:spcPts val="0"/>
              </a:spcBef>
              <a:spcAft>
                <a:spcPts val="0"/>
              </a:spcAft>
              <a:buNone/>
            </a:pPr>
            <a:r>
              <a:rPr lang="en-US" sz="3000" b="1"/>
              <a:t>Annotations of sentiment labels (positive, negative, neutral) if available.</a:t>
            </a:r>
            <a:endParaRPr sz="3000" b="1"/>
          </a:p>
          <a:p>
            <a:pPr marL="0" lvl="0" indent="0" algn="l" rtl="0">
              <a:spcBef>
                <a:spcPts val="0"/>
              </a:spcBef>
              <a:spcAft>
                <a:spcPts val="0"/>
              </a:spcAft>
              <a:buNone/>
            </a:pPr>
            <a:r>
              <a:rPr lang="en-US" sz="3000" b="1"/>
              <a:t>Metadata such as timestamps, product categories, and customer demographics.</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a:spLocks noGrp="1"/>
          </p:cNvSpPr>
          <p:nvPr>
            <p:ph type="title"/>
          </p:nvPr>
        </p:nvSpPr>
        <p:spPr>
          <a:xfrm>
            <a:off x="1855788" y="689363"/>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b="1"/>
              <a:t>Description: Our solution integrates advanced wearable technology to continuously track critical health metrics like heart rate, blood pressure, and activity levels in real-time.</a:t>
            </a:r>
            <a:endParaRPr sz="2600" b="1"/>
          </a:p>
          <a:p>
            <a:pPr marL="0" lvl="0" indent="0" algn="l" rtl="0">
              <a:spcBef>
                <a:spcPts val="0"/>
              </a:spcBef>
              <a:spcAft>
                <a:spcPts val="0"/>
              </a:spcAft>
              <a:buNone/>
            </a:pPr>
            <a:r>
              <a:rPr lang="en-US" sz="2600" b="1"/>
              <a:t>Wow Factor: This feature provides users with up-to-the-minute health data, allowing them to monitor their well-being actively rather than relying on periodic check-ups.</a:t>
            </a:r>
            <a:endParaRPr sz="2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480</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monisha saravanan</dc:creator>
  <cp:lastModifiedBy>monisha saravanan</cp:lastModifiedBy>
  <cp:revision>2</cp:revision>
  <dcterms:modified xsi:type="dcterms:W3CDTF">2024-08-31T05:37:45Z</dcterms:modified>
</cp:coreProperties>
</file>