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5" r:id="rId3"/>
    <p:sldId id="277" r:id="rId4"/>
    <p:sldId id="301" r:id="rId5"/>
    <p:sldId id="3590" r:id="rId6"/>
    <p:sldId id="3561" r:id="rId7"/>
    <p:sldId id="3594" r:id="rId8"/>
    <p:sldId id="3591" r:id="rId9"/>
    <p:sldId id="3587" r:id="rId10"/>
    <p:sldId id="364" r:id="rId11"/>
    <p:sldId id="291" r:id="rId12"/>
    <p:sldId id="294" r:id="rId13"/>
    <p:sldId id="3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409"/>
    <a:srgbClr val="EEBFDC"/>
    <a:srgbClr val="E9BFDC"/>
    <a:srgbClr val="4EA6DC"/>
    <a:srgbClr val="C830CC"/>
    <a:srgbClr val="E32D91"/>
    <a:srgbClr val="4675E7"/>
    <a:srgbClr val="C54D0B"/>
    <a:srgbClr val="F162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9F9E8A-129D-40EB-811A-ADFA7B44EB7F}" v="109" dt="2025-03-13T04:56:52.7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08" autoAdjust="0"/>
    <p:restoredTop sz="94660"/>
  </p:normalViewPr>
  <p:slideViewPr>
    <p:cSldViewPr snapToGrid="0">
      <p:cViewPr>
        <p:scale>
          <a:sx n="50" d="100"/>
          <a:sy n="50" d="100"/>
        </p:scale>
        <p:origin x="157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isha M" userId="79ada43e-f34b-4a08-968d-944efe49a4f1" providerId="ADAL" clId="{989F9E8A-129D-40EB-811A-ADFA7B44EB7F}"/>
    <pc:docChg chg="undo redo custSel addSld delSld modSld">
      <pc:chgData name="Monisha M" userId="79ada43e-f34b-4a08-968d-944efe49a4f1" providerId="ADAL" clId="{989F9E8A-129D-40EB-811A-ADFA7B44EB7F}" dt="2025-03-13T04:57:01.079" v="1022" actId="14100"/>
      <pc:docMkLst>
        <pc:docMk/>
      </pc:docMkLst>
      <pc:sldChg chg="del">
        <pc:chgData name="Monisha M" userId="79ada43e-f34b-4a08-968d-944efe49a4f1" providerId="ADAL" clId="{989F9E8A-129D-40EB-811A-ADFA7B44EB7F}" dt="2025-03-11T11:22:06.001" v="970" actId="47"/>
        <pc:sldMkLst>
          <pc:docMk/>
          <pc:sldMk cId="393302793" sldId="366"/>
        </pc:sldMkLst>
      </pc:sldChg>
      <pc:sldChg chg="addSp delSp modSp mod">
        <pc:chgData name="Monisha M" userId="79ada43e-f34b-4a08-968d-944efe49a4f1" providerId="ADAL" clId="{989F9E8A-129D-40EB-811A-ADFA7B44EB7F}" dt="2025-03-11T11:12:43.040" v="932" actId="571"/>
        <pc:sldMkLst>
          <pc:docMk/>
          <pc:sldMk cId="1199638416" sldId="3561"/>
        </pc:sldMkLst>
        <pc:spChg chg="mod">
          <ac:chgData name="Monisha M" userId="79ada43e-f34b-4a08-968d-944efe49a4f1" providerId="ADAL" clId="{989F9E8A-129D-40EB-811A-ADFA7B44EB7F}" dt="2025-03-11T06:15:35.739" v="155" actId="1076"/>
          <ac:spMkLst>
            <pc:docMk/>
            <pc:sldMk cId="1199638416" sldId="3561"/>
            <ac:spMk id="4" creationId="{3F4D3E96-26CB-F6DD-B0BD-546E60C8619E}"/>
          </ac:spMkLst>
        </pc:spChg>
        <pc:spChg chg="mod">
          <ac:chgData name="Monisha M" userId="79ada43e-f34b-4a08-968d-944efe49a4f1" providerId="ADAL" clId="{989F9E8A-129D-40EB-811A-ADFA7B44EB7F}" dt="2025-03-11T04:41:57.282" v="42" actId="20577"/>
          <ac:spMkLst>
            <pc:docMk/>
            <pc:sldMk cId="1199638416" sldId="3561"/>
            <ac:spMk id="7" creationId="{6200EBED-5715-435B-EA05-7E75FECCE07E}"/>
          </ac:spMkLst>
        </pc:spChg>
        <pc:spChg chg="mod">
          <ac:chgData name="Monisha M" userId="79ada43e-f34b-4a08-968d-944efe49a4f1" providerId="ADAL" clId="{989F9E8A-129D-40EB-811A-ADFA7B44EB7F}" dt="2025-03-11T06:11:17.769" v="130" actId="1076"/>
          <ac:spMkLst>
            <pc:docMk/>
            <pc:sldMk cId="1199638416" sldId="3561"/>
            <ac:spMk id="9" creationId="{79EB853D-1089-0F87-978B-665F844F31F9}"/>
          </ac:spMkLst>
        </pc:spChg>
        <pc:spChg chg="add mod">
          <ac:chgData name="Monisha M" userId="79ada43e-f34b-4a08-968d-944efe49a4f1" providerId="ADAL" clId="{989F9E8A-129D-40EB-811A-ADFA7B44EB7F}" dt="2025-03-11T07:17:09.531" v="383" actId="1076"/>
          <ac:spMkLst>
            <pc:docMk/>
            <pc:sldMk cId="1199638416" sldId="3561"/>
            <ac:spMk id="10" creationId="{CC1C927C-B056-3D9F-D8A4-43FD1B4621F8}"/>
          </ac:spMkLst>
        </pc:spChg>
        <pc:spChg chg="add mod">
          <ac:chgData name="Monisha M" userId="79ada43e-f34b-4a08-968d-944efe49a4f1" providerId="ADAL" clId="{989F9E8A-129D-40EB-811A-ADFA7B44EB7F}" dt="2025-03-11T11:12:21.293" v="929" actId="1076"/>
          <ac:spMkLst>
            <pc:docMk/>
            <pc:sldMk cId="1199638416" sldId="3561"/>
            <ac:spMk id="12" creationId="{2AFE470A-EE65-6817-B903-7BC8EBDCA6F3}"/>
          </ac:spMkLst>
        </pc:spChg>
        <pc:spChg chg="mod">
          <ac:chgData name="Monisha M" userId="79ada43e-f34b-4a08-968d-944efe49a4f1" providerId="ADAL" clId="{989F9E8A-129D-40EB-811A-ADFA7B44EB7F}" dt="2025-03-11T11:12:21.293" v="929" actId="1076"/>
          <ac:spMkLst>
            <pc:docMk/>
            <pc:sldMk cId="1199638416" sldId="3561"/>
            <ac:spMk id="14" creationId="{7810BB09-C7EB-208E-4D51-49D0DCD6954A}"/>
          </ac:spMkLst>
        </pc:spChg>
        <pc:spChg chg="mod">
          <ac:chgData name="Monisha M" userId="79ada43e-f34b-4a08-968d-944efe49a4f1" providerId="ADAL" clId="{989F9E8A-129D-40EB-811A-ADFA7B44EB7F}" dt="2025-03-11T11:12:21.293" v="929" actId="1076"/>
          <ac:spMkLst>
            <pc:docMk/>
            <pc:sldMk cId="1199638416" sldId="3561"/>
            <ac:spMk id="15" creationId="{8093046B-CEF6-A0A7-7957-06C80A876653}"/>
          </ac:spMkLst>
        </pc:spChg>
        <pc:spChg chg="add mod">
          <ac:chgData name="Monisha M" userId="79ada43e-f34b-4a08-968d-944efe49a4f1" providerId="ADAL" clId="{989F9E8A-129D-40EB-811A-ADFA7B44EB7F}" dt="2025-03-11T06:43:33.840" v="333" actId="20577"/>
          <ac:spMkLst>
            <pc:docMk/>
            <pc:sldMk cId="1199638416" sldId="3561"/>
            <ac:spMk id="17" creationId="{D96202D5-801A-0FBB-A3EF-CFCB29BC02AC}"/>
          </ac:spMkLst>
        </pc:spChg>
        <pc:spChg chg="add mod">
          <ac:chgData name="Monisha M" userId="79ada43e-f34b-4a08-968d-944efe49a4f1" providerId="ADAL" clId="{989F9E8A-129D-40EB-811A-ADFA7B44EB7F}" dt="2025-03-11T11:12:21.293" v="929" actId="1076"/>
          <ac:spMkLst>
            <pc:docMk/>
            <pc:sldMk cId="1199638416" sldId="3561"/>
            <ac:spMk id="19" creationId="{F4F9C04D-BB7E-D0B3-8E40-721629E0A7D1}"/>
          </ac:spMkLst>
        </pc:spChg>
        <pc:spChg chg="mod">
          <ac:chgData name="Monisha M" userId="79ada43e-f34b-4a08-968d-944efe49a4f1" providerId="ADAL" clId="{989F9E8A-129D-40EB-811A-ADFA7B44EB7F}" dt="2025-03-11T11:12:21.293" v="929" actId="1076"/>
          <ac:spMkLst>
            <pc:docMk/>
            <pc:sldMk cId="1199638416" sldId="3561"/>
            <ac:spMk id="22" creationId="{DDDC628C-FF5E-132E-EB53-2078BCF05129}"/>
          </ac:spMkLst>
        </pc:spChg>
        <pc:spChg chg="mod">
          <ac:chgData name="Monisha M" userId="79ada43e-f34b-4a08-968d-944efe49a4f1" providerId="ADAL" clId="{989F9E8A-129D-40EB-811A-ADFA7B44EB7F}" dt="2025-03-11T11:12:21.293" v="929" actId="1076"/>
          <ac:spMkLst>
            <pc:docMk/>
            <pc:sldMk cId="1199638416" sldId="3561"/>
            <ac:spMk id="23" creationId="{C279E3A5-4A61-9F11-BE4A-C8C573A1754A}"/>
          </ac:spMkLst>
        </pc:spChg>
        <pc:spChg chg="mod">
          <ac:chgData name="Monisha M" userId="79ada43e-f34b-4a08-968d-944efe49a4f1" providerId="ADAL" clId="{989F9E8A-129D-40EB-811A-ADFA7B44EB7F}" dt="2025-03-11T06:16:04.995" v="157" actId="1076"/>
          <ac:spMkLst>
            <pc:docMk/>
            <pc:sldMk cId="1199638416" sldId="3561"/>
            <ac:spMk id="29" creationId="{0BEDA371-2B1A-E828-2D6F-477F714CC752}"/>
          </ac:spMkLst>
        </pc:spChg>
        <pc:spChg chg="mod">
          <ac:chgData name="Monisha M" userId="79ada43e-f34b-4a08-968d-944efe49a4f1" providerId="ADAL" clId="{989F9E8A-129D-40EB-811A-ADFA7B44EB7F}" dt="2025-03-11T06:16:04.995" v="157" actId="1076"/>
          <ac:spMkLst>
            <pc:docMk/>
            <pc:sldMk cId="1199638416" sldId="3561"/>
            <ac:spMk id="30" creationId="{3DC6F88A-DE8E-9B57-8C4D-141F65854FA3}"/>
          </ac:spMkLst>
        </pc:spChg>
        <pc:spChg chg="mod">
          <ac:chgData name="Monisha M" userId="79ada43e-f34b-4a08-968d-944efe49a4f1" providerId="ADAL" clId="{989F9E8A-129D-40EB-811A-ADFA7B44EB7F}" dt="2025-03-11T06:16:04.995" v="157" actId="1076"/>
          <ac:spMkLst>
            <pc:docMk/>
            <pc:sldMk cId="1199638416" sldId="3561"/>
            <ac:spMk id="31" creationId="{CD44021A-9391-EBE7-41F0-08BE17B4E43C}"/>
          </ac:spMkLst>
        </pc:spChg>
        <pc:spChg chg="add mod">
          <ac:chgData name="Monisha M" userId="79ada43e-f34b-4a08-968d-944efe49a4f1" providerId="ADAL" clId="{989F9E8A-129D-40EB-811A-ADFA7B44EB7F}" dt="2025-03-11T06:28:03.132" v="205" actId="20577"/>
          <ac:spMkLst>
            <pc:docMk/>
            <pc:sldMk cId="1199638416" sldId="3561"/>
            <ac:spMk id="34" creationId="{D50317A7-C241-3159-24C5-2B5CC40124DF}"/>
          </ac:spMkLst>
        </pc:spChg>
        <pc:spChg chg="mod">
          <ac:chgData name="Monisha M" userId="79ada43e-f34b-4a08-968d-944efe49a4f1" providerId="ADAL" clId="{989F9E8A-129D-40EB-811A-ADFA7B44EB7F}" dt="2025-03-11T06:16:04.995" v="157" actId="1076"/>
          <ac:spMkLst>
            <pc:docMk/>
            <pc:sldMk cId="1199638416" sldId="3561"/>
            <ac:spMk id="36" creationId="{E9870F51-61EA-EE39-E7F8-E9929A767913}"/>
          </ac:spMkLst>
        </pc:spChg>
        <pc:spChg chg="add mod">
          <ac:chgData name="Monisha M" userId="79ada43e-f34b-4a08-968d-944efe49a4f1" providerId="ADAL" clId="{989F9E8A-129D-40EB-811A-ADFA7B44EB7F}" dt="2025-03-11T06:34:42.629" v="274" actId="1076"/>
          <ac:spMkLst>
            <pc:docMk/>
            <pc:sldMk cId="1199638416" sldId="3561"/>
            <ac:spMk id="41" creationId="{A69A2003-3888-F371-CB55-E2C172966DA5}"/>
          </ac:spMkLst>
        </pc:spChg>
        <pc:spChg chg="mod">
          <ac:chgData name="Monisha M" userId="79ada43e-f34b-4a08-968d-944efe49a4f1" providerId="ADAL" clId="{989F9E8A-129D-40EB-811A-ADFA7B44EB7F}" dt="2025-03-11T06:16:54.866" v="159" actId="1076"/>
          <ac:spMkLst>
            <pc:docMk/>
            <pc:sldMk cId="1199638416" sldId="3561"/>
            <ac:spMk id="47" creationId="{CFABDBBD-C327-181B-0F4A-34BCAA58A007}"/>
          </ac:spMkLst>
        </pc:spChg>
        <pc:spChg chg="add mod">
          <ac:chgData name="Monisha M" userId="79ada43e-f34b-4a08-968d-944efe49a4f1" providerId="ADAL" clId="{989F9E8A-129D-40EB-811A-ADFA7B44EB7F}" dt="2025-03-11T06:35:08.501" v="278" actId="1076"/>
          <ac:spMkLst>
            <pc:docMk/>
            <pc:sldMk cId="1199638416" sldId="3561"/>
            <ac:spMk id="51" creationId="{9401A495-B7B2-675B-87D2-C5AB34D1688C}"/>
          </ac:spMkLst>
        </pc:spChg>
        <pc:spChg chg="add mod">
          <ac:chgData name="Monisha M" userId="79ada43e-f34b-4a08-968d-944efe49a4f1" providerId="ADAL" clId="{989F9E8A-129D-40EB-811A-ADFA7B44EB7F}" dt="2025-03-11T06:37:25.444" v="294" actId="20577"/>
          <ac:spMkLst>
            <pc:docMk/>
            <pc:sldMk cId="1199638416" sldId="3561"/>
            <ac:spMk id="55" creationId="{9BF3EE0A-2E9F-4F5B-C762-E6AFCAF623F7}"/>
          </ac:spMkLst>
        </pc:spChg>
        <pc:spChg chg="add mod">
          <ac:chgData name="Monisha M" userId="79ada43e-f34b-4a08-968d-944efe49a4f1" providerId="ADAL" clId="{989F9E8A-129D-40EB-811A-ADFA7B44EB7F}" dt="2025-03-11T06:43:15.702" v="330" actId="1076"/>
          <ac:spMkLst>
            <pc:docMk/>
            <pc:sldMk cId="1199638416" sldId="3561"/>
            <ac:spMk id="59" creationId="{E97E744D-DFF3-B1A9-4B76-4B967AB03E4C}"/>
          </ac:spMkLst>
        </pc:spChg>
        <pc:spChg chg="mod">
          <ac:chgData name="Monisha M" userId="79ada43e-f34b-4a08-968d-944efe49a4f1" providerId="ADAL" clId="{989F9E8A-129D-40EB-811A-ADFA7B44EB7F}" dt="2025-03-11T06:15:35.739" v="155" actId="1076"/>
          <ac:spMkLst>
            <pc:docMk/>
            <pc:sldMk cId="1199638416" sldId="3561"/>
            <ac:spMk id="78" creationId="{6E0C601D-7CEF-4A47-E0AE-3823E8FED967}"/>
          </ac:spMkLst>
        </pc:spChg>
        <pc:spChg chg="mod">
          <ac:chgData name="Monisha M" userId="79ada43e-f34b-4a08-968d-944efe49a4f1" providerId="ADAL" clId="{989F9E8A-129D-40EB-811A-ADFA7B44EB7F}" dt="2025-03-11T06:15:35.739" v="155" actId="1076"/>
          <ac:spMkLst>
            <pc:docMk/>
            <pc:sldMk cId="1199638416" sldId="3561"/>
            <ac:spMk id="80" creationId="{B2571681-D331-AB87-6D11-2EA6A7B49FF8}"/>
          </ac:spMkLst>
        </pc:spChg>
        <pc:spChg chg="mod">
          <ac:chgData name="Monisha M" userId="79ada43e-f34b-4a08-968d-944efe49a4f1" providerId="ADAL" clId="{989F9E8A-129D-40EB-811A-ADFA7B44EB7F}" dt="2025-03-11T06:15:35.739" v="155" actId="1076"/>
          <ac:spMkLst>
            <pc:docMk/>
            <pc:sldMk cId="1199638416" sldId="3561"/>
            <ac:spMk id="83" creationId="{B8A69445-365B-867F-43EC-CF4741A86381}"/>
          </ac:spMkLst>
        </pc:spChg>
        <pc:spChg chg="mod">
          <ac:chgData name="Monisha M" userId="79ada43e-f34b-4a08-968d-944efe49a4f1" providerId="ADAL" clId="{989F9E8A-129D-40EB-811A-ADFA7B44EB7F}" dt="2025-03-11T06:15:35.739" v="155" actId="1076"/>
          <ac:spMkLst>
            <pc:docMk/>
            <pc:sldMk cId="1199638416" sldId="3561"/>
            <ac:spMk id="84" creationId="{8A5FCB04-3F8F-D102-F8D5-361EE70A0F3D}"/>
          </ac:spMkLst>
        </pc:spChg>
        <pc:spChg chg="mod">
          <ac:chgData name="Monisha M" userId="79ada43e-f34b-4a08-968d-944efe49a4f1" providerId="ADAL" clId="{989F9E8A-129D-40EB-811A-ADFA7B44EB7F}" dt="2025-03-11T06:11:17.769" v="130" actId="1076"/>
          <ac:spMkLst>
            <pc:docMk/>
            <pc:sldMk cId="1199638416" sldId="3561"/>
            <ac:spMk id="85" creationId="{4CD87337-3047-4345-A916-76016162BA5D}"/>
          </ac:spMkLst>
        </pc:spChg>
        <pc:spChg chg="mod">
          <ac:chgData name="Monisha M" userId="79ada43e-f34b-4a08-968d-944efe49a4f1" providerId="ADAL" clId="{989F9E8A-129D-40EB-811A-ADFA7B44EB7F}" dt="2025-03-11T06:16:10.427" v="158" actId="1076"/>
          <ac:spMkLst>
            <pc:docMk/>
            <pc:sldMk cId="1199638416" sldId="3561"/>
            <ac:spMk id="86" creationId="{48DC94C1-5094-43B7-AAD1-E5CC652563A9}"/>
          </ac:spMkLst>
        </pc:spChg>
        <pc:spChg chg="mod">
          <ac:chgData name="Monisha M" userId="79ada43e-f34b-4a08-968d-944efe49a4f1" providerId="ADAL" clId="{989F9E8A-129D-40EB-811A-ADFA7B44EB7F}" dt="2025-03-11T06:15:35.739" v="155" actId="1076"/>
          <ac:spMkLst>
            <pc:docMk/>
            <pc:sldMk cId="1199638416" sldId="3561"/>
            <ac:spMk id="87" creationId="{282FA423-EA36-604E-2AD2-6DAA3DB2772E}"/>
          </ac:spMkLst>
        </pc:spChg>
        <pc:spChg chg="mod">
          <ac:chgData name="Monisha M" userId="79ada43e-f34b-4a08-968d-944efe49a4f1" providerId="ADAL" clId="{989F9E8A-129D-40EB-811A-ADFA7B44EB7F}" dt="2025-03-11T06:16:54.866" v="159" actId="1076"/>
          <ac:spMkLst>
            <pc:docMk/>
            <pc:sldMk cId="1199638416" sldId="3561"/>
            <ac:spMk id="96" creationId="{208A5124-62D1-9657-37BF-2C2A29D6A46A}"/>
          </ac:spMkLst>
        </pc:spChg>
        <pc:spChg chg="mod">
          <ac:chgData name="Monisha M" userId="79ada43e-f34b-4a08-968d-944efe49a4f1" providerId="ADAL" clId="{989F9E8A-129D-40EB-811A-ADFA7B44EB7F}" dt="2025-03-11T06:15:35.739" v="155" actId="1076"/>
          <ac:spMkLst>
            <pc:docMk/>
            <pc:sldMk cId="1199638416" sldId="3561"/>
            <ac:spMk id="104" creationId="{FDFE0B32-EBB8-4A7F-A36C-57BE4B6295C6}"/>
          </ac:spMkLst>
        </pc:spChg>
        <pc:spChg chg="mod">
          <ac:chgData name="Monisha M" userId="79ada43e-f34b-4a08-968d-944efe49a4f1" providerId="ADAL" clId="{989F9E8A-129D-40EB-811A-ADFA7B44EB7F}" dt="2025-03-11T06:15:19.684" v="153" actId="1076"/>
          <ac:spMkLst>
            <pc:docMk/>
            <pc:sldMk cId="1199638416" sldId="3561"/>
            <ac:spMk id="106" creationId="{2BA984B3-DEDC-3189-59AF-09EAE1A0F4C1}"/>
          </ac:spMkLst>
        </pc:spChg>
        <pc:spChg chg="mod">
          <ac:chgData name="Monisha M" userId="79ada43e-f34b-4a08-968d-944efe49a4f1" providerId="ADAL" clId="{989F9E8A-129D-40EB-811A-ADFA7B44EB7F}" dt="2025-03-11T06:15:07.978" v="151" actId="1076"/>
          <ac:spMkLst>
            <pc:docMk/>
            <pc:sldMk cId="1199638416" sldId="3561"/>
            <ac:spMk id="112" creationId="{B7004327-D668-1AC7-5485-A319A793DD6A}"/>
          </ac:spMkLst>
        </pc:spChg>
        <pc:spChg chg="mod">
          <ac:chgData name="Monisha M" userId="79ada43e-f34b-4a08-968d-944efe49a4f1" providerId="ADAL" clId="{989F9E8A-129D-40EB-811A-ADFA7B44EB7F}" dt="2025-03-11T06:15:40.929" v="156" actId="1076"/>
          <ac:spMkLst>
            <pc:docMk/>
            <pc:sldMk cId="1199638416" sldId="3561"/>
            <ac:spMk id="113" creationId="{5230AAF4-F981-98EC-9CAA-1C3758FDEBFB}"/>
          </ac:spMkLst>
        </pc:spChg>
        <pc:spChg chg="mod">
          <ac:chgData name="Monisha M" userId="79ada43e-f34b-4a08-968d-944efe49a4f1" providerId="ADAL" clId="{989F9E8A-129D-40EB-811A-ADFA7B44EB7F}" dt="2025-03-11T06:16:54.866" v="159" actId="1076"/>
          <ac:spMkLst>
            <pc:docMk/>
            <pc:sldMk cId="1199638416" sldId="3561"/>
            <ac:spMk id="116" creationId="{25F4AEF3-2A6B-46EB-B9D0-921FFCAFC6E4}"/>
          </ac:spMkLst>
        </pc:spChg>
        <pc:spChg chg="mod">
          <ac:chgData name="Monisha M" userId="79ada43e-f34b-4a08-968d-944efe49a4f1" providerId="ADAL" clId="{989F9E8A-129D-40EB-811A-ADFA7B44EB7F}" dt="2025-03-11T06:16:54.866" v="159" actId="1076"/>
          <ac:spMkLst>
            <pc:docMk/>
            <pc:sldMk cId="1199638416" sldId="3561"/>
            <ac:spMk id="117" creationId="{FDBE62D5-8FDA-4FFC-8993-150A6E99F7D5}"/>
          </ac:spMkLst>
        </pc:spChg>
        <pc:spChg chg="mod">
          <ac:chgData name="Monisha M" userId="79ada43e-f34b-4a08-968d-944efe49a4f1" providerId="ADAL" clId="{989F9E8A-129D-40EB-811A-ADFA7B44EB7F}" dt="2025-03-11T11:12:21.293" v="929" actId="1076"/>
          <ac:spMkLst>
            <pc:docMk/>
            <pc:sldMk cId="1199638416" sldId="3561"/>
            <ac:spMk id="123" creationId="{F5AAC6E9-2FCF-C1B7-B59D-FF279478AB2E}"/>
          </ac:spMkLst>
        </pc:spChg>
        <pc:spChg chg="mod">
          <ac:chgData name="Monisha M" userId="79ada43e-f34b-4a08-968d-944efe49a4f1" providerId="ADAL" clId="{989F9E8A-129D-40EB-811A-ADFA7B44EB7F}" dt="2025-03-11T11:12:21.293" v="929" actId="1076"/>
          <ac:spMkLst>
            <pc:docMk/>
            <pc:sldMk cId="1199638416" sldId="3561"/>
            <ac:spMk id="124" creationId="{CDAD96EE-97C5-9CB4-116C-916930656B0E}"/>
          </ac:spMkLst>
        </pc:spChg>
        <pc:spChg chg="mod">
          <ac:chgData name="Monisha M" userId="79ada43e-f34b-4a08-968d-944efe49a4f1" providerId="ADAL" clId="{989F9E8A-129D-40EB-811A-ADFA7B44EB7F}" dt="2025-03-11T11:12:21.293" v="929" actId="1076"/>
          <ac:spMkLst>
            <pc:docMk/>
            <pc:sldMk cId="1199638416" sldId="3561"/>
            <ac:spMk id="129" creationId="{77306877-3659-E97E-BFF1-B87C365FD353}"/>
          </ac:spMkLst>
        </pc:spChg>
        <pc:spChg chg="mod">
          <ac:chgData name="Monisha M" userId="79ada43e-f34b-4a08-968d-944efe49a4f1" providerId="ADAL" clId="{989F9E8A-129D-40EB-811A-ADFA7B44EB7F}" dt="2025-03-11T06:15:35.739" v="155" actId="1076"/>
          <ac:spMkLst>
            <pc:docMk/>
            <pc:sldMk cId="1199638416" sldId="3561"/>
            <ac:spMk id="134" creationId="{B75574F5-A569-4A41-B6FA-729DED5BDEDE}"/>
          </ac:spMkLst>
        </pc:spChg>
        <pc:spChg chg="mod">
          <ac:chgData name="Monisha M" userId="79ada43e-f34b-4a08-968d-944efe49a4f1" providerId="ADAL" clId="{989F9E8A-129D-40EB-811A-ADFA7B44EB7F}" dt="2025-03-11T06:21:30.158" v="173" actId="1076"/>
          <ac:spMkLst>
            <pc:docMk/>
            <pc:sldMk cId="1199638416" sldId="3561"/>
            <ac:spMk id="166" creationId="{DCB72B34-2686-4ED4-91DE-EE59F4B7F53F}"/>
          </ac:spMkLst>
        </pc:spChg>
        <pc:grpChg chg="add mod">
          <ac:chgData name="Monisha M" userId="79ada43e-f34b-4a08-968d-944efe49a4f1" providerId="ADAL" clId="{989F9E8A-129D-40EB-811A-ADFA7B44EB7F}" dt="2025-03-11T07:17:09.531" v="383" actId="1076"/>
          <ac:grpSpMkLst>
            <pc:docMk/>
            <pc:sldMk cId="1199638416" sldId="3561"/>
            <ac:grpSpMk id="6" creationId="{ABF0AE04-D6BA-B3E0-29D9-4C63E73ED43B}"/>
          </ac:grpSpMkLst>
        </pc:grpChg>
        <pc:grpChg chg="add mod">
          <ac:chgData name="Monisha M" userId="79ada43e-f34b-4a08-968d-944efe49a4f1" providerId="ADAL" clId="{989F9E8A-129D-40EB-811A-ADFA7B44EB7F}" dt="2025-03-11T06:14:08.177" v="144" actId="1076"/>
          <ac:grpSpMkLst>
            <pc:docMk/>
            <pc:sldMk cId="1199638416" sldId="3561"/>
            <ac:grpSpMk id="13" creationId="{0CB33000-B6E8-5685-8090-BF0A4BD89EFE}"/>
          </ac:grpSpMkLst>
        </pc:grpChg>
        <pc:grpChg chg="add mod">
          <ac:chgData name="Monisha M" userId="79ada43e-f34b-4a08-968d-944efe49a4f1" providerId="ADAL" clId="{989F9E8A-129D-40EB-811A-ADFA7B44EB7F}" dt="2025-03-11T06:14:32.454" v="146" actId="1076"/>
          <ac:grpSpMkLst>
            <pc:docMk/>
            <pc:sldMk cId="1199638416" sldId="3561"/>
            <ac:grpSpMk id="21" creationId="{23399D39-3384-195A-38CB-71F41ABA69CC}"/>
          </ac:grpSpMkLst>
        </pc:grpChg>
        <pc:grpChg chg="mod">
          <ac:chgData name="Monisha M" userId="79ada43e-f34b-4a08-968d-944efe49a4f1" providerId="ADAL" clId="{989F9E8A-129D-40EB-811A-ADFA7B44EB7F}" dt="2025-03-11T06:16:04.995" v="157" actId="1076"/>
          <ac:grpSpMkLst>
            <pc:docMk/>
            <pc:sldMk cId="1199638416" sldId="3561"/>
            <ac:grpSpMk id="82" creationId="{8441D727-8EDC-449B-A507-6C74A87321C6}"/>
          </ac:grpSpMkLst>
        </pc:grpChg>
        <pc:grpChg chg="mod">
          <ac:chgData name="Monisha M" userId="79ada43e-f34b-4a08-968d-944efe49a4f1" providerId="ADAL" clId="{989F9E8A-129D-40EB-811A-ADFA7B44EB7F}" dt="2025-03-11T07:16:20.829" v="381" actId="1076"/>
          <ac:grpSpMkLst>
            <pc:docMk/>
            <pc:sldMk cId="1199638416" sldId="3561"/>
            <ac:grpSpMk id="122" creationId="{82D929A8-3558-81CB-1D8C-A70C62C1D008}"/>
          </ac:grpSpMkLst>
        </pc:grpChg>
        <pc:picChg chg="mod">
          <ac:chgData name="Monisha M" userId="79ada43e-f34b-4a08-968d-944efe49a4f1" providerId="ADAL" clId="{989F9E8A-129D-40EB-811A-ADFA7B44EB7F}" dt="2025-03-11T07:16:20.829" v="381" actId="1076"/>
          <ac:picMkLst>
            <pc:docMk/>
            <pc:sldMk cId="1199638416" sldId="3561"/>
            <ac:picMk id="2" creationId="{59BC166A-670F-4C3E-8D90-A6DCA7A98FB3}"/>
          </ac:picMkLst>
        </pc:picChg>
        <pc:picChg chg="add mod">
          <ac:chgData name="Monisha M" userId="79ada43e-f34b-4a08-968d-944efe49a4f1" providerId="ADAL" clId="{989F9E8A-129D-40EB-811A-ADFA7B44EB7F}" dt="2025-03-11T06:30:46.238" v="234" actId="1076"/>
          <ac:picMkLst>
            <pc:docMk/>
            <pc:sldMk cId="1199638416" sldId="3561"/>
            <ac:picMk id="3" creationId="{736DE020-9EAB-4CEC-0340-B459006A66E1}"/>
          </ac:picMkLst>
        </pc:picChg>
        <pc:picChg chg="add mod">
          <ac:chgData name="Monisha M" userId="79ada43e-f34b-4a08-968d-944efe49a4f1" providerId="ADAL" clId="{989F9E8A-129D-40EB-811A-ADFA7B44EB7F}" dt="2025-03-11T07:17:09.531" v="383" actId="1076"/>
          <ac:picMkLst>
            <pc:docMk/>
            <pc:sldMk cId="1199638416" sldId="3561"/>
            <ac:picMk id="5" creationId="{3AB87591-D439-FCC0-EC13-75607D2148D2}"/>
          </ac:picMkLst>
        </pc:picChg>
        <pc:picChg chg="mod">
          <ac:chgData name="Monisha M" userId="79ada43e-f34b-4a08-968d-944efe49a4f1" providerId="ADAL" clId="{989F9E8A-129D-40EB-811A-ADFA7B44EB7F}" dt="2025-03-11T06:16:04.995" v="157" actId="1076"/>
          <ac:picMkLst>
            <pc:docMk/>
            <pc:sldMk cId="1199638416" sldId="3561"/>
            <ac:picMk id="8" creationId="{D2520DE3-8E46-E036-4C4D-30154905828D}"/>
          </ac:picMkLst>
        </pc:picChg>
        <pc:picChg chg="add mod">
          <ac:chgData name="Monisha M" userId="79ada43e-f34b-4a08-968d-944efe49a4f1" providerId="ADAL" clId="{989F9E8A-129D-40EB-811A-ADFA7B44EB7F}" dt="2025-03-11T06:14:08.177" v="144" actId="1076"/>
          <ac:picMkLst>
            <pc:docMk/>
            <pc:sldMk cId="1199638416" sldId="3561"/>
            <ac:picMk id="11" creationId="{33425D78-0F32-4A3E-B826-10AA361B7D6A}"/>
          </ac:picMkLst>
        </pc:picChg>
        <pc:picChg chg="add mod">
          <ac:chgData name="Monisha M" userId="79ada43e-f34b-4a08-968d-944efe49a4f1" providerId="ADAL" clId="{989F9E8A-129D-40EB-811A-ADFA7B44EB7F}" dt="2025-03-11T06:14:32.454" v="146" actId="1076"/>
          <ac:picMkLst>
            <pc:docMk/>
            <pc:sldMk cId="1199638416" sldId="3561"/>
            <ac:picMk id="18" creationId="{81FFB71C-4CAA-D9BB-71A4-5A204D7EE5B4}"/>
          </ac:picMkLst>
        </pc:picChg>
        <pc:picChg chg="mod">
          <ac:chgData name="Monisha M" userId="79ada43e-f34b-4a08-968d-944efe49a4f1" providerId="ADAL" clId="{989F9E8A-129D-40EB-811A-ADFA7B44EB7F}" dt="2025-03-11T06:16:04.995" v="157" actId="1076"/>
          <ac:picMkLst>
            <pc:docMk/>
            <pc:sldMk cId="1199638416" sldId="3561"/>
            <ac:picMk id="20" creationId="{8A57E778-46FE-EE1B-2EE6-EE51ED89DEAF}"/>
          </ac:picMkLst>
        </pc:picChg>
        <pc:picChg chg="mod">
          <ac:chgData name="Monisha M" userId="79ada43e-f34b-4a08-968d-944efe49a4f1" providerId="ADAL" clId="{989F9E8A-129D-40EB-811A-ADFA7B44EB7F}" dt="2025-03-11T06:16:04.995" v="157" actId="1076"/>
          <ac:picMkLst>
            <pc:docMk/>
            <pc:sldMk cId="1199638416" sldId="3561"/>
            <ac:picMk id="26" creationId="{CFBEB020-1C77-86E3-C99C-C563C8A45CB9}"/>
          </ac:picMkLst>
        </pc:picChg>
        <pc:picChg chg="add mod">
          <ac:chgData name="Monisha M" userId="79ada43e-f34b-4a08-968d-944efe49a4f1" providerId="ADAL" clId="{989F9E8A-129D-40EB-811A-ADFA7B44EB7F}" dt="2025-03-11T06:27:40.766" v="190" actId="1076"/>
          <ac:picMkLst>
            <pc:docMk/>
            <pc:sldMk cId="1199638416" sldId="3561"/>
            <ac:picMk id="33" creationId="{3282F4A1-292C-EB21-E701-0532DC83DCFA}"/>
          </ac:picMkLst>
        </pc:picChg>
        <pc:picChg chg="add mod">
          <ac:chgData name="Monisha M" userId="79ada43e-f34b-4a08-968d-944efe49a4f1" providerId="ADAL" clId="{989F9E8A-129D-40EB-811A-ADFA7B44EB7F}" dt="2025-03-11T06:34:46.796" v="275" actId="1076"/>
          <ac:picMkLst>
            <pc:docMk/>
            <pc:sldMk cId="1199638416" sldId="3561"/>
            <ac:picMk id="37" creationId="{C6051B45-4438-67B6-314F-84E2247F7701}"/>
          </ac:picMkLst>
        </pc:picChg>
        <pc:picChg chg="mod">
          <ac:chgData name="Monisha M" userId="79ada43e-f34b-4a08-968d-944efe49a4f1" providerId="ADAL" clId="{989F9E8A-129D-40EB-811A-ADFA7B44EB7F}" dt="2025-03-11T06:16:04.995" v="157" actId="1076"/>
          <ac:picMkLst>
            <pc:docMk/>
            <pc:sldMk cId="1199638416" sldId="3561"/>
            <ac:picMk id="38" creationId="{550A939C-1C6A-132B-ED26-85C36BFD9CDF}"/>
          </ac:picMkLst>
        </pc:picChg>
        <pc:picChg chg="mod">
          <ac:chgData name="Monisha M" userId="79ada43e-f34b-4a08-968d-944efe49a4f1" providerId="ADAL" clId="{989F9E8A-129D-40EB-811A-ADFA7B44EB7F}" dt="2025-03-11T06:16:04.995" v="157" actId="1076"/>
          <ac:picMkLst>
            <pc:docMk/>
            <pc:sldMk cId="1199638416" sldId="3561"/>
            <ac:picMk id="39" creationId="{3B72B0E3-D3B8-C93B-040C-5C5369E01C20}"/>
          </ac:picMkLst>
        </pc:picChg>
        <pc:picChg chg="mod">
          <ac:chgData name="Monisha M" userId="79ada43e-f34b-4a08-968d-944efe49a4f1" providerId="ADAL" clId="{989F9E8A-129D-40EB-811A-ADFA7B44EB7F}" dt="2025-03-11T06:16:54.866" v="159" actId="1076"/>
          <ac:picMkLst>
            <pc:docMk/>
            <pc:sldMk cId="1199638416" sldId="3561"/>
            <ac:picMk id="46" creationId="{AABC1941-9E75-4009-C424-C85DDF361E28}"/>
          </ac:picMkLst>
        </pc:picChg>
        <pc:picChg chg="add mod">
          <ac:chgData name="Monisha M" userId="79ada43e-f34b-4a08-968d-944efe49a4f1" providerId="ADAL" clId="{989F9E8A-129D-40EB-811A-ADFA7B44EB7F}" dt="2025-03-11T06:35:02.913" v="277" actId="1076"/>
          <ac:picMkLst>
            <pc:docMk/>
            <pc:sldMk cId="1199638416" sldId="3561"/>
            <ac:picMk id="49" creationId="{6A5544A3-F58D-76E9-A175-31B77E83A98F}"/>
          </ac:picMkLst>
        </pc:picChg>
        <pc:picChg chg="add mod">
          <ac:chgData name="Monisha M" userId="79ada43e-f34b-4a08-968d-944efe49a4f1" providerId="ADAL" clId="{989F9E8A-129D-40EB-811A-ADFA7B44EB7F}" dt="2025-03-11T06:37:11.506" v="287" actId="1076"/>
          <ac:picMkLst>
            <pc:docMk/>
            <pc:sldMk cId="1199638416" sldId="3561"/>
            <ac:picMk id="54" creationId="{B4814DB0-79DB-A60E-9496-725F5B2904DB}"/>
          </ac:picMkLst>
        </pc:picChg>
        <pc:picChg chg="add mod">
          <ac:chgData name="Monisha M" userId="79ada43e-f34b-4a08-968d-944efe49a4f1" providerId="ADAL" clId="{989F9E8A-129D-40EB-811A-ADFA7B44EB7F}" dt="2025-03-11T06:42:38.442" v="302" actId="1076"/>
          <ac:picMkLst>
            <pc:docMk/>
            <pc:sldMk cId="1199638416" sldId="3561"/>
            <ac:picMk id="58" creationId="{B44CB563-6220-1429-3CCB-3EE5E9D62C68}"/>
          </ac:picMkLst>
        </pc:picChg>
        <pc:picChg chg="mod">
          <ac:chgData name="Monisha M" userId="79ada43e-f34b-4a08-968d-944efe49a4f1" providerId="ADAL" clId="{989F9E8A-129D-40EB-811A-ADFA7B44EB7F}" dt="2025-03-11T06:15:35.739" v="155" actId="1076"/>
          <ac:picMkLst>
            <pc:docMk/>
            <pc:sldMk cId="1199638416" sldId="3561"/>
            <ac:picMk id="81" creationId="{14231560-1CD1-BF67-339C-575201215B50}"/>
          </ac:picMkLst>
        </pc:picChg>
        <pc:picChg chg="mod">
          <ac:chgData name="Monisha M" userId="79ada43e-f34b-4a08-968d-944efe49a4f1" providerId="ADAL" clId="{989F9E8A-129D-40EB-811A-ADFA7B44EB7F}" dt="2025-03-11T06:15:01.061" v="150" actId="1076"/>
          <ac:picMkLst>
            <pc:docMk/>
            <pc:sldMk cId="1199638416" sldId="3561"/>
            <ac:picMk id="109" creationId="{E7B9D3C2-8747-5A6C-F35A-6E1B2BFB7140}"/>
          </ac:picMkLst>
        </pc:picChg>
        <pc:picChg chg="mod">
          <ac:chgData name="Monisha M" userId="79ada43e-f34b-4a08-968d-944efe49a4f1" providerId="ADAL" clId="{989F9E8A-129D-40EB-811A-ADFA7B44EB7F}" dt="2025-03-11T11:12:21.293" v="929" actId="1076"/>
          <ac:picMkLst>
            <pc:docMk/>
            <pc:sldMk cId="1199638416" sldId="3561"/>
            <ac:picMk id="120" creationId="{ACA847D6-DB84-4878-EAB4-790BB8D19E15}"/>
          </ac:picMkLst>
        </pc:picChg>
        <pc:picChg chg="mod">
          <ac:chgData name="Monisha M" userId="79ada43e-f34b-4a08-968d-944efe49a4f1" providerId="ADAL" clId="{989F9E8A-129D-40EB-811A-ADFA7B44EB7F}" dt="2025-03-11T06:16:54.866" v="159" actId="1076"/>
          <ac:picMkLst>
            <pc:docMk/>
            <pc:sldMk cId="1199638416" sldId="3561"/>
            <ac:picMk id="1030" creationId="{CA4ED89C-D81B-98A5-85B3-FC60E74B85C5}"/>
          </ac:picMkLst>
        </pc:picChg>
        <pc:cxnChg chg="add mod">
          <ac:chgData name="Monisha M" userId="79ada43e-f34b-4a08-968d-944efe49a4f1" providerId="ADAL" clId="{989F9E8A-129D-40EB-811A-ADFA7B44EB7F}" dt="2025-03-11T07:17:26.123" v="386" actId="14100"/>
          <ac:cxnSpMkLst>
            <pc:docMk/>
            <pc:sldMk cId="1199638416" sldId="3561"/>
            <ac:cxnSpMk id="16" creationId="{3A3D29E5-A7B1-861F-A6F8-1A7823EF061B}"/>
          </ac:cxnSpMkLst>
        </pc:cxnChg>
        <pc:cxnChg chg="add mod">
          <ac:chgData name="Monisha M" userId="79ada43e-f34b-4a08-968d-944efe49a4f1" providerId="ADAL" clId="{989F9E8A-129D-40EB-811A-ADFA7B44EB7F}" dt="2025-03-11T06:30:38.673" v="233" actId="14100"/>
          <ac:cxnSpMkLst>
            <pc:docMk/>
            <pc:sldMk cId="1199638416" sldId="3561"/>
            <ac:cxnSpMk id="42" creationId="{32938C4F-6623-29DE-8801-B535AB9427CF}"/>
          </ac:cxnSpMkLst>
        </pc:cxnChg>
        <pc:cxnChg chg="add mod">
          <ac:chgData name="Monisha M" userId="79ada43e-f34b-4a08-968d-944efe49a4f1" providerId="ADAL" clId="{989F9E8A-129D-40EB-811A-ADFA7B44EB7F}" dt="2025-03-11T06:31:19.239" v="241" actId="571"/>
          <ac:cxnSpMkLst>
            <pc:docMk/>
            <pc:sldMk cId="1199638416" sldId="3561"/>
            <ac:cxnSpMk id="44" creationId="{9FC4140F-EFAD-8210-27FF-B220848B8E7A}"/>
          </ac:cxnSpMkLst>
        </pc:cxnChg>
        <pc:cxnChg chg="add mod">
          <ac:chgData name="Monisha M" userId="79ada43e-f34b-4a08-968d-944efe49a4f1" providerId="ADAL" clId="{989F9E8A-129D-40EB-811A-ADFA7B44EB7F}" dt="2025-03-11T06:31:43.400" v="243" actId="571"/>
          <ac:cxnSpMkLst>
            <pc:docMk/>
            <pc:sldMk cId="1199638416" sldId="3561"/>
            <ac:cxnSpMk id="45" creationId="{9C814BFC-6EF0-38DD-7DA0-C398D2513442}"/>
          </ac:cxnSpMkLst>
        </pc:cxnChg>
        <pc:cxnChg chg="mod">
          <ac:chgData name="Monisha M" userId="79ada43e-f34b-4a08-968d-944efe49a4f1" providerId="ADAL" clId="{989F9E8A-129D-40EB-811A-ADFA7B44EB7F}" dt="2025-03-11T06:16:54.866" v="159" actId="1076"/>
          <ac:cxnSpMkLst>
            <pc:docMk/>
            <pc:sldMk cId="1199638416" sldId="3561"/>
            <ac:cxnSpMk id="50" creationId="{DE53F61C-45F0-46DA-0CE8-4CAACB00F041}"/>
          </ac:cxnSpMkLst>
        </pc:cxnChg>
        <pc:cxnChg chg="add mod">
          <ac:chgData name="Monisha M" userId="79ada43e-f34b-4a08-968d-944efe49a4f1" providerId="ADAL" clId="{989F9E8A-129D-40EB-811A-ADFA7B44EB7F}" dt="2025-03-11T06:35:19.504" v="280" actId="1076"/>
          <ac:cxnSpMkLst>
            <pc:docMk/>
            <pc:sldMk cId="1199638416" sldId="3561"/>
            <ac:cxnSpMk id="52" creationId="{94D4BF53-7DD3-D166-4DE8-21EEF0245DA4}"/>
          </ac:cxnSpMkLst>
        </pc:cxnChg>
        <pc:cxnChg chg="add mod">
          <ac:chgData name="Monisha M" userId="79ada43e-f34b-4a08-968d-944efe49a4f1" providerId="ADAL" clId="{989F9E8A-129D-40EB-811A-ADFA7B44EB7F}" dt="2025-03-11T06:42:18.613" v="295" actId="571"/>
          <ac:cxnSpMkLst>
            <pc:docMk/>
            <pc:sldMk cId="1199638416" sldId="3561"/>
            <ac:cxnSpMk id="56" creationId="{E06F84C1-1F96-5E01-238A-FE846DE1B3FA}"/>
          </ac:cxnSpMkLst>
        </pc:cxnChg>
        <pc:cxnChg chg="mod">
          <ac:chgData name="Monisha M" userId="79ada43e-f34b-4a08-968d-944efe49a4f1" providerId="ADAL" clId="{989F9E8A-129D-40EB-811A-ADFA7B44EB7F}" dt="2025-03-11T07:17:13.782" v="384" actId="14100"/>
          <ac:cxnSpMkLst>
            <pc:docMk/>
            <pc:sldMk cId="1199638416" sldId="3561"/>
            <ac:cxnSpMk id="60" creationId="{0471B7B9-AC55-A311-9CA8-77771894BF05}"/>
          </ac:cxnSpMkLst>
        </pc:cxnChg>
        <pc:cxnChg chg="mod">
          <ac:chgData name="Monisha M" userId="79ada43e-f34b-4a08-968d-944efe49a4f1" providerId="ADAL" clId="{989F9E8A-129D-40EB-811A-ADFA7B44EB7F}" dt="2025-03-11T06:16:54.866" v="159" actId="1076"/>
          <ac:cxnSpMkLst>
            <pc:docMk/>
            <pc:sldMk cId="1199638416" sldId="3561"/>
            <ac:cxnSpMk id="63" creationId="{2AC54F7D-0202-8E9B-22E8-DAE021B5F6DE}"/>
          </ac:cxnSpMkLst>
        </pc:cxnChg>
        <pc:cxnChg chg="mod">
          <ac:chgData name="Monisha M" userId="79ada43e-f34b-4a08-968d-944efe49a4f1" providerId="ADAL" clId="{989F9E8A-129D-40EB-811A-ADFA7B44EB7F}" dt="2025-03-11T06:17:02.704" v="160" actId="1076"/>
          <ac:cxnSpMkLst>
            <pc:docMk/>
            <pc:sldMk cId="1199638416" sldId="3561"/>
            <ac:cxnSpMk id="65" creationId="{16AF7EDB-BB6F-843D-5951-232E76CCF265}"/>
          </ac:cxnSpMkLst>
        </pc:cxnChg>
        <pc:cxnChg chg="add mod">
          <ac:chgData name="Monisha M" userId="79ada43e-f34b-4a08-968d-944efe49a4f1" providerId="ADAL" clId="{989F9E8A-129D-40EB-811A-ADFA7B44EB7F}" dt="2025-03-11T11:11:45.008" v="928" actId="14100"/>
          <ac:cxnSpMkLst>
            <pc:docMk/>
            <pc:sldMk cId="1199638416" sldId="3561"/>
            <ac:cxnSpMk id="67" creationId="{9492595E-C403-5ED9-13E1-727C0E761C05}"/>
          </ac:cxnSpMkLst>
        </pc:cxnChg>
        <pc:cxnChg chg="add mod">
          <ac:chgData name="Monisha M" userId="79ada43e-f34b-4a08-968d-944efe49a4f1" providerId="ADAL" clId="{989F9E8A-129D-40EB-811A-ADFA7B44EB7F}" dt="2025-03-11T11:12:43.040" v="932" actId="571"/>
          <ac:cxnSpMkLst>
            <pc:docMk/>
            <pc:sldMk cId="1199638416" sldId="3561"/>
            <ac:cxnSpMk id="69" creationId="{AFB6535C-4D5C-CDB3-F118-4BA5D8605551}"/>
          </ac:cxnSpMkLst>
        </pc:cxnChg>
        <pc:cxnChg chg="mod">
          <ac:chgData name="Monisha M" userId="79ada43e-f34b-4a08-968d-944efe49a4f1" providerId="ADAL" clId="{989F9E8A-129D-40EB-811A-ADFA7B44EB7F}" dt="2025-03-11T06:15:23.118" v="154" actId="1076"/>
          <ac:cxnSpMkLst>
            <pc:docMk/>
            <pc:sldMk cId="1199638416" sldId="3561"/>
            <ac:cxnSpMk id="105" creationId="{A6B78B4B-16AA-6DEB-87CA-571CD6586B76}"/>
          </ac:cxnSpMkLst>
        </pc:cxnChg>
        <pc:cxnChg chg="mod">
          <ac:chgData name="Monisha M" userId="79ada43e-f34b-4a08-968d-944efe49a4f1" providerId="ADAL" clId="{989F9E8A-129D-40EB-811A-ADFA7B44EB7F}" dt="2025-03-11T11:12:38.917" v="931" actId="1076"/>
          <ac:cxnSpMkLst>
            <pc:docMk/>
            <pc:sldMk cId="1199638416" sldId="3561"/>
            <ac:cxnSpMk id="126" creationId="{220224FC-45A4-6139-FDD9-B438B4F83B7E}"/>
          </ac:cxnSpMkLst>
        </pc:cxnChg>
      </pc:sldChg>
      <pc:sldChg chg="modSp mod">
        <pc:chgData name="Monisha M" userId="79ada43e-f34b-4a08-968d-944efe49a4f1" providerId="ADAL" clId="{989F9E8A-129D-40EB-811A-ADFA7B44EB7F}" dt="2025-03-11T09:36:26.466" v="690" actId="1076"/>
        <pc:sldMkLst>
          <pc:docMk/>
          <pc:sldMk cId="1065338873" sldId="3590"/>
        </pc:sldMkLst>
        <pc:spChg chg="mod">
          <ac:chgData name="Monisha M" userId="79ada43e-f34b-4a08-968d-944efe49a4f1" providerId="ADAL" clId="{989F9E8A-129D-40EB-811A-ADFA7B44EB7F}" dt="2025-03-11T09:27:44.212" v="650" actId="1076"/>
          <ac:spMkLst>
            <pc:docMk/>
            <pc:sldMk cId="1065338873" sldId="3590"/>
            <ac:spMk id="78" creationId="{2699D316-ECF3-97EC-CC36-EDE26EF6EDF9}"/>
          </ac:spMkLst>
        </pc:spChg>
        <pc:spChg chg="mod">
          <ac:chgData name="Monisha M" userId="79ada43e-f34b-4a08-968d-944efe49a4f1" providerId="ADAL" clId="{989F9E8A-129D-40EB-811A-ADFA7B44EB7F}" dt="2025-03-11T09:36:26.466" v="690" actId="1076"/>
          <ac:spMkLst>
            <pc:docMk/>
            <pc:sldMk cId="1065338873" sldId="3590"/>
            <ac:spMk id="90" creationId="{D6015DC4-B5C5-4E2A-5B93-9E5F9F1D638B}"/>
          </ac:spMkLst>
        </pc:spChg>
      </pc:sldChg>
      <pc:sldChg chg="del">
        <pc:chgData name="Monisha M" userId="79ada43e-f34b-4a08-968d-944efe49a4f1" providerId="ADAL" clId="{989F9E8A-129D-40EB-811A-ADFA7B44EB7F}" dt="2025-03-11T11:13:34.688" v="935" actId="47"/>
        <pc:sldMkLst>
          <pc:docMk/>
          <pc:sldMk cId="4165371916" sldId="3592"/>
        </pc:sldMkLst>
      </pc:sldChg>
      <pc:sldChg chg="addSp delSp modSp add del mod">
        <pc:chgData name="Monisha M" userId="79ada43e-f34b-4a08-968d-944efe49a4f1" providerId="ADAL" clId="{989F9E8A-129D-40EB-811A-ADFA7B44EB7F}" dt="2025-03-11T11:13:22.705" v="934" actId="47"/>
        <pc:sldMkLst>
          <pc:docMk/>
          <pc:sldMk cId="222946272" sldId="3593"/>
        </pc:sldMkLst>
      </pc:sldChg>
      <pc:sldChg chg="addSp delSp modSp new add del mod setBg modClrScheme chgLayout">
        <pc:chgData name="Monisha M" userId="79ada43e-f34b-4a08-968d-944efe49a4f1" providerId="ADAL" clId="{989F9E8A-129D-40EB-811A-ADFA7B44EB7F}" dt="2025-03-13T04:57:01.079" v="1022" actId="14100"/>
        <pc:sldMkLst>
          <pc:docMk/>
          <pc:sldMk cId="2456048533" sldId="3594"/>
        </pc:sldMkLst>
        <pc:spChg chg="add mod">
          <ac:chgData name="Monisha M" userId="79ada43e-f34b-4a08-968d-944efe49a4f1" providerId="ADAL" clId="{989F9E8A-129D-40EB-811A-ADFA7B44EB7F}" dt="2025-03-12T04:48:17.978" v="1020" actId="1076"/>
          <ac:spMkLst>
            <pc:docMk/>
            <pc:sldMk cId="2456048533" sldId="3594"/>
            <ac:spMk id="3" creationId="{671906C9-8F98-DE43-6D8E-DC3329323CF7}"/>
          </ac:spMkLst>
        </pc:spChg>
        <pc:spChg chg="add mod">
          <ac:chgData name="Monisha M" userId="79ada43e-f34b-4a08-968d-944efe49a4f1" providerId="ADAL" clId="{989F9E8A-129D-40EB-811A-ADFA7B44EB7F}" dt="2025-03-11T10:09:53.893" v="835" actId="1076"/>
          <ac:spMkLst>
            <pc:docMk/>
            <pc:sldMk cId="2456048533" sldId="3594"/>
            <ac:spMk id="5" creationId="{3FD4E261-7558-F998-2CCF-66BE3DBA24C5}"/>
          </ac:spMkLst>
        </pc:spChg>
        <pc:spChg chg="add mod">
          <ac:chgData name="Monisha M" userId="79ada43e-f34b-4a08-968d-944efe49a4f1" providerId="ADAL" clId="{989F9E8A-129D-40EB-811A-ADFA7B44EB7F}" dt="2025-03-11T08:57:13.135" v="496" actId="1076"/>
          <ac:spMkLst>
            <pc:docMk/>
            <pc:sldMk cId="2456048533" sldId="3594"/>
            <ac:spMk id="7" creationId="{E60D3EB5-7DEA-C8C0-F4B4-6E8F3832C3A1}"/>
          </ac:spMkLst>
        </pc:spChg>
        <pc:spChg chg="add mod">
          <ac:chgData name="Monisha M" userId="79ada43e-f34b-4a08-968d-944efe49a4f1" providerId="ADAL" clId="{989F9E8A-129D-40EB-811A-ADFA7B44EB7F}" dt="2025-03-11T08:57:13.135" v="496" actId="1076"/>
          <ac:spMkLst>
            <pc:docMk/>
            <pc:sldMk cId="2456048533" sldId="3594"/>
            <ac:spMk id="12" creationId="{0DA82B29-9CDE-E178-9813-688A00A920C7}"/>
          </ac:spMkLst>
        </pc:spChg>
        <pc:spChg chg="add mod">
          <ac:chgData name="Monisha M" userId="79ada43e-f34b-4a08-968d-944efe49a4f1" providerId="ADAL" clId="{989F9E8A-129D-40EB-811A-ADFA7B44EB7F}" dt="2025-03-11T08:57:13.135" v="496" actId="1076"/>
          <ac:spMkLst>
            <pc:docMk/>
            <pc:sldMk cId="2456048533" sldId="3594"/>
            <ac:spMk id="15" creationId="{F14470FA-FA13-377A-8646-C269F333CC4E}"/>
          </ac:spMkLst>
        </pc:spChg>
        <pc:spChg chg="add mod">
          <ac:chgData name="Monisha M" userId="79ada43e-f34b-4a08-968d-944efe49a4f1" providerId="ADAL" clId="{989F9E8A-129D-40EB-811A-ADFA7B44EB7F}" dt="2025-03-12T04:48:17.978" v="1020" actId="1076"/>
          <ac:spMkLst>
            <pc:docMk/>
            <pc:sldMk cId="2456048533" sldId="3594"/>
            <ac:spMk id="18" creationId="{3F7518C6-FE1E-7D30-D642-29DD0FF338C6}"/>
          </ac:spMkLst>
        </pc:spChg>
        <pc:spChg chg="mod">
          <ac:chgData name="Monisha M" userId="79ada43e-f34b-4a08-968d-944efe49a4f1" providerId="ADAL" clId="{989F9E8A-129D-40EB-811A-ADFA7B44EB7F}" dt="2025-03-12T04:48:17.978" v="1020" actId="1076"/>
          <ac:spMkLst>
            <pc:docMk/>
            <pc:sldMk cId="2456048533" sldId="3594"/>
            <ac:spMk id="29" creationId="{8CA331EE-1C1D-015D-5E2C-01068BA8E89B}"/>
          </ac:spMkLst>
        </pc:spChg>
        <pc:spChg chg="mod">
          <ac:chgData name="Monisha M" userId="79ada43e-f34b-4a08-968d-944efe49a4f1" providerId="ADAL" clId="{989F9E8A-129D-40EB-811A-ADFA7B44EB7F}" dt="2025-03-12T04:48:17.978" v="1020" actId="1076"/>
          <ac:spMkLst>
            <pc:docMk/>
            <pc:sldMk cId="2456048533" sldId="3594"/>
            <ac:spMk id="30" creationId="{6528B629-FCD5-0733-8DD8-4117694FD09B}"/>
          </ac:spMkLst>
        </pc:spChg>
        <pc:spChg chg="add mod">
          <ac:chgData name="Monisha M" userId="79ada43e-f34b-4a08-968d-944efe49a4f1" providerId="ADAL" clId="{989F9E8A-129D-40EB-811A-ADFA7B44EB7F}" dt="2025-03-11T11:17:55.105" v="958" actId="1076"/>
          <ac:spMkLst>
            <pc:docMk/>
            <pc:sldMk cId="2456048533" sldId="3594"/>
            <ac:spMk id="32" creationId="{42587C13-24C4-3B9C-C32B-ED4A6D5B5718}"/>
          </ac:spMkLst>
        </pc:spChg>
        <pc:spChg chg="add mod">
          <ac:chgData name="Monisha M" userId="79ada43e-f34b-4a08-968d-944efe49a4f1" providerId="ADAL" clId="{989F9E8A-129D-40EB-811A-ADFA7B44EB7F}" dt="2025-03-11T11:17:55.105" v="958" actId="1076"/>
          <ac:spMkLst>
            <pc:docMk/>
            <pc:sldMk cId="2456048533" sldId="3594"/>
            <ac:spMk id="33" creationId="{3CA55BA2-4491-DA86-28FA-81AAD7B2FD4D}"/>
          </ac:spMkLst>
        </pc:spChg>
        <pc:spChg chg="add mod">
          <ac:chgData name="Monisha M" userId="79ada43e-f34b-4a08-968d-944efe49a4f1" providerId="ADAL" clId="{989F9E8A-129D-40EB-811A-ADFA7B44EB7F}" dt="2025-03-12T04:48:17.978" v="1020" actId="1076"/>
          <ac:spMkLst>
            <pc:docMk/>
            <pc:sldMk cId="2456048533" sldId="3594"/>
            <ac:spMk id="34" creationId="{9972D848-16B8-4C69-D2CA-A82406E79AA3}"/>
          </ac:spMkLst>
        </pc:spChg>
        <pc:spChg chg="add mod">
          <ac:chgData name="Monisha M" userId="79ada43e-f34b-4a08-968d-944efe49a4f1" providerId="ADAL" clId="{989F9E8A-129D-40EB-811A-ADFA7B44EB7F}" dt="2025-03-12T04:48:17.978" v="1020" actId="1076"/>
          <ac:spMkLst>
            <pc:docMk/>
            <pc:sldMk cId="2456048533" sldId="3594"/>
            <ac:spMk id="37" creationId="{002E2011-DE3C-A8FC-980A-05A2FBF69E7D}"/>
          </ac:spMkLst>
        </pc:spChg>
        <pc:spChg chg="add mod">
          <ac:chgData name="Monisha M" userId="79ada43e-f34b-4a08-968d-944efe49a4f1" providerId="ADAL" clId="{989F9E8A-129D-40EB-811A-ADFA7B44EB7F}" dt="2025-03-11T11:23:07.935" v="974" actId="1076"/>
          <ac:spMkLst>
            <pc:docMk/>
            <pc:sldMk cId="2456048533" sldId="3594"/>
            <ac:spMk id="40" creationId="{13D63EE4-200F-3BE6-3EFC-426D7320BC20}"/>
          </ac:spMkLst>
        </pc:spChg>
        <pc:spChg chg="add mod">
          <ac:chgData name="Monisha M" userId="79ada43e-f34b-4a08-968d-944efe49a4f1" providerId="ADAL" clId="{989F9E8A-129D-40EB-811A-ADFA7B44EB7F}" dt="2025-03-12T04:48:17.978" v="1020" actId="1076"/>
          <ac:spMkLst>
            <pc:docMk/>
            <pc:sldMk cId="2456048533" sldId="3594"/>
            <ac:spMk id="42" creationId="{AD2C7D16-7CCF-CE42-9A80-D175F01D0F3F}"/>
          </ac:spMkLst>
        </pc:spChg>
        <pc:spChg chg="add mod">
          <ac:chgData name="Monisha M" userId="79ada43e-f34b-4a08-968d-944efe49a4f1" providerId="ADAL" clId="{989F9E8A-129D-40EB-811A-ADFA7B44EB7F}" dt="2025-03-11T10:39:29.695" v="916" actId="1076"/>
          <ac:spMkLst>
            <pc:docMk/>
            <pc:sldMk cId="2456048533" sldId="3594"/>
            <ac:spMk id="43" creationId="{FF31D8BE-AAD6-D07B-6108-4FBE8EF00C30}"/>
          </ac:spMkLst>
        </pc:spChg>
        <pc:spChg chg="add mod">
          <ac:chgData name="Monisha M" userId="79ada43e-f34b-4a08-968d-944efe49a4f1" providerId="ADAL" clId="{989F9E8A-129D-40EB-811A-ADFA7B44EB7F}" dt="2025-03-11T12:32:19.994" v="1019" actId="1076"/>
          <ac:spMkLst>
            <pc:docMk/>
            <pc:sldMk cId="2456048533" sldId="3594"/>
            <ac:spMk id="44" creationId="{F1BF85AC-859D-EBBF-F94C-51C712F03FCD}"/>
          </ac:spMkLst>
        </pc:spChg>
        <pc:spChg chg="add mod">
          <ac:chgData name="Monisha M" userId="79ada43e-f34b-4a08-968d-944efe49a4f1" providerId="ADAL" clId="{989F9E8A-129D-40EB-811A-ADFA7B44EB7F}" dt="2025-03-11T11:16:31.385" v="948" actId="1076"/>
          <ac:spMkLst>
            <pc:docMk/>
            <pc:sldMk cId="2456048533" sldId="3594"/>
            <ac:spMk id="47" creationId="{92AD9201-65EC-67DF-5B31-E21F4F74A3FA}"/>
          </ac:spMkLst>
        </pc:spChg>
        <pc:spChg chg="mod">
          <ac:chgData name="Monisha M" userId="79ada43e-f34b-4a08-968d-944efe49a4f1" providerId="ADAL" clId="{989F9E8A-129D-40EB-811A-ADFA7B44EB7F}" dt="2025-03-11T12:29:45.183" v="1002" actId="1076"/>
          <ac:spMkLst>
            <pc:docMk/>
            <pc:sldMk cId="2456048533" sldId="3594"/>
            <ac:spMk id="51" creationId="{7D38C161-C2BC-CBFC-64E4-4DB2F8F2548A}"/>
          </ac:spMkLst>
        </pc:spChg>
        <pc:spChg chg="add mod">
          <ac:chgData name="Monisha M" userId="79ada43e-f34b-4a08-968d-944efe49a4f1" providerId="ADAL" clId="{989F9E8A-129D-40EB-811A-ADFA7B44EB7F}" dt="2025-03-11T11:16:31.385" v="948" actId="1076"/>
          <ac:spMkLst>
            <pc:docMk/>
            <pc:sldMk cId="2456048533" sldId="3594"/>
            <ac:spMk id="52" creationId="{3398B482-8C5F-3159-91C3-6623F1ABFF01}"/>
          </ac:spMkLst>
        </pc:spChg>
        <pc:spChg chg="add mod">
          <ac:chgData name="Monisha M" userId="79ada43e-f34b-4a08-968d-944efe49a4f1" providerId="ADAL" clId="{989F9E8A-129D-40EB-811A-ADFA7B44EB7F}" dt="2025-03-11T09:41:54.046" v="738" actId="1076"/>
          <ac:spMkLst>
            <pc:docMk/>
            <pc:sldMk cId="2456048533" sldId="3594"/>
            <ac:spMk id="54" creationId="{A2743EE2-5059-63C9-B951-90E5B528E021}"/>
          </ac:spMkLst>
        </pc:spChg>
        <pc:spChg chg="add mod">
          <ac:chgData name="Monisha M" userId="79ada43e-f34b-4a08-968d-944efe49a4f1" providerId="ADAL" clId="{989F9E8A-129D-40EB-811A-ADFA7B44EB7F}" dt="2025-03-12T04:48:17.978" v="1020" actId="1076"/>
          <ac:spMkLst>
            <pc:docMk/>
            <pc:sldMk cId="2456048533" sldId="3594"/>
            <ac:spMk id="56" creationId="{A3D849C6-2E7E-FB68-F81D-11DE72C5205C}"/>
          </ac:spMkLst>
        </pc:spChg>
        <pc:spChg chg="add mod">
          <ac:chgData name="Monisha M" userId="79ada43e-f34b-4a08-968d-944efe49a4f1" providerId="ADAL" clId="{989F9E8A-129D-40EB-811A-ADFA7B44EB7F}" dt="2025-03-11T11:16:31.385" v="948" actId="1076"/>
          <ac:spMkLst>
            <pc:docMk/>
            <pc:sldMk cId="2456048533" sldId="3594"/>
            <ac:spMk id="57" creationId="{D6348E09-577D-7516-3E11-FC2D30E074E6}"/>
          </ac:spMkLst>
        </pc:spChg>
        <pc:spChg chg="mod">
          <ac:chgData name="Monisha M" userId="79ada43e-f34b-4a08-968d-944efe49a4f1" providerId="ADAL" clId="{989F9E8A-129D-40EB-811A-ADFA7B44EB7F}" dt="2025-03-11T11:16:31.385" v="948" actId="1076"/>
          <ac:spMkLst>
            <pc:docMk/>
            <pc:sldMk cId="2456048533" sldId="3594"/>
            <ac:spMk id="58" creationId="{8000F4A5-85F5-69D2-136A-6C68F50BF4B9}"/>
          </ac:spMkLst>
        </pc:spChg>
        <pc:spChg chg="add mod">
          <ac:chgData name="Monisha M" userId="79ada43e-f34b-4a08-968d-944efe49a4f1" providerId="ADAL" clId="{989F9E8A-129D-40EB-811A-ADFA7B44EB7F}" dt="2025-03-11T12:29:29.066" v="999" actId="1076"/>
          <ac:spMkLst>
            <pc:docMk/>
            <pc:sldMk cId="2456048533" sldId="3594"/>
            <ac:spMk id="60" creationId="{08E095B4-B728-A904-CB2A-65DE5D23190E}"/>
          </ac:spMkLst>
        </pc:spChg>
        <pc:spChg chg="mod">
          <ac:chgData name="Monisha M" userId="79ada43e-f34b-4a08-968d-944efe49a4f1" providerId="ADAL" clId="{989F9E8A-129D-40EB-811A-ADFA7B44EB7F}" dt="2025-03-11T09:55:12.305" v="815" actId="1076"/>
          <ac:spMkLst>
            <pc:docMk/>
            <pc:sldMk cId="2456048533" sldId="3594"/>
            <ac:spMk id="108" creationId="{9C31EC9F-FD61-CA24-AC67-724502FBD3CF}"/>
          </ac:spMkLst>
        </pc:spChg>
        <pc:spChg chg="mod">
          <ac:chgData name="Monisha M" userId="79ada43e-f34b-4a08-968d-944efe49a4f1" providerId="ADAL" clId="{989F9E8A-129D-40EB-811A-ADFA7B44EB7F}" dt="2025-03-11T09:44:34.792" v="755" actId="1076"/>
          <ac:spMkLst>
            <pc:docMk/>
            <pc:sldMk cId="2456048533" sldId="3594"/>
            <ac:spMk id="109" creationId="{F847EC52-CA48-CF7D-960D-728A9CA44293}"/>
          </ac:spMkLst>
        </pc:spChg>
        <pc:spChg chg="add mod">
          <ac:chgData name="Monisha M" userId="79ada43e-f34b-4a08-968d-944efe49a4f1" providerId="ADAL" clId="{989F9E8A-129D-40EB-811A-ADFA7B44EB7F}" dt="2025-03-11T09:44:34.792" v="755" actId="1076"/>
          <ac:spMkLst>
            <pc:docMk/>
            <pc:sldMk cId="2456048533" sldId="3594"/>
            <ac:spMk id="110" creationId="{DAB92C8F-3488-729F-78D4-B9B327F8B65B}"/>
          </ac:spMkLst>
        </pc:spChg>
        <pc:spChg chg="add mod ord">
          <ac:chgData name="Monisha M" userId="79ada43e-f34b-4a08-968d-944efe49a4f1" providerId="ADAL" clId="{989F9E8A-129D-40EB-811A-ADFA7B44EB7F}" dt="2025-03-11T11:16:34.204" v="951" actId="1076"/>
          <ac:spMkLst>
            <pc:docMk/>
            <pc:sldMk cId="2456048533" sldId="3594"/>
            <ac:spMk id="121" creationId="{AFF15E83-D41F-AFB1-AC10-14FFE574FA83}"/>
          </ac:spMkLst>
        </pc:spChg>
        <pc:spChg chg="add mod">
          <ac:chgData name="Monisha M" userId="79ada43e-f34b-4a08-968d-944efe49a4f1" providerId="ADAL" clId="{989F9E8A-129D-40EB-811A-ADFA7B44EB7F}" dt="2025-03-12T04:48:17.978" v="1020" actId="1076"/>
          <ac:spMkLst>
            <pc:docMk/>
            <pc:sldMk cId="2456048533" sldId="3594"/>
            <ac:spMk id="122" creationId="{555D9E23-1B2D-BA1B-F101-BFCB611F03F6}"/>
          </ac:spMkLst>
        </pc:spChg>
        <pc:spChg chg="add mod">
          <ac:chgData name="Monisha M" userId="79ada43e-f34b-4a08-968d-944efe49a4f1" providerId="ADAL" clId="{989F9E8A-129D-40EB-811A-ADFA7B44EB7F}" dt="2025-03-11T10:20:31.968" v="879" actId="1076"/>
          <ac:spMkLst>
            <pc:docMk/>
            <pc:sldMk cId="2456048533" sldId="3594"/>
            <ac:spMk id="123" creationId="{C05AE002-DA8E-AE4C-DA30-FAB35DC98FBA}"/>
          </ac:spMkLst>
        </pc:spChg>
        <pc:spChg chg="add mod">
          <ac:chgData name="Monisha M" userId="79ada43e-f34b-4a08-968d-944efe49a4f1" providerId="ADAL" clId="{989F9E8A-129D-40EB-811A-ADFA7B44EB7F}" dt="2025-03-11T09:44:02.004" v="751" actId="1076"/>
          <ac:spMkLst>
            <pc:docMk/>
            <pc:sldMk cId="2456048533" sldId="3594"/>
            <ac:spMk id="124" creationId="{E8FCB432-7F7D-6B55-3855-578F86955E03}"/>
          </ac:spMkLst>
        </pc:spChg>
        <pc:spChg chg="add mod">
          <ac:chgData name="Monisha M" userId="79ada43e-f34b-4a08-968d-944efe49a4f1" providerId="ADAL" clId="{989F9E8A-129D-40EB-811A-ADFA7B44EB7F}" dt="2025-03-11T09:55:48.603" v="819" actId="14100"/>
          <ac:spMkLst>
            <pc:docMk/>
            <pc:sldMk cId="2456048533" sldId="3594"/>
            <ac:spMk id="125" creationId="{77C20E38-E2D0-9310-C078-C2E0E7B4C454}"/>
          </ac:spMkLst>
        </pc:spChg>
        <pc:spChg chg="add mod ord">
          <ac:chgData name="Monisha M" userId="79ada43e-f34b-4a08-968d-944efe49a4f1" providerId="ADAL" clId="{989F9E8A-129D-40EB-811A-ADFA7B44EB7F}" dt="2025-03-11T10:33:16.265" v="899" actId="207"/>
          <ac:spMkLst>
            <pc:docMk/>
            <pc:sldMk cId="2456048533" sldId="3594"/>
            <ac:spMk id="128" creationId="{ADAE0CD8-3D7C-1F44-7C75-71CD3B00978B}"/>
          </ac:spMkLst>
        </pc:spChg>
        <pc:spChg chg="add mod">
          <ac:chgData name="Monisha M" userId="79ada43e-f34b-4a08-968d-944efe49a4f1" providerId="ADAL" clId="{989F9E8A-129D-40EB-811A-ADFA7B44EB7F}" dt="2025-03-11T12:29:33.143" v="1000" actId="1076"/>
          <ac:spMkLst>
            <pc:docMk/>
            <pc:sldMk cId="2456048533" sldId="3594"/>
            <ac:spMk id="129" creationId="{6899CE89-C0C3-4FD9-15B5-46EAFBCCD6E6}"/>
          </ac:spMkLst>
        </pc:spChg>
        <pc:spChg chg="add mod">
          <ac:chgData name="Monisha M" userId="79ada43e-f34b-4a08-968d-944efe49a4f1" providerId="ADAL" clId="{989F9E8A-129D-40EB-811A-ADFA7B44EB7F}" dt="2025-03-12T04:48:17.978" v="1020" actId="1076"/>
          <ac:spMkLst>
            <pc:docMk/>
            <pc:sldMk cId="2456048533" sldId="3594"/>
            <ac:spMk id="135" creationId="{F5D3D012-6C1F-5DD9-DA31-43BF136F9B9F}"/>
          </ac:spMkLst>
        </pc:spChg>
        <pc:spChg chg="add mod ord">
          <ac:chgData name="Monisha M" userId="79ada43e-f34b-4a08-968d-944efe49a4f1" providerId="ADAL" clId="{989F9E8A-129D-40EB-811A-ADFA7B44EB7F}" dt="2025-03-11T11:18:13.833" v="961" actId="1076"/>
          <ac:spMkLst>
            <pc:docMk/>
            <pc:sldMk cId="2456048533" sldId="3594"/>
            <ac:spMk id="137" creationId="{2AEE6082-9DFC-D416-C933-A0B6161A6616}"/>
          </ac:spMkLst>
        </pc:spChg>
        <pc:spChg chg="add mod ord">
          <ac:chgData name="Monisha M" userId="79ada43e-f34b-4a08-968d-944efe49a4f1" providerId="ADAL" clId="{989F9E8A-129D-40EB-811A-ADFA7B44EB7F}" dt="2025-03-11T11:22:47.649" v="971" actId="108"/>
          <ac:spMkLst>
            <pc:docMk/>
            <pc:sldMk cId="2456048533" sldId="3594"/>
            <ac:spMk id="138" creationId="{24C76897-85A2-733B-4AE9-5B1E6C3731BD}"/>
          </ac:spMkLst>
        </pc:spChg>
        <pc:grpChg chg="add del mod">
          <ac:chgData name="Monisha M" userId="79ada43e-f34b-4a08-968d-944efe49a4f1" providerId="ADAL" clId="{989F9E8A-129D-40EB-811A-ADFA7B44EB7F}" dt="2025-03-11T11:18:00.643" v="959" actId="1076"/>
          <ac:grpSpMkLst>
            <pc:docMk/>
            <pc:sldMk cId="2456048533" sldId="3594"/>
            <ac:grpSpMk id="28" creationId="{B16C2157-FC5D-3694-A646-A8EF2A8EB1CA}"/>
          </ac:grpSpMkLst>
        </pc:grpChg>
        <pc:grpChg chg="add mod">
          <ac:chgData name="Monisha M" userId="79ada43e-f34b-4a08-968d-944efe49a4f1" providerId="ADAL" clId="{989F9E8A-129D-40EB-811A-ADFA7B44EB7F}" dt="2025-03-11T09:59:16.295" v="831" actId="14100"/>
          <ac:grpSpMkLst>
            <pc:docMk/>
            <pc:sldMk cId="2456048533" sldId="3594"/>
            <ac:grpSpMk id="107" creationId="{F4E2E5EB-026D-EF61-AFF6-D9FAFD0B7F03}"/>
          </ac:grpSpMkLst>
        </pc:grpChg>
        <pc:picChg chg="add mod">
          <ac:chgData name="Monisha M" userId="79ada43e-f34b-4a08-968d-944efe49a4f1" providerId="ADAL" clId="{989F9E8A-129D-40EB-811A-ADFA7B44EB7F}" dt="2025-03-11T12:27:33.158" v="977" actId="1076"/>
          <ac:picMkLst>
            <pc:docMk/>
            <pc:sldMk cId="2456048533" sldId="3594"/>
            <ac:picMk id="2" creationId="{E21CDC5A-F40A-C993-E058-D7CC898B4388}"/>
          </ac:picMkLst>
        </pc:picChg>
        <pc:picChg chg="mod">
          <ac:chgData name="Monisha M" userId="79ada43e-f34b-4a08-968d-944efe49a4f1" providerId="ADAL" clId="{989F9E8A-129D-40EB-811A-ADFA7B44EB7F}" dt="2025-03-11T08:54:20.580" v="475" actId="1076"/>
          <ac:picMkLst>
            <pc:docMk/>
            <pc:sldMk cId="2456048533" sldId="3594"/>
            <ac:picMk id="4" creationId="{CB515C91-2CAC-1331-CEE0-B611922E203C}"/>
          </ac:picMkLst>
        </pc:picChg>
        <pc:picChg chg="add mod">
          <ac:chgData name="Monisha M" userId="79ada43e-f34b-4a08-968d-944efe49a4f1" providerId="ADAL" clId="{989F9E8A-129D-40EB-811A-ADFA7B44EB7F}" dt="2025-03-11T08:57:13.135" v="496" actId="1076"/>
          <ac:picMkLst>
            <pc:docMk/>
            <pc:sldMk cId="2456048533" sldId="3594"/>
            <ac:picMk id="6" creationId="{82F6B73D-3EB8-C8C8-9FDE-AFD2D8F7795C}"/>
          </ac:picMkLst>
        </pc:picChg>
        <pc:picChg chg="mod">
          <ac:chgData name="Monisha M" userId="79ada43e-f34b-4a08-968d-944efe49a4f1" providerId="ADAL" clId="{989F9E8A-129D-40EB-811A-ADFA7B44EB7F}" dt="2025-03-11T08:55:13.626" v="480" actId="1076"/>
          <ac:picMkLst>
            <pc:docMk/>
            <pc:sldMk cId="2456048533" sldId="3594"/>
            <ac:picMk id="11" creationId="{2A63ADB3-4D9B-247D-6261-C2EDFF431D37}"/>
          </ac:picMkLst>
        </pc:picChg>
        <pc:picChg chg="add mod">
          <ac:chgData name="Monisha M" userId="79ada43e-f34b-4a08-968d-944efe49a4f1" providerId="ADAL" clId="{989F9E8A-129D-40EB-811A-ADFA7B44EB7F}" dt="2025-03-11T08:57:13.135" v="496" actId="1076"/>
          <ac:picMkLst>
            <pc:docMk/>
            <pc:sldMk cId="2456048533" sldId="3594"/>
            <ac:picMk id="14" creationId="{D4779669-C95F-3738-35E6-4CA5AF707337}"/>
          </ac:picMkLst>
        </pc:picChg>
        <pc:picChg chg="add mod">
          <ac:chgData name="Monisha M" userId="79ada43e-f34b-4a08-968d-944efe49a4f1" providerId="ADAL" clId="{989F9E8A-129D-40EB-811A-ADFA7B44EB7F}" dt="2025-03-11T08:57:13.135" v="496" actId="1076"/>
          <ac:picMkLst>
            <pc:docMk/>
            <pc:sldMk cId="2456048533" sldId="3594"/>
            <ac:picMk id="17" creationId="{8F8B2E1B-BE95-12F2-98A2-D93DB0C940E3}"/>
          </ac:picMkLst>
        </pc:picChg>
        <pc:picChg chg="add mod">
          <ac:chgData name="Monisha M" userId="79ada43e-f34b-4a08-968d-944efe49a4f1" providerId="ADAL" clId="{989F9E8A-129D-40EB-811A-ADFA7B44EB7F}" dt="2025-03-11T11:17:55.105" v="958" actId="1076"/>
          <ac:picMkLst>
            <pc:docMk/>
            <pc:sldMk cId="2456048533" sldId="3594"/>
            <ac:picMk id="31" creationId="{83EDAFAB-0E23-E4DA-CEC4-589910CDC5BB}"/>
          </ac:picMkLst>
        </pc:picChg>
        <pc:picChg chg="add mod">
          <ac:chgData name="Monisha M" userId="79ada43e-f34b-4a08-968d-944efe49a4f1" providerId="ADAL" clId="{989F9E8A-129D-40EB-811A-ADFA7B44EB7F}" dt="2025-03-11T11:17:55.105" v="958" actId="1076"/>
          <ac:picMkLst>
            <pc:docMk/>
            <pc:sldMk cId="2456048533" sldId="3594"/>
            <ac:picMk id="35" creationId="{45902AAF-1B6A-E555-754A-FDBECC2DBB7A}"/>
          </ac:picMkLst>
        </pc:picChg>
        <pc:picChg chg="mod">
          <ac:chgData name="Monisha M" userId="79ada43e-f34b-4a08-968d-944efe49a4f1" providerId="ADAL" clId="{989F9E8A-129D-40EB-811A-ADFA7B44EB7F}" dt="2025-03-11T11:17:55.105" v="958" actId="1076"/>
          <ac:picMkLst>
            <pc:docMk/>
            <pc:sldMk cId="2456048533" sldId="3594"/>
            <ac:picMk id="36" creationId="{C95E5AA9-1BDD-988E-0777-7CBF03F54E48}"/>
          </ac:picMkLst>
        </pc:picChg>
        <pc:picChg chg="add mod">
          <ac:chgData name="Monisha M" userId="79ada43e-f34b-4a08-968d-944efe49a4f1" providerId="ADAL" clId="{989F9E8A-129D-40EB-811A-ADFA7B44EB7F}" dt="2025-03-11T09:54:05.062" v="813" actId="1076"/>
          <ac:picMkLst>
            <pc:docMk/>
            <pc:sldMk cId="2456048533" sldId="3594"/>
            <ac:picMk id="38" creationId="{73FD34DF-E8CF-EF47-B949-974902977CF4}"/>
          </ac:picMkLst>
        </pc:picChg>
        <pc:picChg chg="mod">
          <ac:chgData name="Monisha M" userId="79ada43e-f34b-4a08-968d-944efe49a4f1" providerId="ADAL" clId="{989F9E8A-129D-40EB-811A-ADFA7B44EB7F}" dt="2025-03-11T11:23:01.827" v="973" actId="1076"/>
          <ac:picMkLst>
            <pc:docMk/>
            <pc:sldMk cId="2456048533" sldId="3594"/>
            <ac:picMk id="39" creationId="{EC16DAE9-ECCC-CE8E-A75B-1FE28730778D}"/>
          </ac:picMkLst>
        </pc:picChg>
        <pc:picChg chg="mod">
          <ac:chgData name="Monisha M" userId="79ada43e-f34b-4a08-968d-944efe49a4f1" providerId="ADAL" clId="{989F9E8A-129D-40EB-811A-ADFA7B44EB7F}" dt="2025-03-11T12:29:38.217" v="1001" actId="1076"/>
          <ac:picMkLst>
            <pc:docMk/>
            <pc:sldMk cId="2456048533" sldId="3594"/>
            <ac:picMk id="50" creationId="{184E8FF2-00AF-CBC4-10E6-351D2F00B7FB}"/>
          </ac:picMkLst>
        </pc:picChg>
        <pc:picChg chg="mod">
          <ac:chgData name="Monisha M" userId="79ada43e-f34b-4a08-968d-944efe49a4f1" providerId="ADAL" clId="{989F9E8A-129D-40EB-811A-ADFA7B44EB7F}" dt="2025-03-11T11:16:31.385" v="948" actId="1076"/>
          <ac:picMkLst>
            <pc:docMk/>
            <pc:sldMk cId="2456048533" sldId="3594"/>
            <ac:picMk id="53" creationId="{77E60179-27C0-92E4-DE97-4B0080892BC2}"/>
          </ac:picMkLst>
        </pc:picChg>
        <pc:picChg chg="mod">
          <ac:chgData name="Monisha M" userId="79ada43e-f34b-4a08-968d-944efe49a4f1" providerId="ADAL" clId="{989F9E8A-129D-40EB-811A-ADFA7B44EB7F}" dt="2025-03-11T11:16:32.221" v="949" actId="1076"/>
          <ac:picMkLst>
            <pc:docMk/>
            <pc:sldMk cId="2456048533" sldId="3594"/>
            <ac:picMk id="55" creationId="{242F254F-A739-06F6-F5EF-F597259B0089}"/>
          </ac:picMkLst>
        </pc:picChg>
        <pc:picChg chg="mod">
          <ac:chgData name="Monisha M" userId="79ada43e-f34b-4a08-968d-944efe49a4f1" providerId="ADAL" clId="{989F9E8A-129D-40EB-811A-ADFA7B44EB7F}" dt="2025-03-11T11:16:31.385" v="948" actId="1076"/>
          <ac:picMkLst>
            <pc:docMk/>
            <pc:sldMk cId="2456048533" sldId="3594"/>
            <ac:picMk id="59" creationId="{8403D618-255A-9152-E921-8AC2E9664F99}"/>
          </ac:picMkLst>
        </pc:picChg>
        <pc:picChg chg="add mod">
          <ac:chgData name="Monisha M" userId="79ada43e-f34b-4a08-968d-944efe49a4f1" providerId="ADAL" clId="{989F9E8A-129D-40EB-811A-ADFA7B44EB7F}" dt="2025-03-11T09:44:34.792" v="755" actId="1076"/>
          <ac:picMkLst>
            <pc:docMk/>
            <pc:sldMk cId="2456048533" sldId="3594"/>
            <ac:picMk id="105" creationId="{7A32E6AF-50EC-1BC4-CA44-FC5A0BD328AF}"/>
          </ac:picMkLst>
        </pc:picChg>
        <pc:picChg chg="add mod">
          <ac:chgData name="Monisha M" userId="79ada43e-f34b-4a08-968d-944efe49a4f1" providerId="ADAL" clId="{989F9E8A-129D-40EB-811A-ADFA7B44EB7F}" dt="2025-03-11T09:44:34.792" v="755" actId="1076"/>
          <ac:picMkLst>
            <pc:docMk/>
            <pc:sldMk cId="2456048533" sldId="3594"/>
            <ac:picMk id="106" creationId="{C20642C8-C540-C591-5871-0EC1A8FCE76B}"/>
          </ac:picMkLst>
        </pc:picChg>
        <pc:picChg chg="add mod">
          <ac:chgData name="Monisha M" userId="79ada43e-f34b-4a08-968d-944efe49a4f1" providerId="ADAL" clId="{989F9E8A-129D-40EB-811A-ADFA7B44EB7F}" dt="2025-03-13T04:57:01.079" v="1022" actId="14100"/>
          <ac:picMkLst>
            <pc:docMk/>
            <pc:sldMk cId="2456048533" sldId="3594"/>
            <ac:picMk id="143" creationId="{55E8B0E7-D832-B219-7B3F-6D533DBD8F54}"/>
          </ac:picMkLst>
        </pc:picChg>
        <pc:cxnChg chg="mod">
          <ac:chgData name="Monisha M" userId="79ada43e-f34b-4a08-968d-944efe49a4f1" providerId="ADAL" clId="{989F9E8A-129D-40EB-811A-ADFA7B44EB7F}" dt="2025-03-11T08:54:04.700" v="474" actId="1076"/>
          <ac:cxnSpMkLst>
            <pc:docMk/>
            <pc:sldMk cId="2456048533" sldId="3594"/>
            <ac:cxnSpMk id="9" creationId="{0C02EC6E-0426-F6C8-9113-43A7A4FD2CCD}"/>
          </ac:cxnSpMkLst>
        </pc:cxnChg>
        <pc:cxnChg chg="mod">
          <ac:chgData name="Monisha M" userId="79ada43e-f34b-4a08-968d-944efe49a4f1" providerId="ADAL" clId="{989F9E8A-129D-40EB-811A-ADFA7B44EB7F}" dt="2025-03-11T08:54:29.829" v="476" actId="1076"/>
          <ac:cxnSpMkLst>
            <pc:docMk/>
            <pc:sldMk cId="2456048533" sldId="3594"/>
            <ac:cxnSpMk id="10" creationId="{86596E7B-B331-2FE7-3965-4ED48571CB52}"/>
          </ac:cxnSpMkLst>
        </pc:cxnChg>
        <pc:cxnChg chg="mod">
          <ac:chgData name="Monisha M" userId="79ada43e-f34b-4a08-968d-944efe49a4f1" providerId="ADAL" clId="{989F9E8A-129D-40EB-811A-ADFA7B44EB7F}" dt="2025-03-11T08:55:01.512" v="479" actId="1076"/>
          <ac:cxnSpMkLst>
            <pc:docMk/>
            <pc:sldMk cId="2456048533" sldId="3594"/>
            <ac:cxnSpMk id="13" creationId="{2927DBCD-C4B4-B8A2-A17E-732C0278779D}"/>
          </ac:cxnSpMkLst>
        </pc:cxnChg>
        <pc:cxnChg chg="mod">
          <ac:chgData name="Monisha M" userId="79ada43e-f34b-4a08-968d-944efe49a4f1" providerId="ADAL" clId="{989F9E8A-129D-40EB-811A-ADFA7B44EB7F}" dt="2025-03-11T08:55:33.615" v="483" actId="1076"/>
          <ac:cxnSpMkLst>
            <pc:docMk/>
            <pc:sldMk cId="2456048533" sldId="3594"/>
            <ac:cxnSpMk id="16" creationId="{BF2896FD-4D8E-F1A3-D4FF-5346431ABC1C}"/>
          </ac:cxnSpMkLst>
        </pc:cxnChg>
        <pc:cxnChg chg="add mod">
          <ac:chgData name="Monisha M" userId="79ada43e-f34b-4a08-968d-944efe49a4f1" providerId="ADAL" clId="{989F9E8A-129D-40EB-811A-ADFA7B44EB7F}" dt="2025-03-11T11:18:25.239" v="963" actId="14100"/>
          <ac:cxnSpMkLst>
            <pc:docMk/>
            <pc:sldMk cId="2456048533" sldId="3594"/>
            <ac:cxnSpMk id="22" creationId="{285FCB36-CB02-07C5-2A4E-972E3488AFBC}"/>
          </ac:cxnSpMkLst>
        </pc:cxnChg>
        <pc:cxnChg chg="add mod">
          <ac:chgData name="Monisha M" userId="79ada43e-f34b-4a08-968d-944efe49a4f1" providerId="ADAL" clId="{989F9E8A-129D-40EB-811A-ADFA7B44EB7F}" dt="2025-03-11T11:16:31.385" v="948" actId="1076"/>
          <ac:cxnSpMkLst>
            <pc:docMk/>
            <pc:sldMk cId="2456048533" sldId="3594"/>
            <ac:cxnSpMk id="23" creationId="{5B57626A-51C9-8D1F-EA5B-49D2AD4DDE43}"/>
          </ac:cxnSpMkLst>
        </pc:cxnChg>
        <pc:cxnChg chg="add mod">
          <ac:chgData name="Monisha M" userId="79ada43e-f34b-4a08-968d-944efe49a4f1" providerId="ADAL" clId="{989F9E8A-129D-40EB-811A-ADFA7B44EB7F}" dt="2025-03-11T12:30:13.710" v="1011" actId="14100"/>
          <ac:cxnSpMkLst>
            <pc:docMk/>
            <pc:sldMk cId="2456048533" sldId="3594"/>
            <ac:cxnSpMk id="25" creationId="{745CD8C8-B66F-A2BF-E7AB-CD60A88545A5}"/>
          </ac:cxnSpMkLst>
        </pc:cxnChg>
        <pc:cxnChg chg="add mod">
          <ac:chgData name="Monisha M" userId="79ada43e-f34b-4a08-968d-944efe49a4f1" providerId="ADAL" clId="{989F9E8A-129D-40EB-811A-ADFA7B44EB7F}" dt="2025-03-11T08:56:29.692" v="490" actId="1076"/>
          <ac:cxnSpMkLst>
            <pc:docMk/>
            <pc:sldMk cId="2456048533" sldId="3594"/>
            <ac:cxnSpMk id="27" creationId="{CA122DC4-1377-2526-7F2B-5B41D7A29149}"/>
          </ac:cxnSpMkLst>
        </pc:cxnChg>
        <pc:cxnChg chg="add mod">
          <ac:chgData name="Monisha M" userId="79ada43e-f34b-4a08-968d-944efe49a4f1" providerId="ADAL" clId="{989F9E8A-129D-40EB-811A-ADFA7B44EB7F}" dt="2025-03-11T12:29:50.095" v="1003" actId="1076"/>
          <ac:cxnSpMkLst>
            <pc:docMk/>
            <pc:sldMk cId="2456048533" sldId="3594"/>
            <ac:cxnSpMk id="70" creationId="{CADB1DCD-F19E-86D2-02AD-9F95634F05C7}"/>
          </ac:cxnSpMkLst>
        </pc:cxnChg>
        <pc:cxnChg chg="add mod">
          <ac:chgData name="Monisha M" userId="79ada43e-f34b-4a08-968d-944efe49a4f1" providerId="ADAL" clId="{989F9E8A-129D-40EB-811A-ADFA7B44EB7F}" dt="2025-03-11T12:29:24.843" v="998" actId="1076"/>
          <ac:cxnSpMkLst>
            <pc:docMk/>
            <pc:sldMk cId="2456048533" sldId="3594"/>
            <ac:cxnSpMk id="72" creationId="{5D7D44CF-D73B-5415-C2B8-DCF50200C44B}"/>
          </ac:cxnSpMkLst>
        </pc:cxnChg>
        <pc:cxnChg chg="add mod">
          <ac:chgData name="Monisha M" userId="79ada43e-f34b-4a08-968d-944efe49a4f1" providerId="ADAL" clId="{989F9E8A-129D-40EB-811A-ADFA7B44EB7F}" dt="2025-03-11T10:12:39.445" v="836" actId="1076"/>
          <ac:cxnSpMkLst>
            <pc:docMk/>
            <pc:sldMk cId="2456048533" sldId="3594"/>
            <ac:cxnSpMk id="74" creationId="{1C1D1938-9B4C-F84D-0EE8-7C0B34A91CFD}"/>
          </ac:cxnSpMkLst>
        </pc:cxnChg>
        <pc:cxnChg chg="add mod">
          <ac:chgData name="Monisha M" userId="79ada43e-f34b-4a08-968d-944efe49a4f1" providerId="ADAL" clId="{989F9E8A-129D-40EB-811A-ADFA7B44EB7F}" dt="2025-03-11T09:44:06.573" v="752" actId="1076"/>
          <ac:cxnSpMkLst>
            <pc:docMk/>
            <pc:sldMk cId="2456048533" sldId="3594"/>
            <ac:cxnSpMk id="111" creationId="{0CAF3BC0-7E70-BF61-1568-9AC22A582433}"/>
          </ac:cxnSpMkLst>
        </pc:cxnChg>
      </pc:sldChg>
      <pc:sldChg chg="delSp modSp add del mod">
        <pc:chgData name="Monisha M" userId="79ada43e-f34b-4a08-968d-944efe49a4f1" providerId="ADAL" clId="{989F9E8A-129D-40EB-811A-ADFA7B44EB7F}" dt="2025-03-11T11:13:05.299" v="933" actId="47"/>
        <pc:sldMkLst>
          <pc:docMk/>
          <pc:sldMk cId="1411874193" sldId="3595"/>
        </pc:sldMkLst>
      </pc:sldChg>
      <pc:sldMasterChg chg="delSldLayout">
        <pc:chgData name="Monisha M" userId="79ada43e-f34b-4a08-968d-944efe49a4f1" providerId="ADAL" clId="{989F9E8A-129D-40EB-811A-ADFA7B44EB7F}" dt="2025-03-11T11:22:06.001" v="970" actId="47"/>
        <pc:sldMasterMkLst>
          <pc:docMk/>
          <pc:sldMasterMk cId="3235132739" sldId="2147483648"/>
        </pc:sldMasterMkLst>
        <pc:sldLayoutChg chg="del">
          <pc:chgData name="Monisha M" userId="79ada43e-f34b-4a08-968d-944efe49a4f1" providerId="ADAL" clId="{989F9E8A-129D-40EB-811A-ADFA7B44EB7F}" dt="2025-03-11T11:22:06.001" v="970" actId="47"/>
          <pc:sldLayoutMkLst>
            <pc:docMk/>
            <pc:sldMasterMk cId="3235132739" sldId="2147483648"/>
            <pc:sldLayoutMk cId="386181473" sldId="214748368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6DCB79-5266-D840-93E5-4EB798A4032E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B33DF5-C6EF-524D-8D64-AF9A4877FD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451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1382f40e4fe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1382f40e4fe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8C63B-00E9-9F40-BAAC-0371C2C6C2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2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894A27-5CD6-4DA6-A35B-B2E2CB0153D9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7987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8B3E7D-FACC-F5BB-AE01-A2AA955B2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8098E8-602E-40E6-E91C-B09D15E288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6DB3A3-38FC-03A9-5E9B-D7B7F9C9E3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253ED-0E48-F70A-B032-01CE502A55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894A27-5CD6-4DA6-A35B-B2E2CB0153D9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6361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3085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654352" y="1560950"/>
            <a:ext cx="2883296" cy="2884437"/>
          </a:xfrm>
          <a:prstGeom prst="ellipse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56656" y="1560950"/>
            <a:ext cx="2883296" cy="2884437"/>
          </a:xfrm>
          <a:prstGeom prst="ellipse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8452048" y="1560950"/>
            <a:ext cx="2883296" cy="2884437"/>
          </a:xfrm>
          <a:prstGeom prst="ellipse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51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7482919" y="1560949"/>
            <a:ext cx="3673141" cy="2010153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3711067" y="1560950"/>
            <a:ext cx="3673141" cy="4098445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7482919" y="3649242"/>
            <a:ext cx="3673141" cy="2010153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44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79501" y="1958975"/>
            <a:ext cx="3613150" cy="2851150"/>
          </a:xfrm>
          <a:custGeom>
            <a:avLst/>
            <a:gdLst>
              <a:gd name="connsiteX0" fmla="*/ 0 w 2768600"/>
              <a:gd name="connsiteY0" fmla="*/ 0 h 2070100"/>
              <a:gd name="connsiteX1" fmla="*/ 2768600 w 2768600"/>
              <a:gd name="connsiteY1" fmla="*/ 0 h 2070100"/>
              <a:gd name="connsiteX2" fmla="*/ 2768600 w 2768600"/>
              <a:gd name="connsiteY2" fmla="*/ 2070100 h 2070100"/>
              <a:gd name="connsiteX3" fmla="*/ 0 w 2768600"/>
              <a:gd name="connsiteY3" fmla="*/ 2070100 h 2070100"/>
              <a:gd name="connsiteX4" fmla="*/ 0 w 2768600"/>
              <a:gd name="connsiteY4" fmla="*/ 0 h 2070100"/>
              <a:gd name="connsiteX0" fmla="*/ 0 w 3086100"/>
              <a:gd name="connsiteY0" fmla="*/ 0 h 2638425"/>
              <a:gd name="connsiteX1" fmla="*/ 3086100 w 3086100"/>
              <a:gd name="connsiteY1" fmla="*/ 568325 h 2638425"/>
              <a:gd name="connsiteX2" fmla="*/ 3086100 w 3086100"/>
              <a:gd name="connsiteY2" fmla="*/ 2638425 h 2638425"/>
              <a:gd name="connsiteX3" fmla="*/ 317500 w 3086100"/>
              <a:gd name="connsiteY3" fmla="*/ 2638425 h 2638425"/>
              <a:gd name="connsiteX4" fmla="*/ 0 w 3086100"/>
              <a:gd name="connsiteY4" fmla="*/ 0 h 2638425"/>
              <a:gd name="connsiteX0" fmla="*/ 0 w 3425825"/>
              <a:gd name="connsiteY0" fmla="*/ 0 h 2638425"/>
              <a:gd name="connsiteX1" fmla="*/ 3425825 w 3425825"/>
              <a:gd name="connsiteY1" fmla="*/ 857250 h 2638425"/>
              <a:gd name="connsiteX2" fmla="*/ 3086100 w 3425825"/>
              <a:gd name="connsiteY2" fmla="*/ 2638425 h 2638425"/>
              <a:gd name="connsiteX3" fmla="*/ 317500 w 3425825"/>
              <a:gd name="connsiteY3" fmla="*/ 2638425 h 2638425"/>
              <a:gd name="connsiteX4" fmla="*/ 0 w 3425825"/>
              <a:gd name="connsiteY4" fmla="*/ 0 h 2638425"/>
              <a:gd name="connsiteX0" fmla="*/ 0 w 3425825"/>
              <a:gd name="connsiteY0" fmla="*/ 0 h 2638425"/>
              <a:gd name="connsiteX1" fmla="*/ 3425825 w 3425825"/>
              <a:gd name="connsiteY1" fmla="*/ 857250 h 2638425"/>
              <a:gd name="connsiteX2" fmla="*/ 3086100 w 3425825"/>
              <a:gd name="connsiteY2" fmla="*/ 2638425 h 2638425"/>
              <a:gd name="connsiteX3" fmla="*/ 174625 w 3425825"/>
              <a:gd name="connsiteY3" fmla="*/ 2546350 h 2638425"/>
              <a:gd name="connsiteX4" fmla="*/ 0 w 3425825"/>
              <a:gd name="connsiteY4" fmla="*/ 0 h 2638425"/>
              <a:gd name="connsiteX0" fmla="*/ 0 w 3613150"/>
              <a:gd name="connsiteY0" fmla="*/ 0 h 2851150"/>
              <a:gd name="connsiteX1" fmla="*/ 3425825 w 3613150"/>
              <a:gd name="connsiteY1" fmla="*/ 857250 h 2851150"/>
              <a:gd name="connsiteX2" fmla="*/ 3613150 w 3613150"/>
              <a:gd name="connsiteY2" fmla="*/ 2851150 h 2851150"/>
              <a:gd name="connsiteX3" fmla="*/ 174625 w 3613150"/>
              <a:gd name="connsiteY3" fmla="*/ 2546350 h 2851150"/>
              <a:gd name="connsiteX4" fmla="*/ 0 w 3613150"/>
              <a:gd name="connsiteY4" fmla="*/ 0 h 285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150" h="2851150">
                <a:moveTo>
                  <a:pt x="0" y="0"/>
                </a:moveTo>
                <a:lnTo>
                  <a:pt x="3425825" y="857250"/>
                </a:lnTo>
                <a:lnTo>
                  <a:pt x="3613150" y="2851150"/>
                </a:lnTo>
                <a:lnTo>
                  <a:pt x="174625" y="2546350"/>
                </a:lnTo>
                <a:lnTo>
                  <a:pt x="0" y="0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94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26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0056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8177632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4_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53467" y="1535451"/>
            <a:ext cx="6106000" cy="31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600"/>
              <a:buNone/>
              <a:defRPr sz="6800"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600"/>
              <a:buNone/>
              <a:defRPr sz="7466">
                <a:solidFill>
                  <a:srgbClr val="191919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600"/>
              <a:buNone/>
              <a:defRPr sz="7466">
                <a:solidFill>
                  <a:srgbClr val="191919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600"/>
              <a:buNone/>
              <a:defRPr sz="7466">
                <a:solidFill>
                  <a:srgbClr val="191919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600"/>
              <a:buNone/>
              <a:defRPr sz="7466">
                <a:solidFill>
                  <a:srgbClr val="191919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600"/>
              <a:buNone/>
              <a:defRPr sz="7466">
                <a:solidFill>
                  <a:srgbClr val="191919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600"/>
              <a:buNone/>
              <a:defRPr sz="7466">
                <a:solidFill>
                  <a:srgbClr val="191919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600"/>
              <a:buNone/>
              <a:defRPr sz="7466">
                <a:solidFill>
                  <a:srgbClr val="191919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600"/>
              <a:buNone/>
              <a:defRPr sz="7466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53467" y="4776551"/>
            <a:ext cx="5602400" cy="5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9350214" y="6049053"/>
            <a:ext cx="1640197" cy="846228"/>
            <a:chOff x="446775" y="1938400"/>
            <a:chExt cx="1552825" cy="801150"/>
          </a:xfrm>
        </p:grpSpPr>
        <p:sp>
          <p:nvSpPr>
            <p:cNvPr id="12" name="Google Shape;12;p2"/>
            <p:cNvSpPr/>
            <p:nvPr/>
          </p:nvSpPr>
          <p:spPr>
            <a:xfrm>
              <a:off x="446775" y="1938400"/>
              <a:ext cx="68225" cy="66825"/>
            </a:xfrm>
            <a:custGeom>
              <a:avLst/>
              <a:gdLst/>
              <a:ahLst/>
              <a:cxnLst/>
              <a:rect l="l" t="t" r="r" b="b"/>
              <a:pathLst>
                <a:path w="2729" h="2673" extrusionOk="0">
                  <a:moveTo>
                    <a:pt x="2145" y="0"/>
                  </a:moveTo>
                  <a:lnTo>
                    <a:pt x="1" y="2101"/>
                  </a:lnTo>
                  <a:lnTo>
                    <a:pt x="1" y="2672"/>
                  </a:lnTo>
                  <a:lnTo>
                    <a:pt x="2728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46775" y="1938400"/>
              <a:ext cx="192475" cy="188625"/>
            </a:xfrm>
            <a:custGeom>
              <a:avLst/>
              <a:gdLst/>
              <a:ahLst/>
              <a:cxnLst/>
              <a:rect l="l" t="t" r="r" b="b"/>
              <a:pathLst>
                <a:path w="7699" h="7545" extrusionOk="0">
                  <a:moveTo>
                    <a:pt x="7116" y="0"/>
                  </a:moveTo>
                  <a:lnTo>
                    <a:pt x="1" y="6961"/>
                  </a:lnTo>
                  <a:lnTo>
                    <a:pt x="1" y="7544"/>
                  </a:lnTo>
                  <a:lnTo>
                    <a:pt x="7699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46775" y="1938400"/>
              <a:ext cx="316750" cy="310125"/>
            </a:xfrm>
            <a:custGeom>
              <a:avLst/>
              <a:gdLst/>
              <a:ahLst/>
              <a:cxnLst/>
              <a:rect l="l" t="t" r="r" b="b"/>
              <a:pathLst>
                <a:path w="12670" h="12405" extrusionOk="0">
                  <a:moveTo>
                    <a:pt x="12087" y="0"/>
                  </a:moveTo>
                  <a:lnTo>
                    <a:pt x="1" y="11822"/>
                  </a:lnTo>
                  <a:lnTo>
                    <a:pt x="1" y="12405"/>
                  </a:lnTo>
                  <a:lnTo>
                    <a:pt x="12670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46775" y="1938400"/>
              <a:ext cx="441025" cy="431650"/>
            </a:xfrm>
            <a:custGeom>
              <a:avLst/>
              <a:gdLst/>
              <a:ahLst/>
              <a:cxnLst/>
              <a:rect l="l" t="t" r="r" b="b"/>
              <a:pathLst>
                <a:path w="17641" h="17266" extrusionOk="0">
                  <a:moveTo>
                    <a:pt x="17046" y="0"/>
                  </a:moveTo>
                  <a:lnTo>
                    <a:pt x="1" y="16694"/>
                  </a:lnTo>
                  <a:lnTo>
                    <a:pt x="1" y="17266"/>
                  </a:lnTo>
                  <a:lnTo>
                    <a:pt x="17640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46775" y="1938400"/>
              <a:ext cx="565275" cy="553450"/>
            </a:xfrm>
            <a:custGeom>
              <a:avLst/>
              <a:gdLst/>
              <a:ahLst/>
              <a:cxnLst/>
              <a:rect l="l" t="t" r="r" b="b"/>
              <a:pathLst>
                <a:path w="22611" h="22138" extrusionOk="0">
                  <a:moveTo>
                    <a:pt x="22017" y="0"/>
                  </a:moveTo>
                  <a:lnTo>
                    <a:pt x="1" y="21555"/>
                  </a:lnTo>
                  <a:lnTo>
                    <a:pt x="1" y="22137"/>
                  </a:lnTo>
                  <a:lnTo>
                    <a:pt x="22611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46775" y="1938400"/>
              <a:ext cx="689550" cy="674975"/>
            </a:xfrm>
            <a:custGeom>
              <a:avLst/>
              <a:gdLst/>
              <a:ahLst/>
              <a:cxnLst/>
              <a:rect l="l" t="t" r="r" b="b"/>
              <a:pathLst>
                <a:path w="27582" h="26999" extrusionOk="0">
                  <a:moveTo>
                    <a:pt x="26988" y="0"/>
                  </a:moveTo>
                  <a:lnTo>
                    <a:pt x="1" y="26426"/>
                  </a:lnTo>
                  <a:lnTo>
                    <a:pt x="1" y="26998"/>
                  </a:lnTo>
                  <a:lnTo>
                    <a:pt x="27582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46775" y="1938400"/>
              <a:ext cx="813825" cy="796475"/>
            </a:xfrm>
            <a:custGeom>
              <a:avLst/>
              <a:gdLst/>
              <a:ahLst/>
              <a:cxnLst/>
              <a:rect l="l" t="t" r="r" b="b"/>
              <a:pathLst>
                <a:path w="32553" h="31859" extrusionOk="0">
                  <a:moveTo>
                    <a:pt x="31959" y="0"/>
                  </a:moveTo>
                  <a:lnTo>
                    <a:pt x="1" y="31287"/>
                  </a:lnTo>
                  <a:lnTo>
                    <a:pt x="1" y="31859"/>
                  </a:lnTo>
                  <a:lnTo>
                    <a:pt x="32552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51800" y="1938400"/>
              <a:ext cx="832800" cy="801150"/>
            </a:xfrm>
            <a:custGeom>
              <a:avLst/>
              <a:gdLst/>
              <a:ahLst/>
              <a:cxnLst/>
              <a:rect l="l" t="t" r="r" b="b"/>
              <a:pathLst>
                <a:path w="33312" h="32046" extrusionOk="0">
                  <a:moveTo>
                    <a:pt x="32728" y="0"/>
                  </a:moveTo>
                  <a:lnTo>
                    <a:pt x="1" y="32046"/>
                  </a:lnTo>
                  <a:lnTo>
                    <a:pt x="584" y="32046"/>
                  </a:lnTo>
                  <a:lnTo>
                    <a:pt x="33311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76075" y="1938400"/>
              <a:ext cx="832775" cy="801150"/>
            </a:xfrm>
            <a:custGeom>
              <a:avLst/>
              <a:gdLst/>
              <a:ahLst/>
              <a:cxnLst/>
              <a:rect l="l" t="t" r="r" b="b"/>
              <a:pathLst>
                <a:path w="33311" h="32046" extrusionOk="0">
                  <a:moveTo>
                    <a:pt x="32728" y="0"/>
                  </a:moveTo>
                  <a:lnTo>
                    <a:pt x="0" y="32046"/>
                  </a:lnTo>
                  <a:lnTo>
                    <a:pt x="583" y="32046"/>
                  </a:lnTo>
                  <a:lnTo>
                    <a:pt x="33311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00075" y="1938400"/>
              <a:ext cx="833050" cy="801150"/>
            </a:xfrm>
            <a:custGeom>
              <a:avLst/>
              <a:gdLst/>
              <a:ahLst/>
              <a:cxnLst/>
              <a:rect l="l" t="t" r="r" b="b"/>
              <a:pathLst>
                <a:path w="33322" h="32046" extrusionOk="0">
                  <a:moveTo>
                    <a:pt x="32728" y="0"/>
                  </a:moveTo>
                  <a:lnTo>
                    <a:pt x="0" y="32046"/>
                  </a:lnTo>
                  <a:lnTo>
                    <a:pt x="594" y="32046"/>
                  </a:lnTo>
                  <a:lnTo>
                    <a:pt x="33322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924325" y="1938400"/>
              <a:ext cx="833075" cy="801150"/>
            </a:xfrm>
            <a:custGeom>
              <a:avLst/>
              <a:gdLst/>
              <a:ahLst/>
              <a:cxnLst/>
              <a:rect l="l" t="t" r="r" b="b"/>
              <a:pathLst>
                <a:path w="33323" h="32046" extrusionOk="0">
                  <a:moveTo>
                    <a:pt x="32728" y="0"/>
                  </a:moveTo>
                  <a:lnTo>
                    <a:pt x="1" y="32046"/>
                  </a:lnTo>
                  <a:lnTo>
                    <a:pt x="595" y="32046"/>
                  </a:lnTo>
                  <a:lnTo>
                    <a:pt x="33322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72875" y="1938400"/>
              <a:ext cx="826725" cy="801150"/>
            </a:xfrm>
            <a:custGeom>
              <a:avLst/>
              <a:gdLst/>
              <a:ahLst/>
              <a:cxnLst/>
              <a:rect l="l" t="t" r="r" b="b"/>
              <a:pathLst>
                <a:path w="33069" h="32046" extrusionOk="0">
                  <a:moveTo>
                    <a:pt x="32728" y="0"/>
                  </a:moveTo>
                  <a:lnTo>
                    <a:pt x="0" y="32046"/>
                  </a:lnTo>
                  <a:lnTo>
                    <a:pt x="583" y="32046"/>
                  </a:lnTo>
                  <a:lnTo>
                    <a:pt x="33069" y="242"/>
                  </a:lnTo>
                  <a:lnTo>
                    <a:pt x="33069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297150" y="2051650"/>
              <a:ext cx="702450" cy="687900"/>
            </a:xfrm>
            <a:custGeom>
              <a:avLst/>
              <a:gdLst/>
              <a:ahLst/>
              <a:cxnLst/>
              <a:rect l="l" t="t" r="r" b="b"/>
              <a:pathLst>
                <a:path w="28098" h="27516" extrusionOk="0">
                  <a:moveTo>
                    <a:pt x="28098" y="1"/>
                  </a:moveTo>
                  <a:lnTo>
                    <a:pt x="0" y="27516"/>
                  </a:lnTo>
                  <a:lnTo>
                    <a:pt x="583" y="27516"/>
                  </a:lnTo>
                  <a:lnTo>
                    <a:pt x="28098" y="573"/>
                  </a:lnTo>
                  <a:lnTo>
                    <a:pt x="2809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669675" y="2416500"/>
              <a:ext cx="329925" cy="323050"/>
            </a:xfrm>
            <a:custGeom>
              <a:avLst/>
              <a:gdLst/>
              <a:ahLst/>
              <a:cxnLst/>
              <a:rect l="l" t="t" r="r" b="b"/>
              <a:pathLst>
                <a:path w="13197" h="12922" extrusionOk="0">
                  <a:moveTo>
                    <a:pt x="13197" y="0"/>
                  </a:moveTo>
                  <a:lnTo>
                    <a:pt x="0" y="12922"/>
                  </a:lnTo>
                  <a:lnTo>
                    <a:pt x="594" y="12922"/>
                  </a:lnTo>
                  <a:lnTo>
                    <a:pt x="13197" y="572"/>
                  </a:lnTo>
                  <a:lnTo>
                    <a:pt x="13197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48600" y="1938400"/>
              <a:ext cx="833050" cy="801150"/>
            </a:xfrm>
            <a:custGeom>
              <a:avLst/>
              <a:gdLst/>
              <a:ahLst/>
              <a:cxnLst/>
              <a:rect l="l" t="t" r="r" b="b"/>
              <a:pathLst>
                <a:path w="33322" h="32046" extrusionOk="0">
                  <a:moveTo>
                    <a:pt x="32728" y="0"/>
                  </a:moveTo>
                  <a:lnTo>
                    <a:pt x="1" y="32046"/>
                  </a:lnTo>
                  <a:lnTo>
                    <a:pt x="594" y="32046"/>
                  </a:lnTo>
                  <a:lnTo>
                    <a:pt x="33322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421400" y="2173175"/>
              <a:ext cx="578200" cy="566375"/>
            </a:xfrm>
            <a:custGeom>
              <a:avLst/>
              <a:gdLst/>
              <a:ahLst/>
              <a:cxnLst/>
              <a:rect l="l" t="t" r="r" b="b"/>
              <a:pathLst>
                <a:path w="23128" h="22655" extrusionOk="0">
                  <a:moveTo>
                    <a:pt x="23128" y="1"/>
                  </a:moveTo>
                  <a:lnTo>
                    <a:pt x="1" y="22655"/>
                  </a:lnTo>
                  <a:lnTo>
                    <a:pt x="584" y="22655"/>
                  </a:lnTo>
                  <a:lnTo>
                    <a:pt x="23128" y="584"/>
                  </a:lnTo>
                  <a:lnTo>
                    <a:pt x="2312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545400" y="2294700"/>
              <a:ext cx="454200" cy="444850"/>
            </a:xfrm>
            <a:custGeom>
              <a:avLst/>
              <a:gdLst/>
              <a:ahLst/>
              <a:cxnLst/>
              <a:rect l="l" t="t" r="r" b="b"/>
              <a:pathLst>
                <a:path w="18168" h="17794" extrusionOk="0">
                  <a:moveTo>
                    <a:pt x="18168" y="0"/>
                  </a:moveTo>
                  <a:lnTo>
                    <a:pt x="0" y="17794"/>
                  </a:lnTo>
                  <a:lnTo>
                    <a:pt x="594" y="17794"/>
                  </a:lnTo>
                  <a:lnTo>
                    <a:pt x="18168" y="583"/>
                  </a:lnTo>
                  <a:lnTo>
                    <a:pt x="18168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793925" y="2538000"/>
              <a:ext cx="205675" cy="201550"/>
            </a:xfrm>
            <a:custGeom>
              <a:avLst/>
              <a:gdLst/>
              <a:ahLst/>
              <a:cxnLst/>
              <a:rect l="l" t="t" r="r" b="b"/>
              <a:pathLst>
                <a:path w="8227" h="8062" extrusionOk="0">
                  <a:moveTo>
                    <a:pt x="8227" y="1"/>
                  </a:moveTo>
                  <a:lnTo>
                    <a:pt x="1" y="8062"/>
                  </a:lnTo>
                  <a:lnTo>
                    <a:pt x="595" y="8062"/>
                  </a:lnTo>
                  <a:lnTo>
                    <a:pt x="8227" y="584"/>
                  </a:lnTo>
                  <a:lnTo>
                    <a:pt x="8227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918200" y="2659800"/>
              <a:ext cx="81400" cy="79750"/>
            </a:xfrm>
            <a:custGeom>
              <a:avLst/>
              <a:gdLst/>
              <a:ahLst/>
              <a:cxnLst/>
              <a:rect l="l" t="t" r="r" b="b"/>
              <a:pathLst>
                <a:path w="3256" h="3190" extrusionOk="0">
                  <a:moveTo>
                    <a:pt x="3256" y="1"/>
                  </a:moveTo>
                  <a:lnTo>
                    <a:pt x="1" y="3190"/>
                  </a:lnTo>
                  <a:lnTo>
                    <a:pt x="594" y="3190"/>
                  </a:lnTo>
                  <a:lnTo>
                    <a:pt x="3256" y="572"/>
                  </a:lnTo>
                  <a:lnTo>
                    <a:pt x="3256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1114914" y="-37279"/>
            <a:ext cx="1640197" cy="846228"/>
            <a:chOff x="446775" y="1938400"/>
            <a:chExt cx="1552825" cy="801150"/>
          </a:xfrm>
        </p:grpSpPr>
        <p:sp>
          <p:nvSpPr>
            <p:cNvPr id="32" name="Google Shape;32;p2"/>
            <p:cNvSpPr/>
            <p:nvPr/>
          </p:nvSpPr>
          <p:spPr>
            <a:xfrm>
              <a:off x="446775" y="1938400"/>
              <a:ext cx="68225" cy="66825"/>
            </a:xfrm>
            <a:custGeom>
              <a:avLst/>
              <a:gdLst/>
              <a:ahLst/>
              <a:cxnLst/>
              <a:rect l="l" t="t" r="r" b="b"/>
              <a:pathLst>
                <a:path w="2729" h="2673" extrusionOk="0">
                  <a:moveTo>
                    <a:pt x="2145" y="0"/>
                  </a:moveTo>
                  <a:lnTo>
                    <a:pt x="1" y="2101"/>
                  </a:lnTo>
                  <a:lnTo>
                    <a:pt x="1" y="2672"/>
                  </a:lnTo>
                  <a:lnTo>
                    <a:pt x="2728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46775" y="1938400"/>
              <a:ext cx="192475" cy="188625"/>
            </a:xfrm>
            <a:custGeom>
              <a:avLst/>
              <a:gdLst/>
              <a:ahLst/>
              <a:cxnLst/>
              <a:rect l="l" t="t" r="r" b="b"/>
              <a:pathLst>
                <a:path w="7699" h="7545" extrusionOk="0">
                  <a:moveTo>
                    <a:pt x="7116" y="0"/>
                  </a:moveTo>
                  <a:lnTo>
                    <a:pt x="1" y="6961"/>
                  </a:lnTo>
                  <a:lnTo>
                    <a:pt x="1" y="7544"/>
                  </a:lnTo>
                  <a:lnTo>
                    <a:pt x="7699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46775" y="1938400"/>
              <a:ext cx="316750" cy="310125"/>
            </a:xfrm>
            <a:custGeom>
              <a:avLst/>
              <a:gdLst/>
              <a:ahLst/>
              <a:cxnLst/>
              <a:rect l="l" t="t" r="r" b="b"/>
              <a:pathLst>
                <a:path w="12670" h="12405" extrusionOk="0">
                  <a:moveTo>
                    <a:pt x="12087" y="0"/>
                  </a:moveTo>
                  <a:lnTo>
                    <a:pt x="1" y="11822"/>
                  </a:lnTo>
                  <a:lnTo>
                    <a:pt x="1" y="12405"/>
                  </a:lnTo>
                  <a:lnTo>
                    <a:pt x="1267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46775" y="1938400"/>
              <a:ext cx="441025" cy="431650"/>
            </a:xfrm>
            <a:custGeom>
              <a:avLst/>
              <a:gdLst/>
              <a:ahLst/>
              <a:cxnLst/>
              <a:rect l="l" t="t" r="r" b="b"/>
              <a:pathLst>
                <a:path w="17641" h="17266" extrusionOk="0">
                  <a:moveTo>
                    <a:pt x="17046" y="0"/>
                  </a:moveTo>
                  <a:lnTo>
                    <a:pt x="1" y="16694"/>
                  </a:lnTo>
                  <a:lnTo>
                    <a:pt x="1" y="17266"/>
                  </a:lnTo>
                  <a:lnTo>
                    <a:pt x="1764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46775" y="1938400"/>
              <a:ext cx="565275" cy="553450"/>
            </a:xfrm>
            <a:custGeom>
              <a:avLst/>
              <a:gdLst/>
              <a:ahLst/>
              <a:cxnLst/>
              <a:rect l="l" t="t" r="r" b="b"/>
              <a:pathLst>
                <a:path w="22611" h="22138" extrusionOk="0">
                  <a:moveTo>
                    <a:pt x="22017" y="0"/>
                  </a:moveTo>
                  <a:lnTo>
                    <a:pt x="1" y="21555"/>
                  </a:lnTo>
                  <a:lnTo>
                    <a:pt x="1" y="22137"/>
                  </a:lnTo>
                  <a:lnTo>
                    <a:pt x="22611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46775" y="1938400"/>
              <a:ext cx="689550" cy="674975"/>
            </a:xfrm>
            <a:custGeom>
              <a:avLst/>
              <a:gdLst/>
              <a:ahLst/>
              <a:cxnLst/>
              <a:rect l="l" t="t" r="r" b="b"/>
              <a:pathLst>
                <a:path w="27582" h="26999" extrusionOk="0">
                  <a:moveTo>
                    <a:pt x="26988" y="0"/>
                  </a:moveTo>
                  <a:lnTo>
                    <a:pt x="1" y="26426"/>
                  </a:lnTo>
                  <a:lnTo>
                    <a:pt x="1" y="26998"/>
                  </a:lnTo>
                  <a:lnTo>
                    <a:pt x="27582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46775" y="1938400"/>
              <a:ext cx="813825" cy="796475"/>
            </a:xfrm>
            <a:custGeom>
              <a:avLst/>
              <a:gdLst/>
              <a:ahLst/>
              <a:cxnLst/>
              <a:rect l="l" t="t" r="r" b="b"/>
              <a:pathLst>
                <a:path w="32553" h="31859" extrusionOk="0">
                  <a:moveTo>
                    <a:pt x="31959" y="0"/>
                  </a:moveTo>
                  <a:lnTo>
                    <a:pt x="1" y="31287"/>
                  </a:lnTo>
                  <a:lnTo>
                    <a:pt x="1" y="31859"/>
                  </a:lnTo>
                  <a:lnTo>
                    <a:pt x="32552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51800" y="1938400"/>
              <a:ext cx="832800" cy="801150"/>
            </a:xfrm>
            <a:custGeom>
              <a:avLst/>
              <a:gdLst/>
              <a:ahLst/>
              <a:cxnLst/>
              <a:rect l="l" t="t" r="r" b="b"/>
              <a:pathLst>
                <a:path w="33312" h="32046" extrusionOk="0">
                  <a:moveTo>
                    <a:pt x="32728" y="0"/>
                  </a:moveTo>
                  <a:lnTo>
                    <a:pt x="1" y="32046"/>
                  </a:lnTo>
                  <a:lnTo>
                    <a:pt x="584" y="32046"/>
                  </a:lnTo>
                  <a:lnTo>
                    <a:pt x="33311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6075" y="1938400"/>
              <a:ext cx="832775" cy="801150"/>
            </a:xfrm>
            <a:custGeom>
              <a:avLst/>
              <a:gdLst/>
              <a:ahLst/>
              <a:cxnLst/>
              <a:rect l="l" t="t" r="r" b="b"/>
              <a:pathLst>
                <a:path w="33311" h="32046" extrusionOk="0">
                  <a:moveTo>
                    <a:pt x="32728" y="0"/>
                  </a:moveTo>
                  <a:lnTo>
                    <a:pt x="0" y="32046"/>
                  </a:lnTo>
                  <a:lnTo>
                    <a:pt x="583" y="32046"/>
                  </a:lnTo>
                  <a:lnTo>
                    <a:pt x="33311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00075" y="1938400"/>
              <a:ext cx="833050" cy="801150"/>
            </a:xfrm>
            <a:custGeom>
              <a:avLst/>
              <a:gdLst/>
              <a:ahLst/>
              <a:cxnLst/>
              <a:rect l="l" t="t" r="r" b="b"/>
              <a:pathLst>
                <a:path w="33322" h="32046" extrusionOk="0">
                  <a:moveTo>
                    <a:pt x="32728" y="0"/>
                  </a:moveTo>
                  <a:lnTo>
                    <a:pt x="0" y="32046"/>
                  </a:lnTo>
                  <a:lnTo>
                    <a:pt x="594" y="32046"/>
                  </a:lnTo>
                  <a:lnTo>
                    <a:pt x="33322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924325" y="1938400"/>
              <a:ext cx="833075" cy="801150"/>
            </a:xfrm>
            <a:custGeom>
              <a:avLst/>
              <a:gdLst/>
              <a:ahLst/>
              <a:cxnLst/>
              <a:rect l="l" t="t" r="r" b="b"/>
              <a:pathLst>
                <a:path w="33323" h="32046" extrusionOk="0">
                  <a:moveTo>
                    <a:pt x="32728" y="0"/>
                  </a:moveTo>
                  <a:lnTo>
                    <a:pt x="1" y="32046"/>
                  </a:lnTo>
                  <a:lnTo>
                    <a:pt x="595" y="32046"/>
                  </a:lnTo>
                  <a:lnTo>
                    <a:pt x="33322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172875" y="1938400"/>
              <a:ext cx="826725" cy="801150"/>
            </a:xfrm>
            <a:custGeom>
              <a:avLst/>
              <a:gdLst/>
              <a:ahLst/>
              <a:cxnLst/>
              <a:rect l="l" t="t" r="r" b="b"/>
              <a:pathLst>
                <a:path w="33069" h="32046" extrusionOk="0">
                  <a:moveTo>
                    <a:pt x="32728" y="0"/>
                  </a:moveTo>
                  <a:lnTo>
                    <a:pt x="0" y="32046"/>
                  </a:lnTo>
                  <a:lnTo>
                    <a:pt x="583" y="32046"/>
                  </a:lnTo>
                  <a:lnTo>
                    <a:pt x="33069" y="242"/>
                  </a:lnTo>
                  <a:lnTo>
                    <a:pt x="33069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297150" y="2051650"/>
              <a:ext cx="702450" cy="687900"/>
            </a:xfrm>
            <a:custGeom>
              <a:avLst/>
              <a:gdLst/>
              <a:ahLst/>
              <a:cxnLst/>
              <a:rect l="l" t="t" r="r" b="b"/>
              <a:pathLst>
                <a:path w="28098" h="27516" extrusionOk="0">
                  <a:moveTo>
                    <a:pt x="28098" y="1"/>
                  </a:moveTo>
                  <a:lnTo>
                    <a:pt x="0" y="27516"/>
                  </a:lnTo>
                  <a:lnTo>
                    <a:pt x="583" y="27516"/>
                  </a:lnTo>
                  <a:lnTo>
                    <a:pt x="28098" y="573"/>
                  </a:lnTo>
                  <a:lnTo>
                    <a:pt x="28098" y="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669675" y="2416500"/>
              <a:ext cx="329925" cy="323050"/>
            </a:xfrm>
            <a:custGeom>
              <a:avLst/>
              <a:gdLst/>
              <a:ahLst/>
              <a:cxnLst/>
              <a:rect l="l" t="t" r="r" b="b"/>
              <a:pathLst>
                <a:path w="13197" h="12922" extrusionOk="0">
                  <a:moveTo>
                    <a:pt x="13197" y="0"/>
                  </a:moveTo>
                  <a:lnTo>
                    <a:pt x="0" y="12922"/>
                  </a:lnTo>
                  <a:lnTo>
                    <a:pt x="594" y="12922"/>
                  </a:lnTo>
                  <a:lnTo>
                    <a:pt x="13197" y="572"/>
                  </a:lnTo>
                  <a:lnTo>
                    <a:pt x="13197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048600" y="1938400"/>
              <a:ext cx="833050" cy="801150"/>
            </a:xfrm>
            <a:custGeom>
              <a:avLst/>
              <a:gdLst/>
              <a:ahLst/>
              <a:cxnLst/>
              <a:rect l="l" t="t" r="r" b="b"/>
              <a:pathLst>
                <a:path w="33322" h="32046" extrusionOk="0">
                  <a:moveTo>
                    <a:pt x="32728" y="0"/>
                  </a:moveTo>
                  <a:lnTo>
                    <a:pt x="1" y="32046"/>
                  </a:lnTo>
                  <a:lnTo>
                    <a:pt x="594" y="32046"/>
                  </a:lnTo>
                  <a:lnTo>
                    <a:pt x="33322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421400" y="2173175"/>
              <a:ext cx="578200" cy="566375"/>
            </a:xfrm>
            <a:custGeom>
              <a:avLst/>
              <a:gdLst/>
              <a:ahLst/>
              <a:cxnLst/>
              <a:rect l="l" t="t" r="r" b="b"/>
              <a:pathLst>
                <a:path w="23128" h="22655" extrusionOk="0">
                  <a:moveTo>
                    <a:pt x="23128" y="1"/>
                  </a:moveTo>
                  <a:lnTo>
                    <a:pt x="1" y="22655"/>
                  </a:lnTo>
                  <a:lnTo>
                    <a:pt x="584" y="22655"/>
                  </a:lnTo>
                  <a:lnTo>
                    <a:pt x="23128" y="584"/>
                  </a:lnTo>
                  <a:lnTo>
                    <a:pt x="23128" y="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545400" y="2294700"/>
              <a:ext cx="454200" cy="444850"/>
            </a:xfrm>
            <a:custGeom>
              <a:avLst/>
              <a:gdLst/>
              <a:ahLst/>
              <a:cxnLst/>
              <a:rect l="l" t="t" r="r" b="b"/>
              <a:pathLst>
                <a:path w="18168" h="17794" extrusionOk="0">
                  <a:moveTo>
                    <a:pt x="18168" y="0"/>
                  </a:moveTo>
                  <a:lnTo>
                    <a:pt x="0" y="17794"/>
                  </a:lnTo>
                  <a:lnTo>
                    <a:pt x="594" y="17794"/>
                  </a:lnTo>
                  <a:lnTo>
                    <a:pt x="18168" y="583"/>
                  </a:lnTo>
                  <a:lnTo>
                    <a:pt x="18168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793925" y="2538000"/>
              <a:ext cx="205675" cy="201550"/>
            </a:xfrm>
            <a:custGeom>
              <a:avLst/>
              <a:gdLst/>
              <a:ahLst/>
              <a:cxnLst/>
              <a:rect l="l" t="t" r="r" b="b"/>
              <a:pathLst>
                <a:path w="8227" h="8062" extrusionOk="0">
                  <a:moveTo>
                    <a:pt x="8227" y="1"/>
                  </a:moveTo>
                  <a:lnTo>
                    <a:pt x="1" y="8062"/>
                  </a:lnTo>
                  <a:lnTo>
                    <a:pt x="595" y="8062"/>
                  </a:lnTo>
                  <a:lnTo>
                    <a:pt x="8227" y="584"/>
                  </a:lnTo>
                  <a:lnTo>
                    <a:pt x="8227" y="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918200" y="2659800"/>
              <a:ext cx="81400" cy="79750"/>
            </a:xfrm>
            <a:custGeom>
              <a:avLst/>
              <a:gdLst/>
              <a:ahLst/>
              <a:cxnLst/>
              <a:rect l="l" t="t" r="r" b="b"/>
              <a:pathLst>
                <a:path w="3256" h="3190" extrusionOk="0">
                  <a:moveTo>
                    <a:pt x="3256" y="1"/>
                  </a:moveTo>
                  <a:lnTo>
                    <a:pt x="1" y="3190"/>
                  </a:lnTo>
                  <a:lnTo>
                    <a:pt x="594" y="3190"/>
                  </a:lnTo>
                  <a:lnTo>
                    <a:pt x="3256" y="572"/>
                  </a:lnTo>
                  <a:lnTo>
                    <a:pt x="3256" y="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923325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638DFF-118D-4AD0-B6B5-D908DB953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717B-30A4-4F81-83A8-DFAE70D6760D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050E89-2E28-4B59-96A0-3782D586D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01D99-3FA4-4A79-B11B-8097D56C7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C17CD-FD85-4911-BD25-33578E994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313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645554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2"/>
          <p:cNvSpPr>
            <a:spLocks noGrp="1"/>
          </p:cNvSpPr>
          <p:nvPr>
            <p:ph type="pic" sz="quarter" idx="14" hasCustomPrompt="1"/>
          </p:nvPr>
        </p:nvSpPr>
        <p:spPr>
          <a:xfrm>
            <a:off x="389960" y="203623"/>
            <a:ext cx="6333568" cy="6654377"/>
          </a:xfrm>
          <a:custGeom>
            <a:avLst/>
            <a:gdLst>
              <a:gd name="connsiteX0" fmla="*/ 5179752 w 6333568"/>
              <a:gd name="connsiteY0" fmla="*/ 2881514 h 6654377"/>
              <a:gd name="connsiteX1" fmla="*/ 5503690 w 6333568"/>
              <a:gd name="connsiteY1" fmla="*/ 2881514 h 6654377"/>
              <a:gd name="connsiteX2" fmla="*/ 1730827 w 6333568"/>
              <a:gd name="connsiteY2" fmla="*/ 6654377 h 6654377"/>
              <a:gd name="connsiteX3" fmla="*/ 1730827 w 6333568"/>
              <a:gd name="connsiteY3" fmla="*/ 6330439 h 6654377"/>
              <a:gd name="connsiteX4" fmla="*/ 5310383 w 6333568"/>
              <a:gd name="connsiteY4" fmla="*/ 1805749 h 6654377"/>
              <a:gd name="connsiteX5" fmla="*/ 5634321 w 6333568"/>
              <a:gd name="connsiteY5" fmla="*/ 1805749 h 6654377"/>
              <a:gd name="connsiteX6" fmla="*/ 1861459 w 6333568"/>
              <a:gd name="connsiteY6" fmla="*/ 5578611 h 6654377"/>
              <a:gd name="connsiteX7" fmla="*/ 1861459 w 6333568"/>
              <a:gd name="connsiteY7" fmla="*/ 5254673 h 6654377"/>
              <a:gd name="connsiteX8" fmla="*/ 6009630 w 6333568"/>
              <a:gd name="connsiteY8" fmla="*/ 1567545 h 6654377"/>
              <a:gd name="connsiteX9" fmla="*/ 6333568 w 6333568"/>
              <a:gd name="connsiteY9" fmla="*/ 1567545 h 6654377"/>
              <a:gd name="connsiteX10" fmla="*/ 2560706 w 6333568"/>
              <a:gd name="connsiteY10" fmla="*/ 5340407 h 6654377"/>
              <a:gd name="connsiteX11" fmla="*/ 2560706 w 6333568"/>
              <a:gd name="connsiteY11" fmla="*/ 5016469 h 6654377"/>
              <a:gd name="connsiteX12" fmla="*/ 3448925 w 6333568"/>
              <a:gd name="connsiteY12" fmla="*/ 1467652 h 6654377"/>
              <a:gd name="connsiteX13" fmla="*/ 3772863 w 6333568"/>
              <a:gd name="connsiteY13" fmla="*/ 1467652 h 6654377"/>
              <a:gd name="connsiteX14" fmla="*/ 0 w 6333568"/>
              <a:gd name="connsiteY14" fmla="*/ 5240515 h 6654377"/>
              <a:gd name="connsiteX15" fmla="*/ 0 w 6333568"/>
              <a:gd name="connsiteY15" fmla="*/ 4916577 h 6654377"/>
              <a:gd name="connsiteX16" fmla="*/ 5565972 w 6333568"/>
              <a:gd name="connsiteY16" fmla="*/ 952823 h 6654377"/>
              <a:gd name="connsiteX17" fmla="*/ 5995470 w 6333568"/>
              <a:gd name="connsiteY17" fmla="*/ 952823 h 6654377"/>
              <a:gd name="connsiteX18" fmla="*/ 993163 w 6333568"/>
              <a:gd name="connsiteY18" fmla="*/ 5955130 h 6654377"/>
              <a:gd name="connsiteX19" fmla="*/ 993163 w 6333568"/>
              <a:gd name="connsiteY19" fmla="*/ 5525632 h 6654377"/>
              <a:gd name="connsiteX20" fmla="*/ 5073380 w 6333568"/>
              <a:gd name="connsiteY20" fmla="*/ 875983 h 6654377"/>
              <a:gd name="connsiteX21" fmla="*/ 5465272 w 6333568"/>
              <a:gd name="connsiteY21" fmla="*/ 875983 h 6654377"/>
              <a:gd name="connsiteX22" fmla="*/ 900956 w 6333568"/>
              <a:gd name="connsiteY22" fmla="*/ 5440299 h 6654377"/>
              <a:gd name="connsiteX23" fmla="*/ 900956 w 6333568"/>
              <a:gd name="connsiteY23" fmla="*/ 5048407 h 6654377"/>
              <a:gd name="connsiteX24" fmla="*/ 4038678 w 6333568"/>
              <a:gd name="connsiteY24" fmla="*/ 395726 h 6654377"/>
              <a:gd name="connsiteX25" fmla="*/ 4362616 w 6333568"/>
              <a:gd name="connsiteY25" fmla="*/ 395726 h 6654377"/>
              <a:gd name="connsiteX26" fmla="*/ 589753 w 6333568"/>
              <a:gd name="connsiteY26" fmla="*/ 4168589 h 6654377"/>
              <a:gd name="connsiteX27" fmla="*/ 589753 w 6333568"/>
              <a:gd name="connsiteY27" fmla="*/ 3844651 h 6654377"/>
              <a:gd name="connsiteX28" fmla="*/ 5384582 w 6333568"/>
              <a:gd name="connsiteY28" fmla="*/ 0 h 6654377"/>
              <a:gd name="connsiteX29" fmla="*/ 5776474 w 6333568"/>
              <a:gd name="connsiteY29" fmla="*/ 0 h 6654377"/>
              <a:gd name="connsiteX30" fmla="*/ 1212157 w 6333568"/>
              <a:gd name="connsiteY30" fmla="*/ 4564317 h 6654377"/>
              <a:gd name="connsiteX31" fmla="*/ 1212157 w 6333568"/>
              <a:gd name="connsiteY31" fmla="*/ 4172425 h 6654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333568" h="6654377">
                <a:moveTo>
                  <a:pt x="5179752" y="2881514"/>
                </a:moveTo>
                <a:lnTo>
                  <a:pt x="5503690" y="2881514"/>
                </a:lnTo>
                <a:lnTo>
                  <a:pt x="1730827" y="6654377"/>
                </a:lnTo>
                <a:lnTo>
                  <a:pt x="1730827" y="6330439"/>
                </a:lnTo>
                <a:close/>
                <a:moveTo>
                  <a:pt x="5310383" y="1805749"/>
                </a:moveTo>
                <a:lnTo>
                  <a:pt x="5634321" y="1805749"/>
                </a:lnTo>
                <a:lnTo>
                  <a:pt x="1861459" y="5578611"/>
                </a:lnTo>
                <a:lnTo>
                  <a:pt x="1861459" y="5254673"/>
                </a:lnTo>
                <a:close/>
                <a:moveTo>
                  <a:pt x="6009630" y="1567545"/>
                </a:moveTo>
                <a:lnTo>
                  <a:pt x="6333568" y="1567545"/>
                </a:lnTo>
                <a:lnTo>
                  <a:pt x="2560706" y="5340407"/>
                </a:lnTo>
                <a:lnTo>
                  <a:pt x="2560706" y="5016469"/>
                </a:lnTo>
                <a:close/>
                <a:moveTo>
                  <a:pt x="3448925" y="1467652"/>
                </a:moveTo>
                <a:lnTo>
                  <a:pt x="3772863" y="1467652"/>
                </a:lnTo>
                <a:lnTo>
                  <a:pt x="0" y="5240515"/>
                </a:lnTo>
                <a:lnTo>
                  <a:pt x="0" y="4916577"/>
                </a:lnTo>
                <a:close/>
                <a:moveTo>
                  <a:pt x="5565972" y="952823"/>
                </a:moveTo>
                <a:lnTo>
                  <a:pt x="5995470" y="952823"/>
                </a:lnTo>
                <a:lnTo>
                  <a:pt x="993163" y="5955130"/>
                </a:lnTo>
                <a:lnTo>
                  <a:pt x="993163" y="5525632"/>
                </a:lnTo>
                <a:close/>
                <a:moveTo>
                  <a:pt x="5073380" y="875983"/>
                </a:moveTo>
                <a:lnTo>
                  <a:pt x="5465272" y="875983"/>
                </a:lnTo>
                <a:lnTo>
                  <a:pt x="900956" y="5440299"/>
                </a:lnTo>
                <a:lnTo>
                  <a:pt x="900956" y="5048407"/>
                </a:lnTo>
                <a:close/>
                <a:moveTo>
                  <a:pt x="4038678" y="395726"/>
                </a:moveTo>
                <a:lnTo>
                  <a:pt x="4362616" y="395726"/>
                </a:lnTo>
                <a:lnTo>
                  <a:pt x="589753" y="4168589"/>
                </a:lnTo>
                <a:lnTo>
                  <a:pt x="589753" y="3844651"/>
                </a:lnTo>
                <a:close/>
                <a:moveTo>
                  <a:pt x="5384582" y="0"/>
                </a:moveTo>
                <a:lnTo>
                  <a:pt x="5776474" y="0"/>
                </a:lnTo>
                <a:lnTo>
                  <a:pt x="1212157" y="4564317"/>
                </a:lnTo>
                <a:lnTo>
                  <a:pt x="1212157" y="4172425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800" baseline="0">
                <a:latin typeface="+mj-lt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201529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999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800665"/>
            <a:ext cx="3052689" cy="3432517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049108" y="1800665"/>
            <a:ext cx="3052689" cy="3432517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21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584972"/>
            <a:ext cx="2032000" cy="3457880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063998" y="1584971"/>
            <a:ext cx="2032001" cy="3457880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8127999" y="1584971"/>
            <a:ext cx="2032001" cy="3457880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66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4478807" y="2406370"/>
            <a:ext cx="672329" cy="672329"/>
          </a:xfrm>
          <a:prstGeom prst="ellipse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>
            <a:noAutofit/>
          </a:bodyPr>
          <a:lstStyle>
            <a:lvl1pPr>
              <a:defRPr sz="1100"/>
            </a:lvl1pPr>
          </a:lstStyle>
          <a:p>
            <a:r>
              <a:rPr lang="en-US" dirty="0"/>
              <a:t>Insert</a:t>
            </a:r>
          </a:p>
          <a:p>
            <a:r>
              <a:rPr lang="en-US" dirty="0"/>
              <a:t>Image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5818240" y="1787419"/>
            <a:ext cx="672329" cy="672329"/>
          </a:xfrm>
          <a:prstGeom prst="ellipse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>
            <a:noAutofit/>
          </a:bodyPr>
          <a:lstStyle>
            <a:lvl1pPr>
              <a:defRPr sz="1100"/>
            </a:lvl1pPr>
          </a:lstStyle>
          <a:p>
            <a:r>
              <a:rPr lang="en-US" dirty="0"/>
              <a:t>Insert</a:t>
            </a:r>
          </a:p>
          <a:p>
            <a:r>
              <a:rPr lang="en-US" dirty="0"/>
              <a:t>Image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405382" y="3592012"/>
            <a:ext cx="672329" cy="672329"/>
          </a:xfrm>
          <a:prstGeom prst="ellipse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>
            <a:noAutofit/>
          </a:bodyPr>
          <a:lstStyle>
            <a:lvl1pPr>
              <a:defRPr sz="1100"/>
            </a:lvl1pPr>
          </a:lstStyle>
          <a:p>
            <a:r>
              <a:rPr lang="en-US" dirty="0"/>
              <a:t>Insert</a:t>
            </a:r>
          </a:p>
          <a:p>
            <a:r>
              <a:rPr lang="en-US" dirty="0"/>
              <a:t>Image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9435727" y="4000346"/>
            <a:ext cx="672329" cy="672329"/>
          </a:xfrm>
          <a:prstGeom prst="ellipse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>
            <a:noAutofit/>
          </a:bodyPr>
          <a:lstStyle>
            <a:lvl1pPr>
              <a:defRPr sz="1100"/>
            </a:lvl1pPr>
          </a:lstStyle>
          <a:p>
            <a:r>
              <a:rPr lang="en-US" dirty="0"/>
              <a:t>Insert</a:t>
            </a:r>
          </a:p>
          <a:p>
            <a:r>
              <a:rPr lang="en-US" dirty="0"/>
              <a:t>Image</a:t>
            </a:r>
          </a:p>
        </p:txBody>
      </p:sp>
      <p:sp>
        <p:nvSpPr>
          <p:cNvPr id="16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8704899" y="1895593"/>
            <a:ext cx="672329" cy="672329"/>
          </a:xfrm>
          <a:prstGeom prst="ellipse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>
            <a:noAutofit/>
          </a:bodyPr>
          <a:lstStyle>
            <a:lvl1pPr>
              <a:defRPr sz="1100"/>
            </a:lvl1pPr>
          </a:lstStyle>
          <a:p>
            <a:r>
              <a:rPr lang="en-US" dirty="0"/>
              <a:t>Insert</a:t>
            </a:r>
          </a:p>
          <a:p>
            <a:r>
              <a:rPr lang="en-US" dirty="0"/>
              <a:t>Image</a:t>
            </a:r>
          </a:p>
        </p:txBody>
      </p:sp>
      <p:sp>
        <p:nvSpPr>
          <p:cNvPr id="17" name="Picture Placeholder 11"/>
          <p:cNvSpPr>
            <a:spLocks noGrp="1"/>
          </p:cNvSpPr>
          <p:nvPr>
            <p:ph type="pic" sz="quarter" idx="15" hasCustomPrompt="1"/>
          </p:nvPr>
        </p:nvSpPr>
        <p:spPr>
          <a:xfrm>
            <a:off x="7101161" y="2403534"/>
            <a:ext cx="672329" cy="672329"/>
          </a:xfrm>
          <a:prstGeom prst="ellipse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>
            <a:noAutofit/>
          </a:bodyPr>
          <a:lstStyle>
            <a:lvl1pPr>
              <a:defRPr sz="1100"/>
            </a:lvl1pPr>
          </a:lstStyle>
          <a:p>
            <a:r>
              <a:rPr lang="en-US" dirty="0"/>
              <a:t>Insert</a:t>
            </a:r>
          </a:p>
          <a:p>
            <a:r>
              <a:rPr lang="en-US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3400609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1574565"/>
            <a:ext cx="3048000" cy="2504049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048000" y="1574565"/>
            <a:ext cx="3048000" cy="2504049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096000" y="1574565"/>
            <a:ext cx="3048000" cy="2504049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9144000" y="1574565"/>
            <a:ext cx="3048000" cy="2504049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16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48000" cy="2302018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3048000" cy="2302018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9144000" y="0"/>
            <a:ext cx="3048000" cy="2302018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0" y="2302018"/>
            <a:ext cx="3048000" cy="2279049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9144000" y="2302018"/>
            <a:ext cx="3048000" cy="2279049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0" y="4581067"/>
            <a:ext cx="3048000" cy="2302018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3048000" y="4581067"/>
            <a:ext cx="3048000" cy="2302018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6096000" y="4581067"/>
            <a:ext cx="3048000" cy="2302018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6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FD171-879E-4EE7-992A-F6415CDBE08F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B4853-A3A1-4143-935E-917D56B2192B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B7FB897-10AF-4C12-A2A3-517C6ADBB05D}"/>
              </a:ext>
            </a:extLst>
          </p:cNvPr>
          <p:cNvGrpSpPr/>
          <p:nvPr userDrawn="1"/>
        </p:nvGrpSpPr>
        <p:grpSpPr>
          <a:xfrm>
            <a:off x="10847387" y="87675"/>
            <a:ext cx="1344613" cy="581025"/>
            <a:chOff x="10847387" y="87675"/>
            <a:chExt cx="1732144" cy="581025"/>
          </a:xfrm>
          <a:solidFill>
            <a:srgbClr val="EEBFDC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DE5FF12-6F78-49D4-A6C5-406619942559}"/>
                </a:ext>
              </a:extLst>
            </p:cNvPr>
            <p:cNvSpPr/>
            <p:nvPr userDrawn="1"/>
          </p:nvSpPr>
          <p:spPr>
            <a:xfrm>
              <a:off x="11353800" y="87675"/>
              <a:ext cx="1225731" cy="581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7" name="Group 6"/>
            <p:cNvGrpSpPr/>
            <p:nvPr userDrawn="1"/>
          </p:nvGrpSpPr>
          <p:grpSpPr>
            <a:xfrm flipV="1">
              <a:off x="10847387" y="87675"/>
              <a:ext cx="862013" cy="581025"/>
              <a:chOff x="11329987" y="345732"/>
              <a:chExt cx="862013" cy="581025"/>
            </a:xfrm>
            <a:grpFill/>
          </p:grpSpPr>
          <p:sp>
            <p:nvSpPr>
              <p:cNvPr id="8" name="Freeform 6"/>
              <p:cNvSpPr>
                <a:spLocks/>
              </p:cNvSpPr>
              <p:nvPr userDrawn="1"/>
            </p:nvSpPr>
            <p:spPr bwMode="auto">
              <a:xfrm flipV="1">
                <a:off x="11329987" y="345732"/>
                <a:ext cx="608013" cy="581025"/>
              </a:xfrm>
              <a:custGeom>
                <a:avLst/>
                <a:gdLst>
                  <a:gd name="T0" fmla="*/ 162 w 162"/>
                  <a:gd name="T1" fmla="*/ 0 h 152"/>
                  <a:gd name="T2" fmla="*/ 162 w 162"/>
                  <a:gd name="T3" fmla="*/ 152 h 152"/>
                  <a:gd name="T4" fmla="*/ 27 w 162"/>
                  <a:gd name="T5" fmla="*/ 152 h 152"/>
                  <a:gd name="T6" fmla="*/ 7 w 162"/>
                  <a:gd name="T7" fmla="*/ 118 h 152"/>
                  <a:gd name="T8" fmla="*/ 47 w 162"/>
                  <a:gd name="T9" fmla="*/ 22 h 152"/>
                  <a:gd name="T10" fmla="*/ 78 w 162"/>
                  <a:gd name="T11" fmla="*/ 0 h 152"/>
                  <a:gd name="T12" fmla="*/ 162 w 162"/>
                  <a:gd name="T13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2" h="152">
                    <a:moveTo>
                      <a:pt x="162" y="0"/>
                    </a:moveTo>
                    <a:cubicBezTo>
                      <a:pt x="162" y="152"/>
                      <a:pt x="162" y="152"/>
                      <a:pt x="162" y="152"/>
                    </a:cubicBezTo>
                    <a:cubicBezTo>
                      <a:pt x="27" y="152"/>
                      <a:pt x="27" y="152"/>
                      <a:pt x="27" y="152"/>
                    </a:cubicBezTo>
                    <a:cubicBezTo>
                      <a:pt x="9" y="152"/>
                      <a:pt x="0" y="137"/>
                      <a:pt x="7" y="118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52" y="10"/>
                      <a:pt x="66" y="0"/>
                      <a:pt x="78" y="0"/>
                    </a:cubicBezTo>
                    <a:lnTo>
                      <a:pt x="16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Rectangle 8"/>
              <p:cNvSpPr/>
              <p:nvPr userDrawn="1"/>
            </p:nvSpPr>
            <p:spPr>
              <a:xfrm>
                <a:off x="11938000" y="345732"/>
                <a:ext cx="254000" cy="5810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3D027861-6F46-CCAC-2A74-4CC0041A8CB9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3570" y="298189"/>
            <a:ext cx="921430" cy="16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132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0" r:id="rId4"/>
    <p:sldLayoutId id="2147483654" r:id="rId5"/>
    <p:sldLayoutId id="2147483655" r:id="rId6"/>
    <p:sldLayoutId id="2147483656" r:id="rId7"/>
    <p:sldLayoutId id="2147483658" r:id="rId8"/>
    <p:sldLayoutId id="2147483660" r:id="rId9"/>
    <p:sldLayoutId id="2147483661" r:id="rId10"/>
    <p:sldLayoutId id="2147483664" r:id="rId11"/>
    <p:sldLayoutId id="2147483678" r:id="rId12"/>
    <p:sldLayoutId id="2147483685" r:id="rId13"/>
    <p:sldLayoutId id="2147483686" r:id="rId14"/>
    <p:sldLayoutId id="2147483688" r:id="rId15"/>
    <p:sldLayoutId id="2147483689" r:id="rId16"/>
    <p:sldLayoutId id="214748369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jp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26" Type="http://schemas.openxmlformats.org/officeDocument/2006/relationships/image" Target="../media/image52.png"/><Relationship Id="rId3" Type="http://schemas.openxmlformats.org/officeDocument/2006/relationships/image" Target="../media/image30.png"/><Relationship Id="rId21" Type="http://schemas.openxmlformats.org/officeDocument/2006/relationships/image" Target="../media/image47.sv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17" Type="http://schemas.openxmlformats.org/officeDocument/2006/relationships/image" Target="../media/image43.svg"/><Relationship Id="rId25" Type="http://schemas.openxmlformats.org/officeDocument/2006/relationships/image" Target="../media/image5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29" Type="http://schemas.openxmlformats.org/officeDocument/2006/relationships/image" Target="../media/image55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2.jpg"/><Relationship Id="rId11" Type="http://schemas.openxmlformats.org/officeDocument/2006/relationships/image" Target="../media/image37.png"/><Relationship Id="rId24" Type="http://schemas.openxmlformats.org/officeDocument/2006/relationships/image" Target="../media/image50.png"/><Relationship Id="rId5" Type="http://schemas.openxmlformats.org/officeDocument/2006/relationships/image" Target="../media/image31.png"/><Relationship Id="rId15" Type="http://schemas.openxmlformats.org/officeDocument/2006/relationships/image" Target="../media/image41.svg"/><Relationship Id="rId23" Type="http://schemas.openxmlformats.org/officeDocument/2006/relationships/image" Target="../media/image49.png"/><Relationship Id="rId28" Type="http://schemas.openxmlformats.org/officeDocument/2006/relationships/image" Target="../media/image54.png"/><Relationship Id="rId10" Type="http://schemas.openxmlformats.org/officeDocument/2006/relationships/image" Target="../media/image36.svg"/><Relationship Id="rId19" Type="http://schemas.openxmlformats.org/officeDocument/2006/relationships/image" Target="../media/image45.svg"/><Relationship Id="rId31" Type="http://schemas.openxmlformats.org/officeDocument/2006/relationships/image" Target="../media/image57.png"/><Relationship Id="rId4" Type="http://schemas.openxmlformats.org/officeDocument/2006/relationships/image" Target="../media/image15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Relationship Id="rId27" Type="http://schemas.openxmlformats.org/officeDocument/2006/relationships/image" Target="../media/image53.png"/><Relationship Id="rId30" Type="http://schemas.openxmlformats.org/officeDocument/2006/relationships/image" Target="../media/image5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53.png"/><Relationship Id="rId21" Type="http://schemas.openxmlformats.org/officeDocument/2006/relationships/image" Target="../media/image45.svg"/><Relationship Id="rId7" Type="http://schemas.openxmlformats.org/officeDocument/2006/relationships/image" Target="../media/image57.png"/><Relationship Id="rId12" Type="http://schemas.openxmlformats.org/officeDocument/2006/relationships/image" Target="../media/image36.svg"/><Relationship Id="rId17" Type="http://schemas.openxmlformats.org/officeDocument/2006/relationships/image" Target="../media/image41.svg"/><Relationship Id="rId2" Type="http://schemas.openxmlformats.org/officeDocument/2006/relationships/image" Target="../media/image58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6.png"/><Relationship Id="rId11" Type="http://schemas.openxmlformats.org/officeDocument/2006/relationships/image" Target="../media/image35.png"/><Relationship Id="rId24" Type="http://schemas.openxmlformats.org/officeDocument/2006/relationships/image" Target="../media/image59.jfif"/><Relationship Id="rId5" Type="http://schemas.openxmlformats.org/officeDocument/2006/relationships/image" Target="../media/image55.png"/><Relationship Id="rId15" Type="http://schemas.openxmlformats.org/officeDocument/2006/relationships/image" Target="../media/image39.png"/><Relationship Id="rId23" Type="http://schemas.openxmlformats.org/officeDocument/2006/relationships/image" Target="../media/image48.png"/><Relationship Id="rId10" Type="http://schemas.openxmlformats.org/officeDocument/2006/relationships/image" Target="../media/image34.svg"/><Relationship Id="rId19" Type="http://schemas.openxmlformats.org/officeDocument/2006/relationships/image" Target="../media/image43.svg"/><Relationship Id="rId4" Type="http://schemas.openxmlformats.org/officeDocument/2006/relationships/image" Target="../media/image54.png"/><Relationship Id="rId9" Type="http://schemas.openxmlformats.org/officeDocument/2006/relationships/image" Target="../media/image33.png"/><Relationship Id="rId14" Type="http://schemas.openxmlformats.org/officeDocument/2006/relationships/image" Target="../media/image38.svg"/><Relationship Id="rId22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jpeg"/><Relationship Id="rId13" Type="http://schemas.openxmlformats.org/officeDocument/2006/relationships/image" Target="../media/image64.png"/><Relationship Id="rId18" Type="http://schemas.openxmlformats.org/officeDocument/2006/relationships/image" Target="../media/image39.png"/><Relationship Id="rId3" Type="http://schemas.openxmlformats.org/officeDocument/2006/relationships/image" Target="../media/image30.png"/><Relationship Id="rId7" Type="http://schemas.openxmlformats.org/officeDocument/2006/relationships/image" Target="../media/image15.png"/><Relationship Id="rId12" Type="http://schemas.openxmlformats.org/officeDocument/2006/relationships/image" Target="../media/image63.png"/><Relationship Id="rId17" Type="http://schemas.openxmlformats.org/officeDocument/2006/relationships/image" Target="../media/image32.jp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67.jpe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8.png"/><Relationship Id="rId11" Type="http://schemas.openxmlformats.org/officeDocument/2006/relationships/image" Target="../media/image31.png"/><Relationship Id="rId5" Type="http://schemas.openxmlformats.org/officeDocument/2006/relationships/image" Target="../media/image17.png"/><Relationship Id="rId15" Type="http://schemas.openxmlformats.org/officeDocument/2006/relationships/image" Target="../media/image66.png"/><Relationship Id="rId10" Type="http://schemas.openxmlformats.org/officeDocument/2006/relationships/image" Target="../media/image62.jpeg"/><Relationship Id="rId19" Type="http://schemas.openxmlformats.org/officeDocument/2006/relationships/image" Target="../media/image24.png"/><Relationship Id="rId4" Type="http://schemas.openxmlformats.org/officeDocument/2006/relationships/image" Target="../media/image16.png"/><Relationship Id="rId9" Type="http://schemas.openxmlformats.org/officeDocument/2006/relationships/image" Target="../media/image61.png"/><Relationship Id="rId14" Type="http://schemas.openxmlformats.org/officeDocument/2006/relationships/image" Target="../media/image6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39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12" Type="http://schemas.openxmlformats.org/officeDocument/2006/relationships/image" Target="../media/image32.jpg"/><Relationship Id="rId2" Type="http://schemas.openxmlformats.org/officeDocument/2006/relationships/image" Target="../media/image68.png"/><Relationship Id="rId16" Type="http://schemas.openxmlformats.org/officeDocument/2006/relationships/image" Target="../media/image79.jpe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72.png"/><Relationship Id="rId11" Type="http://schemas.openxmlformats.org/officeDocument/2006/relationships/image" Target="../media/image77.jpg"/><Relationship Id="rId5" Type="http://schemas.openxmlformats.org/officeDocument/2006/relationships/image" Target="../media/image71.png"/><Relationship Id="rId15" Type="http://schemas.openxmlformats.org/officeDocument/2006/relationships/image" Target="../media/image15.png"/><Relationship Id="rId10" Type="http://schemas.openxmlformats.org/officeDocument/2006/relationships/image" Target="../media/image76.png"/><Relationship Id="rId4" Type="http://schemas.openxmlformats.org/officeDocument/2006/relationships/image" Target="../media/image70.jpg"/><Relationship Id="rId9" Type="http://schemas.openxmlformats.org/officeDocument/2006/relationships/image" Target="../media/image75.png"/><Relationship Id="rId14" Type="http://schemas.openxmlformats.org/officeDocument/2006/relationships/image" Target="../media/image7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35"/>
          <p:cNvSpPr txBox="1">
            <a:spLocks noGrp="1"/>
          </p:cNvSpPr>
          <p:nvPr>
            <p:ph type="ctrTitle"/>
          </p:nvPr>
        </p:nvSpPr>
        <p:spPr>
          <a:xfrm>
            <a:off x="953467" y="1584879"/>
            <a:ext cx="6106000" cy="317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defTabSz="758952">
              <a:spcAft>
                <a:spcPts val="600"/>
              </a:spcAft>
            </a:pPr>
            <a:r>
              <a:rPr lang="en-US" sz="7200" dirty="0"/>
              <a:t>BI Data Engineering Solution</a:t>
            </a:r>
            <a:endParaRPr lang="en-US" sz="8800" dirty="0"/>
          </a:p>
        </p:txBody>
      </p:sp>
      <p:pic>
        <p:nvPicPr>
          <p:cNvPr id="1004" name="Google Shape;1004;p35"/>
          <p:cNvPicPr preferRelativeResize="0"/>
          <p:nvPr/>
        </p:nvPicPr>
        <p:blipFill rotWithShape="1">
          <a:blip r:embed="rId3">
            <a:alphaModFix/>
          </a:blip>
          <a:srcRect b="33351"/>
          <a:stretch/>
        </p:blipFill>
        <p:spPr>
          <a:xfrm>
            <a:off x="6216770" y="1248944"/>
            <a:ext cx="6614199" cy="4074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A group of people standing next to a computer&#10;&#10;Description automatically generated with medium confidence">
            <a:extLst>
              <a:ext uri="{FF2B5EF4-FFF2-40B4-BE49-F238E27FC236}">
                <a16:creationId xmlns:a16="http://schemas.microsoft.com/office/drawing/2014/main" id="{DCD176BD-AA70-4657-99E0-5DE98AAD2BC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7" r="1252" b="4484"/>
          <a:stretch/>
        </p:blipFill>
        <p:spPr>
          <a:xfrm>
            <a:off x="6453105" y="1484646"/>
            <a:ext cx="7163586" cy="360312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91D2F9A-1D5E-4FD5-996C-C98393300D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140CB7E-B56E-4EFC-B642-D8DB3A8486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055" y="4776551"/>
            <a:ext cx="2409064" cy="42638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3000412-9676-44BD-BAEC-C6E25CCE49D0}"/>
              </a:ext>
            </a:extLst>
          </p:cNvPr>
          <p:cNvSpPr/>
          <p:nvPr/>
        </p:nvSpPr>
        <p:spPr>
          <a:xfrm>
            <a:off x="9625913" y="27163"/>
            <a:ext cx="3311611" cy="831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9887" y="958775"/>
            <a:ext cx="59923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Our Data Ingestion – process flow</a:t>
            </a:r>
          </a:p>
        </p:txBody>
      </p:sp>
      <p:grpSp>
        <p:nvGrpSpPr>
          <p:cNvPr id="5" name="그룹 183"/>
          <p:cNvGrpSpPr/>
          <p:nvPr/>
        </p:nvGrpSpPr>
        <p:grpSpPr>
          <a:xfrm>
            <a:off x="4697921" y="4357678"/>
            <a:ext cx="2796157" cy="1503552"/>
            <a:chOff x="3354640" y="2064545"/>
            <a:chExt cx="3995738" cy="1743075"/>
          </a:xfrm>
          <a:effectLst/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4640515" y="2180433"/>
              <a:ext cx="2393950" cy="700088"/>
            </a:xfrm>
            <a:custGeom>
              <a:avLst/>
              <a:gdLst>
                <a:gd name="T0" fmla="*/ 1508 w 1508"/>
                <a:gd name="T1" fmla="*/ 205 h 441"/>
                <a:gd name="T2" fmla="*/ 0 w 1508"/>
                <a:gd name="T3" fmla="*/ 0 h 441"/>
                <a:gd name="T4" fmla="*/ 0 w 1508"/>
                <a:gd name="T5" fmla="*/ 285 h 441"/>
                <a:gd name="T6" fmla="*/ 1140 w 1508"/>
                <a:gd name="T7" fmla="*/ 441 h 441"/>
                <a:gd name="T8" fmla="*/ 1508 w 1508"/>
                <a:gd name="T9" fmla="*/ 205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8" h="441">
                  <a:moveTo>
                    <a:pt x="1508" y="205"/>
                  </a:moveTo>
                  <a:lnTo>
                    <a:pt x="0" y="0"/>
                  </a:lnTo>
                  <a:lnTo>
                    <a:pt x="0" y="285"/>
                  </a:lnTo>
                  <a:lnTo>
                    <a:pt x="1140" y="441"/>
                  </a:lnTo>
                  <a:lnTo>
                    <a:pt x="1508" y="205"/>
                  </a:lnTo>
                  <a:close/>
                </a:path>
              </a:pathLst>
            </a:custGeom>
            <a:pattFill prst="ltUpDiag">
              <a:fgClr>
                <a:schemeClr val="accent3">
                  <a:lumMod val="50000"/>
                </a:schemeClr>
              </a:fgClr>
              <a:bgClr>
                <a:schemeClr val="accent3">
                  <a:lumMod val="75000"/>
                </a:schemeClr>
              </a:bgClr>
            </a:pattFill>
            <a:ln w="3175"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6091490" y="2436020"/>
              <a:ext cx="1258888" cy="1371600"/>
            </a:xfrm>
            <a:custGeom>
              <a:avLst/>
              <a:gdLst>
                <a:gd name="T0" fmla="*/ 793 w 793"/>
                <a:gd name="T1" fmla="*/ 0 h 864"/>
                <a:gd name="T2" fmla="*/ 0 w 793"/>
                <a:gd name="T3" fmla="*/ 508 h 864"/>
                <a:gd name="T4" fmla="*/ 0 w 793"/>
                <a:gd name="T5" fmla="*/ 864 h 864"/>
                <a:gd name="T6" fmla="*/ 793 w 793"/>
                <a:gd name="T7" fmla="*/ 357 h 864"/>
                <a:gd name="T8" fmla="*/ 793 w 793"/>
                <a:gd name="T9" fmla="*/ 0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3" h="864">
                  <a:moveTo>
                    <a:pt x="793" y="0"/>
                  </a:moveTo>
                  <a:lnTo>
                    <a:pt x="0" y="508"/>
                  </a:lnTo>
                  <a:lnTo>
                    <a:pt x="0" y="864"/>
                  </a:lnTo>
                  <a:lnTo>
                    <a:pt x="793" y="357"/>
                  </a:lnTo>
                  <a:lnTo>
                    <a:pt x="793" y="0"/>
                  </a:lnTo>
                  <a:close/>
                </a:path>
              </a:pathLst>
            </a:custGeom>
            <a:pattFill prst="dkDnDiag">
              <a:fgClr>
                <a:schemeClr val="accent3">
                  <a:lumMod val="75000"/>
                </a:schemeClr>
              </a:fgClr>
              <a:bgClr>
                <a:schemeClr val="accent3"/>
              </a:bgClr>
            </a:pattFill>
            <a:ln w="3175"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673728" y="2180433"/>
              <a:ext cx="966788" cy="700088"/>
            </a:xfrm>
            <a:custGeom>
              <a:avLst/>
              <a:gdLst>
                <a:gd name="T0" fmla="*/ 609 w 609"/>
                <a:gd name="T1" fmla="*/ 0 h 441"/>
                <a:gd name="T2" fmla="*/ 0 w 609"/>
                <a:gd name="T3" fmla="*/ 390 h 441"/>
                <a:gd name="T4" fmla="*/ 367 w 609"/>
                <a:gd name="T5" fmla="*/ 441 h 441"/>
                <a:gd name="T6" fmla="*/ 609 w 609"/>
                <a:gd name="T7" fmla="*/ 285 h 441"/>
                <a:gd name="T8" fmla="*/ 609 w 609"/>
                <a:gd name="T9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9" h="441">
                  <a:moveTo>
                    <a:pt x="609" y="0"/>
                  </a:moveTo>
                  <a:lnTo>
                    <a:pt x="0" y="390"/>
                  </a:lnTo>
                  <a:lnTo>
                    <a:pt x="367" y="441"/>
                  </a:lnTo>
                  <a:lnTo>
                    <a:pt x="609" y="285"/>
                  </a:lnTo>
                  <a:lnTo>
                    <a:pt x="609" y="0"/>
                  </a:lnTo>
                  <a:close/>
                </a:path>
              </a:pathLst>
            </a:custGeom>
            <a:pattFill prst="dkDnDiag">
              <a:fgClr>
                <a:schemeClr val="accent3">
                  <a:lumMod val="50000"/>
                </a:schemeClr>
              </a:fgClr>
              <a:bgClr>
                <a:schemeClr val="accent3">
                  <a:lumMod val="75000"/>
                </a:schemeClr>
              </a:bgClr>
            </a:pattFill>
            <a:ln w="3175"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3354640" y="2867820"/>
              <a:ext cx="2736849" cy="939800"/>
            </a:xfrm>
            <a:custGeom>
              <a:avLst/>
              <a:gdLst>
                <a:gd name="T0" fmla="*/ 1724 w 1724"/>
                <a:gd name="T1" fmla="*/ 592 h 592"/>
                <a:gd name="T2" fmla="*/ 0 w 1724"/>
                <a:gd name="T3" fmla="*/ 358 h 592"/>
                <a:gd name="T4" fmla="*/ 0 w 1724"/>
                <a:gd name="T5" fmla="*/ 0 h 592"/>
                <a:gd name="T6" fmla="*/ 1724 w 1724"/>
                <a:gd name="T7" fmla="*/ 236 h 592"/>
                <a:gd name="T8" fmla="*/ 1724 w 172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4" h="592">
                  <a:moveTo>
                    <a:pt x="1724" y="592"/>
                  </a:moveTo>
                  <a:lnTo>
                    <a:pt x="0" y="358"/>
                  </a:lnTo>
                  <a:lnTo>
                    <a:pt x="0" y="0"/>
                  </a:lnTo>
                  <a:lnTo>
                    <a:pt x="1724" y="236"/>
                  </a:lnTo>
                  <a:lnTo>
                    <a:pt x="1724" y="592"/>
                  </a:lnTo>
                  <a:close/>
                </a:path>
              </a:pathLst>
            </a:custGeom>
            <a:solidFill>
              <a:schemeClr val="accent3"/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300"/>
                </a:spcAft>
              </a:pPr>
              <a:r>
                <a:rPr lang="en-US" altLang="ko-KR" sz="2000" b="1" dirty="0">
                  <a:solidFill>
                    <a:srgbClr val="FFFFFF"/>
                  </a:solidFill>
                  <a:ea typeface="Roboto Condensed Regular"/>
                </a:rPr>
                <a:t>04</a:t>
              </a:r>
              <a:endParaRPr lang="ko-KR" altLang="en-US" sz="2000" b="1" dirty="0">
                <a:solidFill>
                  <a:srgbClr val="FFFFFF"/>
                </a:solidFill>
                <a:ea typeface="Roboto Condensed Regular"/>
              </a:endParaRPr>
            </a:p>
          </p:txBody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3354640" y="2064545"/>
              <a:ext cx="3995738" cy="1177925"/>
            </a:xfrm>
            <a:custGeom>
              <a:avLst/>
              <a:gdLst>
                <a:gd name="T0" fmla="*/ 810 w 2517"/>
                <a:gd name="T1" fmla="*/ 73 h 742"/>
                <a:gd name="T2" fmla="*/ 2318 w 2517"/>
                <a:gd name="T3" fmla="*/ 278 h 742"/>
                <a:gd name="T4" fmla="*/ 1709 w 2517"/>
                <a:gd name="T5" fmla="*/ 667 h 742"/>
                <a:gd name="T6" fmla="*/ 201 w 2517"/>
                <a:gd name="T7" fmla="*/ 463 h 742"/>
                <a:gd name="T8" fmla="*/ 810 w 2517"/>
                <a:gd name="T9" fmla="*/ 73 h 742"/>
                <a:gd name="T10" fmla="*/ 792 w 2517"/>
                <a:gd name="T11" fmla="*/ 0 h 742"/>
                <a:gd name="T12" fmla="*/ 0 w 2517"/>
                <a:gd name="T13" fmla="*/ 506 h 742"/>
                <a:gd name="T14" fmla="*/ 1724 w 2517"/>
                <a:gd name="T15" fmla="*/ 742 h 742"/>
                <a:gd name="T16" fmla="*/ 2517 w 2517"/>
                <a:gd name="T17" fmla="*/ 234 h 742"/>
                <a:gd name="T18" fmla="*/ 792 w 2517"/>
                <a:gd name="T19" fmla="*/ 0 h 742"/>
                <a:gd name="T20" fmla="*/ 792 w 2517"/>
                <a:gd name="T21" fmla="*/ 0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17" h="742">
                  <a:moveTo>
                    <a:pt x="810" y="73"/>
                  </a:moveTo>
                  <a:lnTo>
                    <a:pt x="2318" y="278"/>
                  </a:lnTo>
                  <a:lnTo>
                    <a:pt x="1709" y="667"/>
                  </a:lnTo>
                  <a:lnTo>
                    <a:pt x="201" y="463"/>
                  </a:lnTo>
                  <a:lnTo>
                    <a:pt x="810" y="73"/>
                  </a:lnTo>
                  <a:close/>
                  <a:moveTo>
                    <a:pt x="792" y="0"/>
                  </a:moveTo>
                  <a:lnTo>
                    <a:pt x="0" y="506"/>
                  </a:lnTo>
                  <a:lnTo>
                    <a:pt x="1724" y="742"/>
                  </a:lnTo>
                  <a:lnTo>
                    <a:pt x="2517" y="234"/>
                  </a:lnTo>
                  <a:lnTo>
                    <a:pt x="792" y="0"/>
                  </a:lnTo>
                  <a:lnTo>
                    <a:pt x="79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300"/>
                </a:spcAft>
              </a:pPr>
              <a:endParaRPr lang="ko-KR" altLang="en-US" sz="2000" b="1" dirty="0">
                <a:solidFill>
                  <a:srgbClr val="FFFFFF"/>
                </a:solidFill>
                <a:ea typeface="Roboto Condensed Regular"/>
              </a:endParaRPr>
            </a:p>
          </p:txBody>
        </p:sp>
      </p:grpSp>
      <p:grpSp>
        <p:nvGrpSpPr>
          <p:cNvPr id="11" name="그룹 108"/>
          <p:cNvGrpSpPr/>
          <p:nvPr/>
        </p:nvGrpSpPr>
        <p:grpSpPr>
          <a:xfrm>
            <a:off x="4697921" y="3595334"/>
            <a:ext cx="2796157" cy="1503552"/>
            <a:chOff x="3354640" y="2064545"/>
            <a:chExt cx="3995738" cy="1743075"/>
          </a:xfrm>
          <a:effectLst/>
        </p:grpSpPr>
        <p:sp>
          <p:nvSpPr>
            <p:cNvPr id="12" name="Freeform 5"/>
            <p:cNvSpPr>
              <a:spLocks/>
            </p:cNvSpPr>
            <p:nvPr/>
          </p:nvSpPr>
          <p:spPr bwMode="auto">
            <a:xfrm>
              <a:off x="4640515" y="2180433"/>
              <a:ext cx="2393950" cy="700088"/>
            </a:xfrm>
            <a:custGeom>
              <a:avLst/>
              <a:gdLst>
                <a:gd name="T0" fmla="*/ 1508 w 1508"/>
                <a:gd name="T1" fmla="*/ 205 h 441"/>
                <a:gd name="T2" fmla="*/ 0 w 1508"/>
                <a:gd name="T3" fmla="*/ 0 h 441"/>
                <a:gd name="T4" fmla="*/ 0 w 1508"/>
                <a:gd name="T5" fmla="*/ 285 h 441"/>
                <a:gd name="T6" fmla="*/ 1140 w 1508"/>
                <a:gd name="T7" fmla="*/ 441 h 441"/>
                <a:gd name="T8" fmla="*/ 1508 w 1508"/>
                <a:gd name="T9" fmla="*/ 205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8" h="441">
                  <a:moveTo>
                    <a:pt x="1508" y="205"/>
                  </a:moveTo>
                  <a:lnTo>
                    <a:pt x="0" y="0"/>
                  </a:lnTo>
                  <a:lnTo>
                    <a:pt x="0" y="285"/>
                  </a:lnTo>
                  <a:lnTo>
                    <a:pt x="1140" y="441"/>
                  </a:lnTo>
                  <a:lnTo>
                    <a:pt x="1508" y="205"/>
                  </a:lnTo>
                  <a:close/>
                </a:path>
              </a:pathLst>
            </a:custGeom>
            <a:pattFill prst="ltUpDiag">
              <a:fgClr>
                <a:schemeClr val="accent4">
                  <a:lumMod val="50000"/>
                </a:schemeClr>
              </a:fgClr>
              <a:bgClr>
                <a:schemeClr val="accent4">
                  <a:lumMod val="75000"/>
                </a:schemeClr>
              </a:bgClr>
            </a:pattFill>
            <a:ln w="3175"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6091490" y="2436020"/>
              <a:ext cx="1258888" cy="1371600"/>
            </a:xfrm>
            <a:custGeom>
              <a:avLst/>
              <a:gdLst>
                <a:gd name="T0" fmla="*/ 793 w 793"/>
                <a:gd name="T1" fmla="*/ 0 h 864"/>
                <a:gd name="T2" fmla="*/ 0 w 793"/>
                <a:gd name="T3" fmla="*/ 508 h 864"/>
                <a:gd name="T4" fmla="*/ 0 w 793"/>
                <a:gd name="T5" fmla="*/ 864 h 864"/>
                <a:gd name="T6" fmla="*/ 793 w 793"/>
                <a:gd name="T7" fmla="*/ 357 h 864"/>
                <a:gd name="T8" fmla="*/ 793 w 793"/>
                <a:gd name="T9" fmla="*/ 0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3" h="864">
                  <a:moveTo>
                    <a:pt x="793" y="0"/>
                  </a:moveTo>
                  <a:lnTo>
                    <a:pt x="0" y="508"/>
                  </a:lnTo>
                  <a:lnTo>
                    <a:pt x="0" y="864"/>
                  </a:lnTo>
                  <a:lnTo>
                    <a:pt x="793" y="357"/>
                  </a:lnTo>
                  <a:lnTo>
                    <a:pt x="793" y="0"/>
                  </a:lnTo>
                  <a:close/>
                </a:path>
              </a:pathLst>
            </a:custGeom>
            <a:pattFill prst="dkDnDiag">
              <a:fgClr>
                <a:schemeClr val="accent4">
                  <a:lumMod val="75000"/>
                </a:schemeClr>
              </a:fgClr>
              <a:bgClr>
                <a:schemeClr val="accent4"/>
              </a:bgClr>
            </a:pattFill>
            <a:ln w="3175"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3673728" y="2180433"/>
              <a:ext cx="966788" cy="700088"/>
            </a:xfrm>
            <a:custGeom>
              <a:avLst/>
              <a:gdLst>
                <a:gd name="T0" fmla="*/ 609 w 609"/>
                <a:gd name="T1" fmla="*/ 0 h 441"/>
                <a:gd name="T2" fmla="*/ 0 w 609"/>
                <a:gd name="T3" fmla="*/ 390 h 441"/>
                <a:gd name="T4" fmla="*/ 367 w 609"/>
                <a:gd name="T5" fmla="*/ 441 h 441"/>
                <a:gd name="T6" fmla="*/ 609 w 609"/>
                <a:gd name="T7" fmla="*/ 285 h 441"/>
                <a:gd name="T8" fmla="*/ 609 w 609"/>
                <a:gd name="T9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9" h="441">
                  <a:moveTo>
                    <a:pt x="609" y="0"/>
                  </a:moveTo>
                  <a:lnTo>
                    <a:pt x="0" y="390"/>
                  </a:lnTo>
                  <a:lnTo>
                    <a:pt x="367" y="441"/>
                  </a:lnTo>
                  <a:lnTo>
                    <a:pt x="609" y="285"/>
                  </a:lnTo>
                  <a:lnTo>
                    <a:pt x="609" y="0"/>
                  </a:lnTo>
                  <a:close/>
                </a:path>
              </a:pathLst>
            </a:custGeom>
            <a:pattFill prst="dkDnDiag">
              <a:fgClr>
                <a:schemeClr val="accent4">
                  <a:lumMod val="50000"/>
                </a:schemeClr>
              </a:fgClr>
              <a:bgClr>
                <a:schemeClr val="accent4">
                  <a:lumMod val="75000"/>
                </a:schemeClr>
              </a:bgClr>
            </a:pattFill>
            <a:ln w="3175"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5" name="Freeform 8"/>
            <p:cNvSpPr>
              <a:spLocks/>
            </p:cNvSpPr>
            <p:nvPr/>
          </p:nvSpPr>
          <p:spPr bwMode="auto">
            <a:xfrm>
              <a:off x="3354640" y="2867820"/>
              <a:ext cx="2736850" cy="939800"/>
            </a:xfrm>
            <a:custGeom>
              <a:avLst/>
              <a:gdLst>
                <a:gd name="T0" fmla="*/ 1724 w 1724"/>
                <a:gd name="T1" fmla="*/ 592 h 592"/>
                <a:gd name="T2" fmla="*/ 0 w 1724"/>
                <a:gd name="T3" fmla="*/ 358 h 592"/>
                <a:gd name="T4" fmla="*/ 0 w 1724"/>
                <a:gd name="T5" fmla="*/ 0 h 592"/>
                <a:gd name="T6" fmla="*/ 1724 w 1724"/>
                <a:gd name="T7" fmla="*/ 236 h 592"/>
                <a:gd name="T8" fmla="*/ 1724 w 172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4" h="592">
                  <a:moveTo>
                    <a:pt x="1724" y="592"/>
                  </a:moveTo>
                  <a:lnTo>
                    <a:pt x="0" y="358"/>
                  </a:lnTo>
                  <a:lnTo>
                    <a:pt x="0" y="0"/>
                  </a:lnTo>
                  <a:lnTo>
                    <a:pt x="1724" y="236"/>
                  </a:lnTo>
                  <a:lnTo>
                    <a:pt x="1724" y="592"/>
                  </a:lnTo>
                  <a:close/>
                </a:path>
              </a:pathLst>
            </a:custGeom>
            <a:solidFill>
              <a:schemeClr val="accent4"/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300"/>
                </a:spcAft>
              </a:pPr>
              <a:r>
                <a:rPr lang="en-US" altLang="ko-KR" sz="2000" b="1" dirty="0">
                  <a:solidFill>
                    <a:srgbClr val="FFFFFF"/>
                  </a:solidFill>
                  <a:ea typeface="Roboto Condensed Regular"/>
                </a:rPr>
                <a:t>03</a:t>
              </a:r>
              <a:endParaRPr lang="ko-KR" altLang="en-US" sz="2000" b="1" dirty="0">
                <a:solidFill>
                  <a:srgbClr val="FFFFFF"/>
                </a:solidFill>
                <a:ea typeface="Roboto Condensed Regular"/>
              </a:endParaRPr>
            </a:p>
          </p:txBody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54640" y="2064545"/>
              <a:ext cx="3995738" cy="1177925"/>
            </a:xfrm>
            <a:custGeom>
              <a:avLst/>
              <a:gdLst>
                <a:gd name="T0" fmla="*/ 810 w 2517"/>
                <a:gd name="T1" fmla="*/ 73 h 742"/>
                <a:gd name="T2" fmla="*/ 2318 w 2517"/>
                <a:gd name="T3" fmla="*/ 278 h 742"/>
                <a:gd name="T4" fmla="*/ 1709 w 2517"/>
                <a:gd name="T5" fmla="*/ 667 h 742"/>
                <a:gd name="T6" fmla="*/ 201 w 2517"/>
                <a:gd name="T7" fmla="*/ 463 h 742"/>
                <a:gd name="T8" fmla="*/ 810 w 2517"/>
                <a:gd name="T9" fmla="*/ 73 h 742"/>
                <a:gd name="T10" fmla="*/ 792 w 2517"/>
                <a:gd name="T11" fmla="*/ 0 h 742"/>
                <a:gd name="T12" fmla="*/ 0 w 2517"/>
                <a:gd name="T13" fmla="*/ 506 h 742"/>
                <a:gd name="T14" fmla="*/ 1724 w 2517"/>
                <a:gd name="T15" fmla="*/ 742 h 742"/>
                <a:gd name="T16" fmla="*/ 2517 w 2517"/>
                <a:gd name="T17" fmla="*/ 234 h 742"/>
                <a:gd name="T18" fmla="*/ 792 w 2517"/>
                <a:gd name="T19" fmla="*/ 0 h 742"/>
                <a:gd name="T20" fmla="*/ 792 w 2517"/>
                <a:gd name="T21" fmla="*/ 0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17" h="742">
                  <a:moveTo>
                    <a:pt x="810" y="73"/>
                  </a:moveTo>
                  <a:lnTo>
                    <a:pt x="2318" y="278"/>
                  </a:lnTo>
                  <a:lnTo>
                    <a:pt x="1709" y="667"/>
                  </a:lnTo>
                  <a:lnTo>
                    <a:pt x="201" y="463"/>
                  </a:lnTo>
                  <a:lnTo>
                    <a:pt x="810" y="73"/>
                  </a:lnTo>
                  <a:close/>
                  <a:moveTo>
                    <a:pt x="792" y="0"/>
                  </a:moveTo>
                  <a:lnTo>
                    <a:pt x="0" y="506"/>
                  </a:lnTo>
                  <a:lnTo>
                    <a:pt x="1724" y="742"/>
                  </a:lnTo>
                  <a:lnTo>
                    <a:pt x="2517" y="234"/>
                  </a:lnTo>
                  <a:lnTo>
                    <a:pt x="792" y="0"/>
                  </a:lnTo>
                  <a:lnTo>
                    <a:pt x="792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300"/>
                </a:spcAft>
              </a:pPr>
              <a:endParaRPr lang="ko-KR" altLang="en-US" sz="2000" b="1" dirty="0">
                <a:solidFill>
                  <a:srgbClr val="FFFFFF"/>
                </a:solidFill>
                <a:ea typeface="Roboto Condensed Regular"/>
              </a:endParaRPr>
            </a:p>
          </p:txBody>
        </p:sp>
      </p:grpSp>
      <p:grpSp>
        <p:nvGrpSpPr>
          <p:cNvPr id="17" name="그룹 115"/>
          <p:cNvGrpSpPr/>
          <p:nvPr/>
        </p:nvGrpSpPr>
        <p:grpSpPr>
          <a:xfrm>
            <a:off x="4697921" y="2832990"/>
            <a:ext cx="2796157" cy="1503552"/>
            <a:chOff x="3354640" y="2064545"/>
            <a:chExt cx="3995738" cy="1743075"/>
          </a:xfrm>
          <a:effectLst/>
        </p:grpSpPr>
        <p:sp>
          <p:nvSpPr>
            <p:cNvPr id="18" name="Freeform 5"/>
            <p:cNvSpPr>
              <a:spLocks/>
            </p:cNvSpPr>
            <p:nvPr/>
          </p:nvSpPr>
          <p:spPr bwMode="auto">
            <a:xfrm>
              <a:off x="4640515" y="2180433"/>
              <a:ext cx="2393950" cy="700088"/>
            </a:xfrm>
            <a:custGeom>
              <a:avLst/>
              <a:gdLst>
                <a:gd name="T0" fmla="*/ 1508 w 1508"/>
                <a:gd name="T1" fmla="*/ 205 h 441"/>
                <a:gd name="T2" fmla="*/ 0 w 1508"/>
                <a:gd name="T3" fmla="*/ 0 h 441"/>
                <a:gd name="T4" fmla="*/ 0 w 1508"/>
                <a:gd name="T5" fmla="*/ 285 h 441"/>
                <a:gd name="T6" fmla="*/ 1140 w 1508"/>
                <a:gd name="T7" fmla="*/ 441 h 441"/>
                <a:gd name="T8" fmla="*/ 1508 w 1508"/>
                <a:gd name="T9" fmla="*/ 205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8" h="441">
                  <a:moveTo>
                    <a:pt x="1508" y="205"/>
                  </a:moveTo>
                  <a:lnTo>
                    <a:pt x="0" y="0"/>
                  </a:lnTo>
                  <a:lnTo>
                    <a:pt x="0" y="285"/>
                  </a:lnTo>
                  <a:lnTo>
                    <a:pt x="1140" y="441"/>
                  </a:lnTo>
                  <a:lnTo>
                    <a:pt x="1508" y="205"/>
                  </a:lnTo>
                  <a:close/>
                </a:path>
              </a:pathLst>
            </a:custGeom>
            <a:pattFill prst="ltUpDiag">
              <a:fgClr>
                <a:schemeClr val="accent5">
                  <a:lumMod val="50000"/>
                </a:schemeClr>
              </a:fgClr>
              <a:bgClr>
                <a:schemeClr val="accent5">
                  <a:lumMod val="75000"/>
                </a:schemeClr>
              </a:bgClr>
            </a:pattFill>
            <a:ln w="3175"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6091490" y="2436020"/>
              <a:ext cx="1258888" cy="1371600"/>
            </a:xfrm>
            <a:custGeom>
              <a:avLst/>
              <a:gdLst>
                <a:gd name="T0" fmla="*/ 793 w 793"/>
                <a:gd name="T1" fmla="*/ 0 h 864"/>
                <a:gd name="T2" fmla="*/ 0 w 793"/>
                <a:gd name="T3" fmla="*/ 508 h 864"/>
                <a:gd name="T4" fmla="*/ 0 w 793"/>
                <a:gd name="T5" fmla="*/ 864 h 864"/>
                <a:gd name="T6" fmla="*/ 793 w 793"/>
                <a:gd name="T7" fmla="*/ 357 h 864"/>
                <a:gd name="T8" fmla="*/ 793 w 793"/>
                <a:gd name="T9" fmla="*/ 0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3" h="864">
                  <a:moveTo>
                    <a:pt x="793" y="0"/>
                  </a:moveTo>
                  <a:lnTo>
                    <a:pt x="0" y="508"/>
                  </a:lnTo>
                  <a:lnTo>
                    <a:pt x="0" y="864"/>
                  </a:lnTo>
                  <a:lnTo>
                    <a:pt x="793" y="357"/>
                  </a:lnTo>
                  <a:lnTo>
                    <a:pt x="793" y="0"/>
                  </a:lnTo>
                  <a:close/>
                </a:path>
              </a:pathLst>
            </a:custGeom>
            <a:pattFill prst="dkDnDiag">
              <a:fgClr>
                <a:schemeClr val="accent5">
                  <a:lumMod val="75000"/>
                </a:schemeClr>
              </a:fgClr>
              <a:bgClr>
                <a:schemeClr val="accent5"/>
              </a:bgClr>
            </a:pattFill>
            <a:ln w="3175"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3673728" y="2180433"/>
              <a:ext cx="966788" cy="700088"/>
            </a:xfrm>
            <a:custGeom>
              <a:avLst/>
              <a:gdLst>
                <a:gd name="T0" fmla="*/ 609 w 609"/>
                <a:gd name="T1" fmla="*/ 0 h 441"/>
                <a:gd name="T2" fmla="*/ 0 w 609"/>
                <a:gd name="T3" fmla="*/ 390 h 441"/>
                <a:gd name="T4" fmla="*/ 367 w 609"/>
                <a:gd name="T5" fmla="*/ 441 h 441"/>
                <a:gd name="T6" fmla="*/ 609 w 609"/>
                <a:gd name="T7" fmla="*/ 285 h 441"/>
                <a:gd name="T8" fmla="*/ 609 w 609"/>
                <a:gd name="T9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9" h="441">
                  <a:moveTo>
                    <a:pt x="609" y="0"/>
                  </a:moveTo>
                  <a:lnTo>
                    <a:pt x="0" y="390"/>
                  </a:lnTo>
                  <a:lnTo>
                    <a:pt x="367" y="441"/>
                  </a:lnTo>
                  <a:lnTo>
                    <a:pt x="609" y="285"/>
                  </a:lnTo>
                  <a:lnTo>
                    <a:pt x="609" y="0"/>
                  </a:lnTo>
                  <a:close/>
                </a:path>
              </a:pathLst>
            </a:custGeom>
            <a:pattFill prst="dkDnDiag">
              <a:fgClr>
                <a:schemeClr val="accent5">
                  <a:lumMod val="50000"/>
                </a:schemeClr>
              </a:fgClr>
              <a:bgClr>
                <a:schemeClr val="accent5">
                  <a:lumMod val="75000"/>
                </a:schemeClr>
              </a:bgClr>
            </a:pattFill>
            <a:ln w="3175"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auto">
            <a:xfrm>
              <a:off x="3354640" y="2867820"/>
              <a:ext cx="2736850" cy="939800"/>
            </a:xfrm>
            <a:custGeom>
              <a:avLst/>
              <a:gdLst>
                <a:gd name="T0" fmla="*/ 1724 w 1724"/>
                <a:gd name="T1" fmla="*/ 592 h 592"/>
                <a:gd name="T2" fmla="*/ 0 w 1724"/>
                <a:gd name="T3" fmla="*/ 358 h 592"/>
                <a:gd name="T4" fmla="*/ 0 w 1724"/>
                <a:gd name="T5" fmla="*/ 0 h 592"/>
                <a:gd name="T6" fmla="*/ 1724 w 1724"/>
                <a:gd name="T7" fmla="*/ 236 h 592"/>
                <a:gd name="T8" fmla="*/ 1724 w 172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4" h="592">
                  <a:moveTo>
                    <a:pt x="1724" y="592"/>
                  </a:moveTo>
                  <a:lnTo>
                    <a:pt x="0" y="358"/>
                  </a:lnTo>
                  <a:lnTo>
                    <a:pt x="0" y="0"/>
                  </a:lnTo>
                  <a:lnTo>
                    <a:pt x="1724" y="236"/>
                  </a:lnTo>
                  <a:lnTo>
                    <a:pt x="1724" y="592"/>
                  </a:lnTo>
                  <a:close/>
                </a:path>
              </a:pathLst>
            </a:custGeom>
            <a:solidFill>
              <a:schemeClr val="accent5"/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lvl="0" algn="ctr">
                <a:spcAft>
                  <a:spcPts val="300"/>
                </a:spcAft>
              </a:pPr>
              <a:r>
                <a:rPr lang="en-US" altLang="ko-KR" sz="2000" b="1" dirty="0">
                  <a:solidFill>
                    <a:srgbClr val="FFFFFF"/>
                  </a:solidFill>
                  <a:ea typeface="Roboto Condensed Regular"/>
                </a:rPr>
                <a:t>02</a:t>
              </a:r>
              <a:endParaRPr lang="ko-KR" altLang="en-US" sz="2000" b="1" dirty="0">
                <a:solidFill>
                  <a:srgbClr val="FFFFFF"/>
                </a:solidFill>
                <a:ea typeface="+mj-ea"/>
              </a:endParaRPr>
            </a:p>
          </p:txBody>
        </p:sp>
        <p:sp>
          <p:nvSpPr>
            <p:cNvPr id="22" name="Freeform 9"/>
            <p:cNvSpPr>
              <a:spLocks noEditPoints="1"/>
            </p:cNvSpPr>
            <p:nvPr/>
          </p:nvSpPr>
          <p:spPr bwMode="auto">
            <a:xfrm>
              <a:off x="3354640" y="2064545"/>
              <a:ext cx="3995738" cy="1177925"/>
            </a:xfrm>
            <a:custGeom>
              <a:avLst/>
              <a:gdLst>
                <a:gd name="T0" fmla="*/ 810 w 2517"/>
                <a:gd name="T1" fmla="*/ 73 h 742"/>
                <a:gd name="T2" fmla="*/ 2318 w 2517"/>
                <a:gd name="T3" fmla="*/ 278 h 742"/>
                <a:gd name="T4" fmla="*/ 1709 w 2517"/>
                <a:gd name="T5" fmla="*/ 667 h 742"/>
                <a:gd name="T6" fmla="*/ 201 w 2517"/>
                <a:gd name="T7" fmla="*/ 463 h 742"/>
                <a:gd name="T8" fmla="*/ 810 w 2517"/>
                <a:gd name="T9" fmla="*/ 73 h 742"/>
                <a:gd name="T10" fmla="*/ 792 w 2517"/>
                <a:gd name="T11" fmla="*/ 0 h 742"/>
                <a:gd name="T12" fmla="*/ 0 w 2517"/>
                <a:gd name="T13" fmla="*/ 506 h 742"/>
                <a:gd name="T14" fmla="*/ 1724 w 2517"/>
                <a:gd name="T15" fmla="*/ 742 h 742"/>
                <a:gd name="T16" fmla="*/ 2517 w 2517"/>
                <a:gd name="T17" fmla="*/ 234 h 742"/>
                <a:gd name="T18" fmla="*/ 792 w 2517"/>
                <a:gd name="T19" fmla="*/ 0 h 742"/>
                <a:gd name="T20" fmla="*/ 792 w 2517"/>
                <a:gd name="T21" fmla="*/ 0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17" h="742">
                  <a:moveTo>
                    <a:pt x="810" y="73"/>
                  </a:moveTo>
                  <a:lnTo>
                    <a:pt x="2318" y="278"/>
                  </a:lnTo>
                  <a:lnTo>
                    <a:pt x="1709" y="667"/>
                  </a:lnTo>
                  <a:lnTo>
                    <a:pt x="201" y="463"/>
                  </a:lnTo>
                  <a:lnTo>
                    <a:pt x="810" y="73"/>
                  </a:lnTo>
                  <a:close/>
                  <a:moveTo>
                    <a:pt x="792" y="0"/>
                  </a:moveTo>
                  <a:lnTo>
                    <a:pt x="0" y="506"/>
                  </a:lnTo>
                  <a:lnTo>
                    <a:pt x="1724" y="742"/>
                  </a:lnTo>
                  <a:lnTo>
                    <a:pt x="2517" y="234"/>
                  </a:lnTo>
                  <a:lnTo>
                    <a:pt x="792" y="0"/>
                  </a:lnTo>
                  <a:lnTo>
                    <a:pt x="792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300"/>
                </a:spcAft>
              </a:pPr>
              <a:endParaRPr lang="ko-KR" altLang="en-US" sz="2000" b="1" dirty="0">
                <a:solidFill>
                  <a:srgbClr val="FFFFFF"/>
                </a:solidFill>
                <a:ea typeface="Roboto Condensed Regular"/>
              </a:endParaRPr>
            </a:p>
          </p:txBody>
        </p:sp>
      </p:grpSp>
      <p:grpSp>
        <p:nvGrpSpPr>
          <p:cNvPr id="23" name="그룹 11"/>
          <p:cNvGrpSpPr/>
          <p:nvPr/>
        </p:nvGrpSpPr>
        <p:grpSpPr>
          <a:xfrm>
            <a:off x="4697921" y="2070646"/>
            <a:ext cx="2796157" cy="1503552"/>
            <a:chOff x="4129765" y="1474040"/>
            <a:chExt cx="2325491" cy="1014457"/>
          </a:xfrm>
          <a:effectLst/>
        </p:grpSpPr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4878135" y="1541486"/>
              <a:ext cx="1393262" cy="407446"/>
            </a:xfrm>
            <a:custGeom>
              <a:avLst/>
              <a:gdLst>
                <a:gd name="T0" fmla="*/ 1508 w 1508"/>
                <a:gd name="T1" fmla="*/ 205 h 441"/>
                <a:gd name="T2" fmla="*/ 0 w 1508"/>
                <a:gd name="T3" fmla="*/ 0 h 441"/>
                <a:gd name="T4" fmla="*/ 0 w 1508"/>
                <a:gd name="T5" fmla="*/ 285 h 441"/>
                <a:gd name="T6" fmla="*/ 1140 w 1508"/>
                <a:gd name="T7" fmla="*/ 441 h 441"/>
                <a:gd name="T8" fmla="*/ 1508 w 1508"/>
                <a:gd name="T9" fmla="*/ 205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8" h="441">
                  <a:moveTo>
                    <a:pt x="1508" y="205"/>
                  </a:moveTo>
                  <a:lnTo>
                    <a:pt x="0" y="0"/>
                  </a:lnTo>
                  <a:lnTo>
                    <a:pt x="0" y="285"/>
                  </a:lnTo>
                  <a:lnTo>
                    <a:pt x="1140" y="441"/>
                  </a:lnTo>
                  <a:lnTo>
                    <a:pt x="1508" y="205"/>
                  </a:lnTo>
                  <a:close/>
                </a:path>
              </a:pathLst>
            </a:custGeom>
            <a:pattFill prst="ltUpDiag">
              <a:fgClr>
                <a:schemeClr val="accent1">
                  <a:lumMod val="50000"/>
                </a:schemeClr>
              </a:fgClr>
              <a:bgClr>
                <a:schemeClr val="accent1">
                  <a:lumMod val="75000"/>
                </a:schemeClr>
              </a:bgClr>
            </a:pattFill>
            <a:ln w="3175"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5722592" y="1690236"/>
              <a:ext cx="732664" cy="798261"/>
            </a:xfrm>
            <a:custGeom>
              <a:avLst/>
              <a:gdLst>
                <a:gd name="T0" fmla="*/ 793 w 793"/>
                <a:gd name="T1" fmla="*/ 0 h 864"/>
                <a:gd name="T2" fmla="*/ 0 w 793"/>
                <a:gd name="T3" fmla="*/ 508 h 864"/>
                <a:gd name="T4" fmla="*/ 0 w 793"/>
                <a:gd name="T5" fmla="*/ 864 h 864"/>
                <a:gd name="T6" fmla="*/ 793 w 793"/>
                <a:gd name="T7" fmla="*/ 357 h 864"/>
                <a:gd name="T8" fmla="*/ 793 w 793"/>
                <a:gd name="T9" fmla="*/ 0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3" h="864">
                  <a:moveTo>
                    <a:pt x="793" y="0"/>
                  </a:moveTo>
                  <a:lnTo>
                    <a:pt x="0" y="508"/>
                  </a:lnTo>
                  <a:lnTo>
                    <a:pt x="0" y="864"/>
                  </a:lnTo>
                  <a:lnTo>
                    <a:pt x="793" y="357"/>
                  </a:lnTo>
                  <a:lnTo>
                    <a:pt x="793" y="0"/>
                  </a:lnTo>
                  <a:close/>
                </a:path>
              </a:pathLst>
            </a:custGeom>
            <a:pattFill prst="dkDnDiag">
              <a:fgClr>
                <a:schemeClr val="accent1">
                  <a:lumMod val="75000"/>
                </a:schemeClr>
              </a:fgClr>
              <a:bgClr>
                <a:schemeClr val="accent1"/>
              </a:bgClr>
            </a:pattFill>
            <a:ln w="3175"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4315472" y="1541486"/>
              <a:ext cx="562664" cy="407446"/>
            </a:xfrm>
            <a:custGeom>
              <a:avLst/>
              <a:gdLst>
                <a:gd name="T0" fmla="*/ 609 w 609"/>
                <a:gd name="T1" fmla="*/ 0 h 441"/>
                <a:gd name="T2" fmla="*/ 0 w 609"/>
                <a:gd name="T3" fmla="*/ 390 h 441"/>
                <a:gd name="T4" fmla="*/ 367 w 609"/>
                <a:gd name="T5" fmla="*/ 441 h 441"/>
                <a:gd name="T6" fmla="*/ 609 w 609"/>
                <a:gd name="T7" fmla="*/ 285 h 441"/>
                <a:gd name="T8" fmla="*/ 609 w 609"/>
                <a:gd name="T9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9" h="441">
                  <a:moveTo>
                    <a:pt x="609" y="0"/>
                  </a:moveTo>
                  <a:lnTo>
                    <a:pt x="0" y="390"/>
                  </a:lnTo>
                  <a:lnTo>
                    <a:pt x="367" y="441"/>
                  </a:lnTo>
                  <a:lnTo>
                    <a:pt x="609" y="285"/>
                  </a:lnTo>
                  <a:lnTo>
                    <a:pt x="609" y="0"/>
                  </a:lnTo>
                  <a:close/>
                </a:path>
              </a:pathLst>
            </a:custGeom>
            <a:pattFill prst="dkDnDiag">
              <a:fgClr>
                <a:schemeClr val="accent1">
                  <a:lumMod val="50000"/>
                </a:schemeClr>
              </a:fgClr>
              <a:bgClr>
                <a:schemeClr val="accent1">
                  <a:lumMod val="75000"/>
                </a:schemeClr>
              </a:bgClr>
            </a:pattFill>
            <a:ln w="3175"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4129765" y="1941540"/>
              <a:ext cx="1592827" cy="546957"/>
            </a:xfrm>
            <a:custGeom>
              <a:avLst/>
              <a:gdLst>
                <a:gd name="T0" fmla="*/ 1724 w 1724"/>
                <a:gd name="T1" fmla="*/ 592 h 592"/>
                <a:gd name="T2" fmla="*/ 0 w 1724"/>
                <a:gd name="T3" fmla="*/ 358 h 592"/>
                <a:gd name="T4" fmla="*/ 0 w 1724"/>
                <a:gd name="T5" fmla="*/ 0 h 592"/>
                <a:gd name="T6" fmla="*/ 1724 w 1724"/>
                <a:gd name="T7" fmla="*/ 236 h 592"/>
                <a:gd name="T8" fmla="*/ 1724 w 1724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4" h="592">
                  <a:moveTo>
                    <a:pt x="1724" y="592"/>
                  </a:moveTo>
                  <a:lnTo>
                    <a:pt x="0" y="358"/>
                  </a:lnTo>
                  <a:lnTo>
                    <a:pt x="0" y="0"/>
                  </a:lnTo>
                  <a:lnTo>
                    <a:pt x="1724" y="236"/>
                  </a:lnTo>
                  <a:lnTo>
                    <a:pt x="1724" y="592"/>
                  </a:lnTo>
                  <a:close/>
                </a:path>
              </a:pathLst>
            </a:custGeom>
            <a:solidFill>
              <a:schemeClr val="accent1"/>
            </a:solidFill>
            <a:ln w="3175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US" altLang="ko-KR" sz="2000" b="1" dirty="0">
                  <a:solidFill>
                    <a:srgbClr val="FFFFFF"/>
                  </a:solidFill>
                  <a:ea typeface="+mj-ea"/>
                </a:rPr>
                <a:t>01</a:t>
              </a:r>
              <a:endParaRPr lang="ko-KR" altLang="en-US" sz="2000" b="1" dirty="0">
                <a:solidFill>
                  <a:srgbClr val="FFFFFF"/>
                </a:solidFill>
                <a:ea typeface="+mj-ea"/>
              </a:endParaRPr>
            </a:p>
          </p:txBody>
        </p:sp>
        <p:sp>
          <p:nvSpPr>
            <p:cNvPr id="28" name="Freeform 9"/>
            <p:cNvSpPr>
              <a:spLocks noEditPoints="1"/>
            </p:cNvSpPr>
            <p:nvPr/>
          </p:nvSpPr>
          <p:spPr bwMode="auto">
            <a:xfrm>
              <a:off x="4129765" y="1474040"/>
              <a:ext cx="2325491" cy="685544"/>
            </a:xfrm>
            <a:custGeom>
              <a:avLst/>
              <a:gdLst>
                <a:gd name="T0" fmla="*/ 810 w 2517"/>
                <a:gd name="T1" fmla="*/ 73 h 742"/>
                <a:gd name="T2" fmla="*/ 2318 w 2517"/>
                <a:gd name="T3" fmla="*/ 278 h 742"/>
                <a:gd name="T4" fmla="*/ 1709 w 2517"/>
                <a:gd name="T5" fmla="*/ 667 h 742"/>
                <a:gd name="T6" fmla="*/ 201 w 2517"/>
                <a:gd name="T7" fmla="*/ 463 h 742"/>
                <a:gd name="T8" fmla="*/ 810 w 2517"/>
                <a:gd name="T9" fmla="*/ 73 h 742"/>
                <a:gd name="T10" fmla="*/ 792 w 2517"/>
                <a:gd name="T11" fmla="*/ 0 h 742"/>
                <a:gd name="T12" fmla="*/ 0 w 2517"/>
                <a:gd name="T13" fmla="*/ 506 h 742"/>
                <a:gd name="T14" fmla="*/ 1724 w 2517"/>
                <a:gd name="T15" fmla="*/ 742 h 742"/>
                <a:gd name="T16" fmla="*/ 2517 w 2517"/>
                <a:gd name="T17" fmla="*/ 234 h 742"/>
                <a:gd name="T18" fmla="*/ 792 w 2517"/>
                <a:gd name="T19" fmla="*/ 0 h 742"/>
                <a:gd name="T20" fmla="*/ 792 w 2517"/>
                <a:gd name="T21" fmla="*/ 0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17" h="742">
                  <a:moveTo>
                    <a:pt x="810" y="73"/>
                  </a:moveTo>
                  <a:lnTo>
                    <a:pt x="2318" y="278"/>
                  </a:lnTo>
                  <a:lnTo>
                    <a:pt x="1709" y="667"/>
                  </a:lnTo>
                  <a:lnTo>
                    <a:pt x="201" y="463"/>
                  </a:lnTo>
                  <a:lnTo>
                    <a:pt x="810" y="73"/>
                  </a:lnTo>
                  <a:close/>
                  <a:moveTo>
                    <a:pt x="792" y="0"/>
                  </a:moveTo>
                  <a:lnTo>
                    <a:pt x="0" y="506"/>
                  </a:lnTo>
                  <a:lnTo>
                    <a:pt x="1724" y="742"/>
                  </a:lnTo>
                  <a:lnTo>
                    <a:pt x="2517" y="234"/>
                  </a:lnTo>
                  <a:lnTo>
                    <a:pt x="792" y="0"/>
                  </a:lnTo>
                  <a:lnTo>
                    <a:pt x="792" y="0"/>
                  </a:lnTo>
                  <a:close/>
                </a:path>
              </a:pathLst>
            </a:custGeom>
            <a:pattFill prst="pct10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3175"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9" name="Freeform 10"/>
            <p:cNvSpPr>
              <a:spLocks noEditPoints="1"/>
            </p:cNvSpPr>
            <p:nvPr/>
          </p:nvSpPr>
          <p:spPr bwMode="auto">
            <a:xfrm>
              <a:off x="4129765" y="1474040"/>
              <a:ext cx="2325491" cy="685544"/>
            </a:xfrm>
            <a:custGeom>
              <a:avLst/>
              <a:gdLst>
                <a:gd name="T0" fmla="*/ 810 w 2517"/>
                <a:gd name="T1" fmla="*/ 73 h 742"/>
                <a:gd name="T2" fmla="*/ 2318 w 2517"/>
                <a:gd name="T3" fmla="*/ 278 h 742"/>
                <a:gd name="T4" fmla="*/ 1709 w 2517"/>
                <a:gd name="T5" fmla="*/ 667 h 742"/>
                <a:gd name="T6" fmla="*/ 201 w 2517"/>
                <a:gd name="T7" fmla="*/ 463 h 742"/>
                <a:gd name="T8" fmla="*/ 810 w 2517"/>
                <a:gd name="T9" fmla="*/ 73 h 742"/>
                <a:gd name="T10" fmla="*/ 792 w 2517"/>
                <a:gd name="T11" fmla="*/ 0 h 742"/>
                <a:gd name="T12" fmla="*/ 0 w 2517"/>
                <a:gd name="T13" fmla="*/ 506 h 742"/>
                <a:gd name="T14" fmla="*/ 1724 w 2517"/>
                <a:gd name="T15" fmla="*/ 742 h 742"/>
                <a:gd name="T16" fmla="*/ 2517 w 2517"/>
                <a:gd name="T17" fmla="*/ 234 h 742"/>
                <a:gd name="T18" fmla="*/ 792 w 2517"/>
                <a:gd name="T19" fmla="*/ 0 h 742"/>
                <a:gd name="T20" fmla="*/ 792 w 2517"/>
                <a:gd name="T21" fmla="*/ 0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17" h="742">
                  <a:moveTo>
                    <a:pt x="810" y="73"/>
                  </a:moveTo>
                  <a:lnTo>
                    <a:pt x="2318" y="278"/>
                  </a:lnTo>
                  <a:lnTo>
                    <a:pt x="1709" y="667"/>
                  </a:lnTo>
                  <a:lnTo>
                    <a:pt x="201" y="463"/>
                  </a:lnTo>
                  <a:lnTo>
                    <a:pt x="810" y="73"/>
                  </a:lnTo>
                  <a:moveTo>
                    <a:pt x="792" y="0"/>
                  </a:moveTo>
                  <a:lnTo>
                    <a:pt x="0" y="506"/>
                  </a:lnTo>
                  <a:lnTo>
                    <a:pt x="1724" y="742"/>
                  </a:lnTo>
                  <a:lnTo>
                    <a:pt x="2517" y="234"/>
                  </a:lnTo>
                  <a:lnTo>
                    <a:pt x="792" y="0"/>
                  </a:lnTo>
                  <a:lnTo>
                    <a:pt x="792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 w="3175"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32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30" name="Straight Connector 29"/>
          <p:cNvCxnSpPr/>
          <p:nvPr/>
        </p:nvCxnSpPr>
        <p:spPr>
          <a:xfrm flipH="1">
            <a:off x="4275221" y="2967401"/>
            <a:ext cx="422700" cy="0"/>
          </a:xfrm>
          <a:prstGeom prst="line">
            <a:avLst/>
          </a:prstGeom>
          <a:ln w="12700" cmpd="sng">
            <a:solidFill>
              <a:schemeClr val="accent2"/>
            </a:solidFill>
            <a:prstDash val="sysDash"/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275221" y="4489139"/>
            <a:ext cx="422700" cy="0"/>
          </a:xfrm>
          <a:prstGeom prst="line">
            <a:avLst/>
          </a:prstGeom>
          <a:ln w="12700" cmpd="sng">
            <a:solidFill>
              <a:schemeClr val="accent2"/>
            </a:solidFill>
            <a:prstDash val="sysDash"/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494078" y="3398300"/>
            <a:ext cx="422700" cy="0"/>
          </a:xfrm>
          <a:prstGeom prst="line">
            <a:avLst/>
          </a:prstGeom>
          <a:ln w="12700" cmpd="sng">
            <a:solidFill>
              <a:schemeClr val="accent2"/>
            </a:solidFill>
            <a:prstDash val="sysDash"/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494078" y="4946363"/>
            <a:ext cx="422700" cy="0"/>
          </a:xfrm>
          <a:prstGeom prst="line">
            <a:avLst/>
          </a:prstGeom>
          <a:ln w="12700" cmpd="sng">
            <a:solidFill>
              <a:schemeClr val="accent2"/>
            </a:solidFill>
            <a:prstDash val="sysDash"/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244336" y="3561672"/>
            <a:ext cx="3504633" cy="1862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Roboto Condensed Light" charset="0"/>
                <a:cs typeface="Roboto Condensed Light" charset="0"/>
              </a:rPr>
              <a:t>Call pre-process and log audit entries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137849" y="3248937"/>
            <a:ext cx="1050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Pre-process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244336" y="5114515"/>
            <a:ext cx="3504633" cy="1862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Roboto Condensed Light" charset="0"/>
                <a:cs typeface="Roboto Condensed Light" charset="0"/>
              </a:rPr>
              <a:t>Call post process to ensure ingestion is complete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37849" y="4801780"/>
            <a:ext cx="2106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Auditing &amp; Error Handling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5178" y="3112343"/>
            <a:ext cx="3504633" cy="3962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Roboto Condensed Light" charset="0"/>
                <a:cs typeface="Roboto Condensed Light" charset="0"/>
              </a:rPr>
              <a:t>Fetch entries from control tables</a:t>
            </a:r>
          </a:p>
          <a:p>
            <a:pPr algn="r">
              <a:lnSpc>
                <a:spcPct val="130000"/>
              </a:lnSpc>
            </a:pP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Roboto Condensed Light" charset="0"/>
                <a:cs typeface="Roboto Condensed Light" charset="0"/>
              </a:rPr>
              <a:t> and call various source handlers in parallel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926701" y="2799608"/>
            <a:ext cx="2177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Connect sources in parallel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05178" y="4650323"/>
            <a:ext cx="3504633" cy="1862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Roboto Condensed Light" charset="0"/>
                <a:cs typeface="Roboto Condensed Light" charset="0"/>
              </a:rPr>
              <a:t>Move data to multiple staging zones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374213" y="4337588"/>
            <a:ext cx="729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Staging</a:t>
            </a:r>
          </a:p>
        </p:txBody>
      </p:sp>
    </p:spTree>
    <p:extLst>
      <p:ext uri="{BB962C8B-B14F-4D97-AF65-F5344CB8AC3E}">
        <p14:creationId xmlns:p14="http://schemas.microsoft.com/office/powerpoint/2010/main" val="1190291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44332" y="946667"/>
            <a:ext cx="55034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Our Data Ingestion – advantage</a:t>
            </a:r>
          </a:p>
        </p:txBody>
      </p:sp>
      <p:sp>
        <p:nvSpPr>
          <p:cNvPr id="5" name="Block Arc 4"/>
          <p:cNvSpPr/>
          <p:nvPr/>
        </p:nvSpPr>
        <p:spPr>
          <a:xfrm>
            <a:off x="1515980" y="3068194"/>
            <a:ext cx="2074480" cy="2074480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  <a:cs typeface="Roboto condensed"/>
            </a:endParaRPr>
          </a:p>
        </p:txBody>
      </p:sp>
      <p:sp>
        <p:nvSpPr>
          <p:cNvPr id="6" name="Block Arc 5"/>
          <p:cNvSpPr/>
          <p:nvPr/>
        </p:nvSpPr>
        <p:spPr>
          <a:xfrm rot="10800000">
            <a:off x="3270440" y="3065497"/>
            <a:ext cx="2074480" cy="2074480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  <a:cs typeface="Roboto condensed"/>
            </a:endParaRPr>
          </a:p>
        </p:txBody>
      </p:sp>
      <p:sp>
        <p:nvSpPr>
          <p:cNvPr id="7" name="Block Arc 6"/>
          <p:cNvSpPr/>
          <p:nvPr/>
        </p:nvSpPr>
        <p:spPr>
          <a:xfrm>
            <a:off x="5026723" y="3068194"/>
            <a:ext cx="2074480" cy="2074480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  <a:cs typeface="Roboto condensed"/>
            </a:endParaRPr>
          </a:p>
        </p:txBody>
      </p:sp>
      <p:sp>
        <p:nvSpPr>
          <p:cNvPr id="8" name="Block Arc 7"/>
          <p:cNvSpPr/>
          <p:nvPr/>
        </p:nvSpPr>
        <p:spPr>
          <a:xfrm rot="10800000">
            <a:off x="6781184" y="3065497"/>
            <a:ext cx="2074480" cy="2074480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  <a:cs typeface="Roboto condensed"/>
            </a:endParaRPr>
          </a:p>
        </p:txBody>
      </p:sp>
      <p:sp>
        <p:nvSpPr>
          <p:cNvPr id="9" name="Block Arc 8"/>
          <p:cNvSpPr/>
          <p:nvPr/>
        </p:nvSpPr>
        <p:spPr>
          <a:xfrm>
            <a:off x="8537374" y="3068194"/>
            <a:ext cx="2074480" cy="2074480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  <a:cs typeface="Roboto condensed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472101" y="3523621"/>
            <a:ext cx="1205545" cy="1205545"/>
            <a:chOff x="5472101" y="3039529"/>
            <a:chExt cx="1205545" cy="1205545"/>
          </a:xfrm>
        </p:grpSpPr>
        <p:sp>
          <p:nvSpPr>
            <p:cNvPr id="11" name="Freeform 10"/>
            <p:cNvSpPr/>
            <p:nvPr/>
          </p:nvSpPr>
          <p:spPr>
            <a:xfrm>
              <a:off x="5472101" y="3039529"/>
              <a:ext cx="1205545" cy="1205545"/>
            </a:xfrm>
            <a:custGeom>
              <a:avLst/>
              <a:gdLst>
                <a:gd name="connsiteX0" fmla="*/ 0 w 905504"/>
                <a:gd name="connsiteY0" fmla="*/ 452752 h 905504"/>
                <a:gd name="connsiteX1" fmla="*/ 132608 w 905504"/>
                <a:gd name="connsiteY1" fmla="*/ 132608 h 905504"/>
                <a:gd name="connsiteX2" fmla="*/ 452752 w 905504"/>
                <a:gd name="connsiteY2" fmla="*/ 0 h 905504"/>
                <a:gd name="connsiteX3" fmla="*/ 772896 w 905504"/>
                <a:gd name="connsiteY3" fmla="*/ 132608 h 905504"/>
                <a:gd name="connsiteX4" fmla="*/ 905504 w 905504"/>
                <a:gd name="connsiteY4" fmla="*/ 452752 h 905504"/>
                <a:gd name="connsiteX5" fmla="*/ 772896 w 905504"/>
                <a:gd name="connsiteY5" fmla="*/ 772896 h 905504"/>
                <a:gd name="connsiteX6" fmla="*/ 452752 w 905504"/>
                <a:gd name="connsiteY6" fmla="*/ 905504 h 905504"/>
                <a:gd name="connsiteX7" fmla="*/ 132608 w 905504"/>
                <a:gd name="connsiteY7" fmla="*/ 772896 h 905504"/>
                <a:gd name="connsiteX8" fmla="*/ 0 w 905504"/>
                <a:gd name="connsiteY8" fmla="*/ 452752 h 905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5504" h="905504">
                  <a:moveTo>
                    <a:pt x="0" y="452752"/>
                  </a:moveTo>
                  <a:cubicBezTo>
                    <a:pt x="0" y="332675"/>
                    <a:pt x="47701" y="217515"/>
                    <a:pt x="132608" y="132608"/>
                  </a:cubicBezTo>
                  <a:cubicBezTo>
                    <a:pt x="217516" y="47701"/>
                    <a:pt x="332675" y="0"/>
                    <a:pt x="452752" y="0"/>
                  </a:cubicBezTo>
                  <a:cubicBezTo>
                    <a:pt x="572829" y="0"/>
                    <a:pt x="687989" y="47701"/>
                    <a:pt x="772896" y="132608"/>
                  </a:cubicBezTo>
                  <a:cubicBezTo>
                    <a:pt x="857803" y="217516"/>
                    <a:pt x="905504" y="332675"/>
                    <a:pt x="905504" y="452752"/>
                  </a:cubicBezTo>
                  <a:cubicBezTo>
                    <a:pt x="905504" y="572829"/>
                    <a:pt x="857803" y="687989"/>
                    <a:pt x="772896" y="772896"/>
                  </a:cubicBezTo>
                  <a:cubicBezTo>
                    <a:pt x="687988" y="857803"/>
                    <a:pt x="572829" y="905504"/>
                    <a:pt x="452752" y="905504"/>
                  </a:cubicBezTo>
                  <a:cubicBezTo>
                    <a:pt x="332675" y="905504"/>
                    <a:pt x="217515" y="857803"/>
                    <a:pt x="132608" y="772896"/>
                  </a:cubicBezTo>
                  <a:cubicBezTo>
                    <a:pt x="47701" y="687988"/>
                    <a:pt x="0" y="572829"/>
                    <a:pt x="0" y="45275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noFill/>
              <a:prstDash val="solid"/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2880" tIns="182880" rIns="158008" bIns="158008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600" kern="1200" dirty="0">
                <a:solidFill>
                  <a:schemeClr val="tx1"/>
                </a:solidFill>
                <a:cs typeface="Roboto condensed"/>
              </a:endParaRPr>
            </a:p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auto">
            <a:xfrm>
              <a:off x="5831394" y="3385282"/>
              <a:ext cx="465137" cy="466725"/>
            </a:xfrm>
            <a:custGeom>
              <a:avLst/>
              <a:gdLst>
                <a:gd name="T0" fmla="*/ 0 w 124"/>
                <a:gd name="T1" fmla="*/ 62 h 124"/>
                <a:gd name="T2" fmla="*/ 124 w 124"/>
                <a:gd name="T3" fmla="*/ 62 h 124"/>
                <a:gd name="T4" fmla="*/ 116 w 124"/>
                <a:gd name="T5" fmla="*/ 60 h 124"/>
                <a:gd name="T6" fmla="*/ 87 w 124"/>
                <a:gd name="T7" fmla="*/ 35 h 124"/>
                <a:gd name="T8" fmla="*/ 116 w 124"/>
                <a:gd name="T9" fmla="*/ 60 h 124"/>
                <a:gd name="T10" fmla="*/ 43 w 124"/>
                <a:gd name="T11" fmla="*/ 95 h 124"/>
                <a:gd name="T12" fmla="*/ 60 w 124"/>
                <a:gd name="T13" fmla="*/ 116 h 124"/>
                <a:gd name="T14" fmla="*/ 64 w 124"/>
                <a:gd name="T15" fmla="*/ 8 h 124"/>
                <a:gd name="T16" fmla="*/ 64 w 124"/>
                <a:gd name="T17" fmla="*/ 36 h 124"/>
                <a:gd name="T18" fmla="*/ 64 w 124"/>
                <a:gd name="T19" fmla="*/ 8 h 124"/>
                <a:gd name="T20" fmla="*/ 100 w 124"/>
                <a:gd name="T21" fmla="*/ 23 h 124"/>
                <a:gd name="T22" fmla="*/ 71 w 124"/>
                <a:gd name="T23" fmla="*/ 9 h 124"/>
                <a:gd name="T24" fmla="*/ 60 w 124"/>
                <a:gd name="T25" fmla="*/ 36 h 124"/>
                <a:gd name="T26" fmla="*/ 60 w 124"/>
                <a:gd name="T27" fmla="*/ 8 h 124"/>
                <a:gd name="T28" fmla="*/ 38 w 124"/>
                <a:gd name="T29" fmla="*/ 31 h 124"/>
                <a:gd name="T30" fmla="*/ 53 w 124"/>
                <a:gd name="T31" fmla="*/ 9 h 124"/>
                <a:gd name="T32" fmla="*/ 40 w 124"/>
                <a:gd name="T33" fmla="*/ 36 h 124"/>
                <a:gd name="T34" fmla="*/ 60 w 124"/>
                <a:gd name="T35" fmla="*/ 60 h 124"/>
                <a:gd name="T36" fmla="*/ 40 w 124"/>
                <a:gd name="T37" fmla="*/ 36 h 124"/>
                <a:gd name="T38" fmla="*/ 60 w 124"/>
                <a:gd name="T39" fmla="*/ 88 h 124"/>
                <a:gd name="T40" fmla="*/ 36 w 124"/>
                <a:gd name="T41" fmla="*/ 64 h 124"/>
                <a:gd name="T42" fmla="*/ 53 w 124"/>
                <a:gd name="T43" fmla="*/ 115 h 124"/>
                <a:gd name="T44" fmla="*/ 40 w 124"/>
                <a:gd name="T45" fmla="*/ 96 h 124"/>
                <a:gd name="T46" fmla="*/ 64 w 124"/>
                <a:gd name="T47" fmla="*/ 116 h 124"/>
                <a:gd name="T48" fmla="*/ 81 w 124"/>
                <a:gd name="T49" fmla="*/ 95 h 124"/>
                <a:gd name="T50" fmla="*/ 64 w 124"/>
                <a:gd name="T51" fmla="*/ 116 h 124"/>
                <a:gd name="T52" fmla="*/ 97 w 124"/>
                <a:gd name="T53" fmla="*/ 103 h 124"/>
                <a:gd name="T54" fmla="*/ 84 w 124"/>
                <a:gd name="T55" fmla="*/ 96 h 124"/>
                <a:gd name="T56" fmla="*/ 64 w 124"/>
                <a:gd name="T57" fmla="*/ 88 h 124"/>
                <a:gd name="T58" fmla="*/ 88 w 124"/>
                <a:gd name="T59" fmla="*/ 64 h 124"/>
                <a:gd name="T60" fmla="*/ 64 w 124"/>
                <a:gd name="T61" fmla="*/ 60 h 124"/>
                <a:gd name="T62" fmla="*/ 84 w 124"/>
                <a:gd name="T63" fmla="*/ 36 h 124"/>
                <a:gd name="T64" fmla="*/ 64 w 124"/>
                <a:gd name="T65" fmla="*/ 60 h 124"/>
                <a:gd name="T66" fmla="*/ 37 w 124"/>
                <a:gd name="T67" fmla="*/ 35 h 124"/>
                <a:gd name="T68" fmla="*/ 8 w 124"/>
                <a:gd name="T69" fmla="*/ 60 h 124"/>
                <a:gd name="T70" fmla="*/ 8 w 124"/>
                <a:gd name="T71" fmla="*/ 64 h 124"/>
                <a:gd name="T72" fmla="*/ 38 w 124"/>
                <a:gd name="T73" fmla="*/ 93 h 124"/>
                <a:gd name="T74" fmla="*/ 8 w 124"/>
                <a:gd name="T75" fmla="*/ 64 h 124"/>
                <a:gd name="T76" fmla="*/ 86 w 124"/>
                <a:gd name="T77" fmla="*/ 93 h 124"/>
                <a:gd name="T78" fmla="*/ 116 w 124"/>
                <a:gd name="T79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" h="124">
                  <a:moveTo>
                    <a:pt x="62" y="0"/>
                  </a:moveTo>
                  <a:cubicBezTo>
                    <a:pt x="28" y="0"/>
                    <a:pt x="0" y="28"/>
                    <a:pt x="0" y="62"/>
                  </a:cubicBezTo>
                  <a:cubicBezTo>
                    <a:pt x="0" y="96"/>
                    <a:pt x="28" y="124"/>
                    <a:pt x="62" y="124"/>
                  </a:cubicBezTo>
                  <a:cubicBezTo>
                    <a:pt x="96" y="124"/>
                    <a:pt x="124" y="96"/>
                    <a:pt x="124" y="62"/>
                  </a:cubicBezTo>
                  <a:cubicBezTo>
                    <a:pt x="124" y="28"/>
                    <a:pt x="96" y="0"/>
                    <a:pt x="62" y="0"/>
                  </a:cubicBezTo>
                  <a:close/>
                  <a:moveTo>
                    <a:pt x="116" y="60"/>
                  </a:moveTo>
                  <a:cubicBezTo>
                    <a:pt x="92" y="60"/>
                    <a:pt x="92" y="60"/>
                    <a:pt x="92" y="60"/>
                  </a:cubicBezTo>
                  <a:cubicBezTo>
                    <a:pt x="92" y="51"/>
                    <a:pt x="90" y="43"/>
                    <a:pt x="87" y="35"/>
                  </a:cubicBezTo>
                  <a:cubicBezTo>
                    <a:pt x="93" y="33"/>
                    <a:pt x="98" y="30"/>
                    <a:pt x="102" y="26"/>
                  </a:cubicBezTo>
                  <a:cubicBezTo>
                    <a:pt x="110" y="35"/>
                    <a:pt x="115" y="47"/>
                    <a:pt x="116" y="60"/>
                  </a:cubicBezTo>
                  <a:close/>
                  <a:moveTo>
                    <a:pt x="60" y="116"/>
                  </a:moveTo>
                  <a:cubicBezTo>
                    <a:pt x="53" y="110"/>
                    <a:pt x="48" y="103"/>
                    <a:pt x="43" y="95"/>
                  </a:cubicBezTo>
                  <a:cubicBezTo>
                    <a:pt x="49" y="93"/>
                    <a:pt x="54" y="92"/>
                    <a:pt x="60" y="92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0" y="116"/>
                    <a:pt x="60" y="116"/>
                    <a:pt x="60" y="116"/>
                  </a:cubicBezTo>
                  <a:close/>
                  <a:moveTo>
                    <a:pt x="64" y="8"/>
                  </a:moveTo>
                  <a:cubicBezTo>
                    <a:pt x="72" y="14"/>
                    <a:pt x="78" y="23"/>
                    <a:pt x="82" y="33"/>
                  </a:cubicBezTo>
                  <a:cubicBezTo>
                    <a:pt x="76" y="35"/>
                    <a:pt x="70" y="36"/>
                    <a:pt x="64" y="3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lose/>
                  <a:moveTo>
                    <a:pt x="71" y="9"/>
                  </a:moveTo>
                  <a:cubicBezTo>
                    <a:pt x="82" y="11"/>
                    <a:pt x="92" y="16"/>
                    <a:pt x="100" y="23"/>
                  </a:cubicBezTo>
                  <a:cubicBezTo>
                    <a:pt x="95" y="26"/>
                    <a:pt x="91" y="29"/>
                    <a:pt x="86" y="31"/>
                  </a:cubicBezTo>
                  <a:cubicBezTo>
                    <a:pt x="82" y="23"/>
                    <a:pt x="77" y="15"/>
                    <a:pt x="71" y="9"/>
                  </a:cubicBezTo>
                  <a:close/>
                  <a:moveTo>
                    <a:pt x="60" y="8"/>
                  </a:moveTo>
                  <a:cubicBezTo>
                    <a:pt x="60" y="36"/>
                    <a:pt x="60" y="36"/>
                    <a:pt x="60" y="36"/>
                  </a:cubicBezTo>
                  <a:cubicBezTo>
                    <a:pt x="54" y="36"/>
                    <a:pt x="48" y="35"/>
                    <a:pt x="42" y="33"/>
                  </a:cubicBezTo>
                  <a:cubicBezTo>
                    <a:pt x="46" y="23"/>
                    <a:pt x="52" y="14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lose/>
                  <a:moveTo>
                    <a:pt x="38" y="31"/>
                  </a:moveTo>
                  <a:cubicBezTo>
                    <a:pt x="33" y="29"/>
                    <a:pt x="29" y="26"/>
                    <a:pt x="24" y="23"/>
                  </a:cubicBezTo>
                  <a:cubicBezTo>
                    <a:pt x="32" y="16"/>
                    <a:pt x="42" y="11"/>
                    <a:pt x="53" y="9"/>
                  </a:cubicBezTo>
                  <a:cubicBezTo>
                    <a:pt x="47" y="15"/>
                    <a:pt x="42" y="23"/>
                    <a:pt x="38" y="31"/>
                  </a:cubicBezTo>
                  <a:close/>
                  <a:moveTo>
                    <a:pt x="40" y="36"/>
                  </a:moveTo>
                  <a:cubicBezTo>
                    <a:pt x="47" y="38"/>
                    <a:pt x="53" y="40"/>
                    <a:pt x="60" y="4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52"/>
                    <a:pt x="38" y="44"/>
                    <a:pt x="40" y="36"/>
                  </a:cubicBezTo>
                  <a:close/>
                  <a:moveTo>
                    <a:pt x="60" y="64"/>
                  </a:moveTo>
                  <a:cubicBezTo>
                    <a:pt x="60" y="88"/>
                    <a:pt x="60" y="88"/>
                    <a:pt x="60" y="88"/>
                  </a:cubicBezTo>
                  <a:cubicBezTo>
                    <a:pt x="54" y="88"/>
                    <a:pt x="48" y="89"/>
                    <a:pt x="42" y="91"/>
                  </a:cubicBezTo>
                  <a:cubicBezTo>
                    <a:pt x="38" y="83"/>
                    <a:pt x="36" y="74"/>
                    <a:pt x="36" y="64"/>
                  </a:cubicBezTo>
                  <a:lnTo>
                    <a:pt x="60" y="64"/>
                  </a:lnTo>
                  <a:close/>
                  <a:moveTo>
                    <a:pt x="53" y="115"/>
                  </a:moveTo>
                  <a:cubicBezTo>
                    <a:pt x="43" y="114"/>
                    <a:pt x="34" y="109"/>
                    <a:pt x="27" y="103"/>
                  </a:cubicBezTo>
                  <a:cubicBezTo>
                    <a:pt x="31" y="100"/>
                    <a:pt x="35" y="98"/>
                    <a:pt x="40" y="96"/>
                  </a:cubicBezTo>
                  <a:cubicBezTo>
                    <a:pt x="43" y="103"/>
                    <a:pt x="48" y="110"/>
                    <a:pt x="53" y="115"/>
                  </a:cubicBezTo>
                  <a:close/>
                  <a:moveTo>
                    <a:pt x="64" y="116"/>
                  </a:moveTo>
                  <a:cubicBezTo>
                    <a:pt x="64" y="92"/>
                    <a:pt x="64" y="92"/>
                    <a:pt x="64" y="92"/>
                  </a:cubicBezTo>
                  <a:cubicBezTo>
                    <a:pt x="70" y="92"/>
                    <a:pt x="75" y="93"/>
                    <a:pt x="81" y="95"/>
                  </a:cubicBezTo>
                  <a:cubicBezTo>
                    <a:pt x="76" y="103"/>
                    <a:pt x="71" y="110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lose/>
                  <a:moveTo>
                    <a:pt x="84" y="96"/>
                  </a:moveTo>
                  <a:cubicBezTo>
                    <a:pt x="89" y="98"/>
                    <a:pt x="93" y="100"/>
                    <a:pt x="97" y="103"/>
                  </a:cubicBezTo>
                  <a:cubicBezTo>
                    <a:pt x="90" y="109"/>
                    <a:pt x="81" y="114"/>
                    <a:pt x="71" y="115"/>
                  </a:cubicBezTo>
                  <a:cubicBezTo>
                    <a:pt x="76" y="110"/>
                    <a:pt x="81" y="103"/>
                    <a:pt x="84" y="96"/>
                  </a:cubicBezTo>
                  <a:close/>
                  <a:moveTo>
                    <a:pt x="82" y="91"/>
                  </a:moveTo>
                  <a:cubicBezTo>
                    <a:pt x="76" y="89"/>
                    <a:pt x="70" y="88"/>
                    <a:pt x="64" y="88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74"/>
                    <a:pt x="86" y="83"/>
                    <a:pt x="82" y="91"/>
                  </a:cubicBezTo>
                  <a:close/>
                  <a:moveTo>
                    <a:pt x="64" y="6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71" y="40"/>
                    <a:pt x="77" y="38"/>
                    <a:pt x="84" y="36"/>
                  </a:cubicBezTo>
                  <a:cubicBezTo>
                    <a:pt x="86" y="44"/>
                    <a:pt x="88" y="52"/>
                    <a:pt x="88" y="60"/>
                  </a:cubicBezTo>
                  <a:lnTo>
                    <a:pt x="64" y="60"/>
                  </a:lnTo>
                  <a:close/>
                  <a:moveTo>
                    <a:pt x="22" y="26"/>
                  </a:moveTo>
                  <a:cubicBezTo>
                    <a:pt x="26" y="30"/>
                    <a:pt x="31" y="33"/>
                    <a:pt x="37" y="35"/>
                  </a:cubicBezTo>
                  <a:cubicBezTo>
                    <a:pt x="34" y="43"/>
                    <a:pt x="32" y="51"/>
                    <a:pt x="32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9" y="47"/>
                    <a:pt x="14" y="35"/>
                    <a:pt x="22" y="26"/>
                  </a:cubicBezTo>
                  <a:close/>
                  <a:moveTo>
                    <a:pt x="8" y="64"/>
                  </a:moveTo>
                  <a:cubicBezTo>
                    <a:pt x="32" y="64"/>
                    <a:pt x="32" y="64"/>
                    <a:pt x="32" y="64"/>
                  </a:cubicBezTo>
                  <a:cubicBezTo>
                    <a:pt x="32" y="74"/>
                    <a:pt x="34" y="84"/>
                    <a:pt x="38" y="93"/>
                  </a:cubicBezTo>
                  <a:cubicBezTo>
                    <a:pt x="33" y="95"/>
                    <a:pt x="28" y="97"/>
                    <a:pt x="24" y="100"/>
                  </a:cubicBezTo>
                  <a:cubicBezTo>
                    <a:pt x="15" y="91"/>
                    <a:pt x="9" y="78"/>
                    <a:pt x="8" y="64"/>
                  </a:cubicBezTo>
                  <a:close/>
                  <a:moveTo>
                    <a:pt x="100" y="100"/>
                  </a:moveTo>
                  <a:cubicBezTo>
                    <a:pt x="96" y="97"/>
                    <a:pt x="91" y="95"/>
                    <a:pt x="86" y="93"/>
                  </a:cubicBezTo>
                  <a:cubicBezTo>
                    <a:pt x="90" y="84"/>
                    <a:pt x="92" y="74"/>
                    <a:pt x="92" y="64"/>
                  </a:cubicBezTo>
                  <a:cubicBezTo>
                    <a:pt x="116" y="64"/>
                    <a:pt x="116" y="64"/>
                    <a:pt x="116" y="64"/>
                  </a:cubicBezTo>
                  <a:cubicBezTo>
                    <a:pt x="115" y="78"/>
                    <a:pt x="109" y="91"/>
                    <a:pt x="100" y="1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3" name="Freeform 22"/>
          <p:cNvSpPr/>
          <p:nvPr/>
        </p:nvSpPr>
        <p:spPr>
          <a:xfrm>
            <a:off x="8989510" y="3523621"/>
            <a:ext cx="1205545" cy="1205545"/>
          </a:xfrm>
          <a:custGeom>
            <a:avLst/>
            <a:gdLst>
              <a:gd name="connsiteX0" fmla="*/ 0 w 905504"/>
              <a:gd name="connsiteY0" fmla="*/ 452752 h 905504"/>
              <a:gd name="connsiteX1" fmla="*/ 132608 w 905504"/>
              <a:gd name="connsiteY1" fmla="*/ 132608 h 905504"/>
              <a:gd name="connsiteX2" fmla="*/ 452752 w 905504"/>
              <a:gd name="connsiteY2" fmla="*/ 0 h 905504"/>
              <a:gd name="connsiteX3" fmla="*/ 772896 w 905504"/>
              <a:gd name="connsiteY3" fmla="*/ 132608 h 905504"/>
              <a:gd name="connsiteX4" fmla="*/ 905504 w 905504"/>
              <a:gd name="connsiteY4" fmla="*/ 452752 h 905504"/>
              <a:gd name="connsiteX5" fmla="*/ 772896 w 905504"/>
              <a:gd name="connsiteY5" fmla="*/ 772896 h 905504"/>
              <a:gd name="connsiteX6" fmla="*/ 452752 w 905504"/>
              <a:gd name="connsiteY6" fmla="*/ 905504 h 905504"/>
              <a:gd name="connsiteX7" fmla="*/ 132608 w 905504"/>
              <a:gd name="connsiteY7" fmla="*/ 772896 h 905504"/>
              <a:gd name="connsiteX8" fmla="*/ 0 w 905504"/>
              <a:gd name="connsiteY8" fmla="*/ 452752 h 90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5504" h="905504">
                <a:moveTo>
                  <a:pt x="0" y="452752"/>
                </a:moveTo>
                <a:cubicBezTo>
                  <a:pt x="0" y="332675"/>
                  <a:pt x="47701" y="217515"/>
                  <a:pt x="132608" y="132608"/>
                </a:cubicBezTo>
                <a:cubicBezTo>
                  <a:pt x="217516" y="47701"/>
                  <a:pt x="332675" y="0"/>
                  <a:pt x="452752" y="0"/>
                </a:cubicBezTo>
                <a:cubicBezTo>
                  <a:pt x="572829" y="0"/>
                  <a:pt x="687989" y="47701"/>
                  <a:pt x="772896" y="132608"/>
                </a:cubicBezTo>
                <a:cubicBezTo>
                  <a:pt x="857803" y="217516"/>
                  <a:pt x="905504" y="332675"/>
                  <a:pt x="905504" y="452752"/>
                </a:cubicBezTo>
                <a:cubicBezTo>
                  <a:pt x="905504" y="572829"/>
                  <a:pt x="857803" y="687989"/>
                  <a:pt x="772896" y="772896"/>
                </a:cubicBezTo>
                <a:cubicBezTo>
                  <a:pt x="687988" y="857803"/>
                  <a:pt x="572829" y="905504"/>
                  <a:pt x="452752" y="905504"/>
                </a:cubicBezTo>
                <a:cubicBezTo>
                  <a:pt x="332675" y="905504"/>
                  <a:pt x="217515" y="857803"/>
                  <a:pt x="132608" y="772896"/>
                </a:cubicBezTo>
                <a:cubicBezTo>
                  <a:pt x="47701" y="687988"/>
                  <a:pt x="0" y="572829"/>
                  <a:pt x="0" y="452752"/>
                </a:cubicBezTo>
                <a:close/>
              </a:path>
            </a:pathLst>
          </a:custGeom>
          <a:solidFill>
            <a:schemeClr val="accent5"/>
          </a:solidFill>
          <a:ln w="12700">
            <a:solidFill>
              <a:schemeClr val="bg2"/>
            </a:solidFill>
            <a:prstDash val="solid"/>
          </a:ln>
          <a:effectLst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82880" rIns="158008" bIns="158008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6600" kern="1200" dirty="0">
              <a:solidFill>
                <a:schemeClr val="tx1"/>
              </a:solidFill>
              <a:cs typeface="Roboto condensed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713398" y="3523621"/>
            <a:ext cx="1205545" cy="1205545"/>
            <a:chOff x="3713398" y="3039529"/>
            <a:chExt cx="1205545" cy="1205545"/>
          </a:xfrm>
        </p:grpSpPr>
        <p:sp>
          <p:nvSpPr>
            <p:cNvPr id="17" name="Freeform 16"/>
            <p:cNvSpPr/>
            <p:nvPr/>
          </p:nvSpPr>
          <p:spPr>
            <a:xfrm>
              <a:off x="3713398" y="3039529"/>
              <a:ext cx="1205545" cy="1205545"/>
            </a:xfrm>
            <a:custGeom>
              <a:avLst/>
              <a:gdLst>
                <a:gd name="connsiteX0" fmla="*/ 0 w 905504"/>
                <a:gd name="connsiteY0" fmla="*/ 452752 h 905504"/>
                <a:gd name="connsiteX1" fmla="*/ 132608 w 905504"/>
                <a:gd name="connsiteY1" fmla="*/ 132608 h 905504"/>
                <a:gd name="connsiteX2" fmla="*/ 452752 w 905504"/>
                <a:gd name="connsiteY2" fmla="*/ 0 h 905504"/>
                <a:gd name="connsiteX3" fmla="*/ 772896 w 905504"/>
                <a:gd name="connsiteY3" fmla="*/ 132608 h 905504"/>
                <a:gd name="connsiteX4" fmla="*/ 905504 w 905504"/>
                <a:gd name="connsiteY4" fmla="*/ 452752 h 905504"/>
                <a:gd name="connsiteX5" fmla="*/ 772896 w 905504"/>
                <a:gd name="connsiteY5" fmla="*/ 772896 h 905504"/>
                <a:gd name="connsiteX6" fmla="*/ 452752 w 905504"/>
                <a:gd name="connsiteY6" fmla="*/ 905504 h 905504"/>
                <a:gd name="connsiteX7" fmla="*/ 132608 w 905504"/>
                <a:gd name="connsiteY7" fmla="*/ 772896 h 905504"/>
                <a:gd name="connsiteX8" fmla="*/ 0 w 905504"/>
                <a:gd name="connsiteY8" fmla="*/ 452752 h 905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5504" h="905504">
                  <a:moveTo>
                    <a:pt x="0" y="452752"/>
                  </a:moveTo>
                  <a:cubicBezTo>
                    <a:pt x="0" y="332675"/>
                    <a:pt x="47701" y="217515"/>
                    <a:pt x="132608" y="132608"/>
                  </a:cubicBezTo>
                  <a:cubicBezTo>
                    <a:pt x="217516" y="47701"/>
                    <a:pt x="332675" y="0"/>
                    <a:pt x="452752" y="0"/>
                  </a:cubicBezTo>
                  <a:cubicBezTo>
                    <a:pt x="572829" y="0"/>
                    <a:pt x="687989" y="47701"/>
                    <a:pt x="772896" y="132608"/>
                  </a:cubicBezTo>
                  <a:cubicBezTo>
                    <a:pt x="857803" y="217516"/>
                    <a:pt x="905504" y="332675"/>
                    <a:pt x="905504" y="452752"/>
                  </a:cubicBezTo>
                  <a:cubicBezTo>
                    <a:pt x="905504" y="572829"/>
                    <a:pt x="857803" y="687989"/>
                    <a:pt x="772896" y="772896"/>
                  </a:cubicBezTo>
                  <a:cubicBezTo>
                    <a:pt x="687988" y="857803"/>
                    <a:pt x="572829" y="905504"/>
                    <a:pt x="452752" y="905504"/>
                  </a:cubicBezTo>
                  <a:cubicBezTo>
                    <a:pt x="332675" y="905504"/>
                    <a:pt x="217515" y="857803"/>
                    <a:pt x="132608" y="772896"/>
                  </a:cubicBezTo>
                  <a:cubicBezTo>
                    <a:pt x="47701" y="687988"/>
                    <a:pt x="0" y="572829"/>
                    <a:pt x="0" y="452752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noFill/>
              <a:prstDash val="solid"/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2880" tIns="182880" rIns="158008" bIns="158008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600" kern="1200" dirty="0">
                <a:solidFill>
                  <a:schemeClr val="tx1"/>
                </a:solidFill>
                <a:cs typeface="Roboto condensed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075664" y="3377345"/>
              <a:ext cx="481012" cy="482600"/>
              <a:chOff x="4198938" y="2905126"/>
              <a:chExt cx="481012" cy="482600"/>
            </a:xfrm>
            <a:solidFill>
              <a:schemeClr val="bg1"/>
            </a:solidFill>
          </p:grpSpPr>
          <p:sp>
            <p:nvSpPr>
              <p:cNvPr id="22" name="Freeform 57"/>
              <p:cNvSpPr>
                <a:spLocks noEditPoints="1"/>
              </p:cNvSpPr>
              <p:nvPr/>
            </p:nvSpPr>
            <p:spPr bwMode="auto">
              <a:xfrm>
                <a:off x="4198938" y="2905126"/>
                <a:ext cx="150812" cy="482600"/>
              </a:xfrm>
              <a:custGeom>
                <a:avLst/>
                <a:gdLst>
                  <a:gd name="T0" fmla="*/ 32 w 40"/>
                  <a:gd name="T1" fmla="*/ 24 h 128"/>
                  <a:gd name="T2" fmla="*/ 32 w 40"/>
                  <a:gd name="T3" fmla="*/ 12 h 128"/>
                  <a:gd name="T4" fmla="*/ 20 w 40"/>
                  <a:gd name="T5" fmla="*/ 0 h 128"/>
                  <a:gd name="T6" fmla="*/ 8 w 40"/>
                  <a:gd name="T7" fmla="*/ 12 h 128"/>
                  <a:gd name="T8" fmla="*/ 8 w 40"/>
                  <a:gd name="T9" fmla="*/ 24 h 128"/>
                  <a:gd name="T10" fmla="*/ 0 w 40"/>
                  <a:gd name="T11" fmla="*/ 40 h 128"/>
                  <a:gd name="T12" fmla="*/ 8 w 40"/>
                  <a:gd name="T13" fmla="*/ 56 h 128"/>
                  <a:gd name="T14" fmla="*/ 8 w 40"/>
                  <a:gd name="T15" fmla="*/ 116 h 128"/>
                  <a:gd name="T16" fmla="*/ 20 w 40"/>
                  <a:gd name="T17" fmla="*/ 128 h 128"/>
                  <a:gd name="T18" fmla="*/ 32 w 40"/>
                  <a:gd name="T19" fmla="*/ 116 h 128"/>
                  <a:gd name="T20" fmla="*/ 32 w 40"/>
                  <a:gd name="T21" fmla="*/ 56 h 128"/>
                  <a:gd name="T22" fmla="*/ 40 w 40"/>
                  <a:gd name="T23" fmla="*/ 40 h 128"/>
                  <a:gd name="T24" fmla="*/ 32 w 40"/>
                  <a:gd name="T25" fmla="*/ 24 h 128"/>
                  <a:gd name="T26" fmla="*/ 16 w 40"/>
                  <a:gd name="T27" fmla="*/ 12 h 128"/>
                  <a:gd name="T28" fmla="*/ 20 w 40"/>
                  <a:gd name="T29" fmla="*/ 8 h 128"/>
                  <a:gd name="T30" fmla="*/ 24 w 40"/>
                  <a:gd name="T31" fmla="*/ 12 h 128"/>
                  <a:gd name="T32" fmla="*/ 24 w 40"/>
                  <a:gd name="T33" fmla="*/ 20 h 128"/>
                  <a:gd name="T34" fmla="*/ 20 w 40"/>
                  <a:gd name="T35" fmla="*/ 20 h 128"/>
                  <a:gd name="T36" fmla="*/ 16 w 40"/>
                  <a:gd name="T37" fmla="*/ 20 h 128"/>
                  <a:gd name="T38" fmla="*/ 16 w 40"/>
                  <a:gd name="T39" fmla="*/ 12 h 128"/>
                  <a:gd name="T40" fmla="*/ 24 w 40"/>
                  <a:gd name="T41" fmla="*/ 116 h 128"/>
                  <a:gd name="T42" fmla="*/ 20 w 40"/>
                  <a:gd name="T43" fmla="*/ 120 h 128"/>
                  <a:gd name="T44" fmla="*/ 16 w 40"/>
                  <a:gd name="T45" fmla="*/ 116 h 128"/>
                  <a:gd name="T46" fmla="*/ 16 w 40"/>
                  <a:gd name="T47" fmla="*/ 60 h 128"/>
                  <a:gd name="T48" fmla="*/ 20 w 40"/>
                  <a:gd name="T49" fmla="*/ 60 h 128"/>
                  <a:gd name="T50" fmla="*/ 24 w 40"/>
                  <a:gd name="T51" fmla="*/ 60 h 128"/>
                  <a:gd name="T52" fmla="*/ 24 w 40"/>
                  <a:gd name="T53" fmla="*/ 116 h 128"/>
                  <a:gd name="T54" fmla="*/ 31 w 40"/>
                  <a:gd name="T55" fmla="*/ 43 h 128"/>
                  <a:gd name="T56" fmla="*/ 31 w 40"/>
                  <a:gd name="T57" fmla="*/ 44 h 128"/>
                  <a:gd name="T58" fmla="*/ 30 w 40"/>
                  <a:gd name="T59" fmla="*/ 47 h 128"/>
                  <a:gd name="T60" fmla="*/ 30 w 40"/>
                  <a:gd name="T61" fmla="*/ 47 h 128"/>
                  <a:gd name="T62" fmla="*/ 27 w 40"/>
                  <a:gd name="T63" fmla="*/ 50 h 128"/>
                  <a:gd name="T64" fmla="*/ 27 w 40"/>
                  <a:gd name="T65" fmla="*/ 50 h 128"/>
                  <a:gd name="T66" fmla="*/ 24 w 40"/>
                  <a:gd name="T67" fmla="*/ 51 h 128"/>
                  <a:gd name="T68" fmla="*/ 20 w 40"/>
                  <a:gd name="T69" fmla="*/ 52 h 128"/>
                  <a:gd name="T70" fmla="*/ 16 w 40"/>
                  <a:gd name="T71" fmla="*/ 51 h 128"/>
                  <a:gd name="T72" fmla="*/ 13 w 40"/>
                  <a:gd name="T73" fmla="*/ 50 h 128"/>
                  <a:gd name="T74" fmla="*/ 13 w 40"/>
                  <a:gd name="T75" fmla="*/ 50 h 128"/>
                  <a:gd name="T76" fmla="*/ 10 w 40"/>
                  <a:gd name="T77" fmla="*/ 47 h 128"/>
                  <a:gd name="T78" fmla="*/ 10 w 40"/>
                  <a:gd name="T79" fmla="*/ 47 h 128"/>
                  <a:gd name="T80" fmla="*/ 9 w 40"/>
                  <a:gd name="T81" fmla="*/ 44 h 128"/>
                  <a:gd name="T82" fmla="*/ 9 w 40"/>
                  <a:gd name="T83" fmla="*/ 43 h 128"/>
                  <a:gd name="T84" fmla="*/ 8 w 40"/>
                  <a:gd name="T85" fmla="*/ 40 h 128"/>
                  <a:gd name="T86" fmla="*/ 9 w 40"/>
                  <a:gd name="T87" fmla="*/ 37 h 128"/>
                  <a:gd name="T88" fmla="*/ 9 w 40"/>
                  <a:gd name="T89" fmla="*/ 36 h 128"/>
                  <a:gd name="T90" fmla="*/ 10 w 40"/>
                  <a:gd name="T91" fmla="*/ 33 h 128"/>
                  <a:gd name="T92" fmla="*/ 10 w 40"/>
                  <a:gd name="T93" fmla="*/ 33 h 128"/>
                  <a:gd name="T94" fmla="*/ 13 w 40"/>
                  <a:gd name="T95" fmla="*/ 30 h 128"/>
                  <a:gd name="T96" fmla="*/ 13 w 40"/>
                  <a:gd name="T97" fmla="*/ 30 h 128"/>
                  <a:gd name="T98" fmla="*/ 16 w 40"/>
                  <a:gd name="T99" fmla="*/ 29 h 128"/>
                  <a:gd name="T100" fmla="*/ 20 w 40"/>
                  <a:gd name="T101" fmla="*/ 28 h 128"/>
                  <a:gd name="T102" fmla="*/ 24 w 40"/>
                  <a:gd name="T103" fmla="*/ 29 h 128"/>
                  <a:gd name="T104" fmla="*/ 27 w 40"/>
                  <a:gd name="T105" fmla="*/ 30 h 128"/>
                  <a:gd name="T106" fmla="*/ 27 w 40"/>
                  <a:gd name="T107" fmla="*/ 30 h 128"/>
                  <a:gd name="T108" fmla="*/ 30 w 40"/>
                  <a:gd name="T109" fmla="*/ 33 h 128"/>
                  <a:gd name="T110" fmla="*/ 30 w 40"/>
                  <a:gd name="T111" fmla="*/ 33 h 128"/>
                  <a:gd name="T112" fmla="*/ 31 w 40"/>
                  <a:gd name="T113" fmla="*/ 36 h 128"/>
                  <a:gd name="T114" fmla="*/ 31 w 40"/>
                  <a:gd name="T115" fmla="*/ 37 h 128"/>
                  <a:gd name="T116" fmla="*/ 32 w 40"/>
                  <a:gd name="T117" fmla="*/ 40 h 128"/>
                  <a:gd name="T118" fmla="*/ 31 w 40"/>
                  <a:gd name="T119" fmla="*/ 43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0" h="128">
                    <a:moveTo>
                      <a:pt x="32" y="24"/>
                    </a:move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5"/>
                      <a:pt x="27" y="0"/>
                      <a:pt x="20" y="0"/>
                    </a:cubicBezTo>
                    <a:cubicBezTo>
                      <a:pt x="13" y="0"/>
                      <a:pt x="8" y="5"/>
                      <a:pt x="8" y="12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3" y="28"/>
                      <a:pt x="0" y="33"/>
                      <a:pt x="0" y="40"/>
                    </a:cubicBezTo>
                    <a:cubicBezTo>
                      <a:pt x="0" y="47"/>
                      <a:pt x="3" y="52"/>
                      <a:pt x="8" y="56"/>
                    </a:cubicBezTo>
                    <a:cubicBezTo>
                      <a:pt x="8" y="116"/>
                      <a:pt x="8" y="116"/>
                      <a:pt x="8" y="116"/>
                    </a:cubicBezTo>
                    <a:cubicBezTo>
                      <a:pt x="8" y="123"/>
                      <a:pt x="13" y="128"/>
                      <a:pt x="20" y="128"/>
                    </a:cubicBezTo>
                    <a:cubicBezTo>
                      <a:pt x="27" y="128"/>
                      <a:pt x="32" y="123"/>
                      <a:pt x="32" y="116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37" y="52"/>
                      <a:pt x="40" y="47"/>
                      <a:pt x="40" y="40"/>
                    </a:cubicBezTo>
                    <a:cubicBezTo>
                      <a:pt x="40" y="33"/>
                      <a:pt x="37" y="28"/>
                      <a:pt x="32" y="24"/>
                    </a:cubicBezTo>
                    <a:close/>
                    <a:moveTo>
                      <a:pt x="16" y="12"/>
                    </a:moveTo>
                    <a:cubicBezTo>
                      <a:pt x="16" y="10"/>
                      <a:pt x="18" y="8"/>
                      <a:pt x="20" y="8"/>
                    </a:cubicBezTo>
                    <a:cubicBezTo>
                      <a:pt x="22" y="8"/>
                      <a:pt x="24" y="10"/>
                      <a:pt x="24" y="12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3" y="20"/>
                      <a:pt x="21" y="20"/>
                      <a:pt x="20" y="20"/>
                    </a:cubicBezTo>
                    <a:cubicBezTo>
                      <a:pt x="19" y="20"/>
                      <a:pt x="17" y="20"/>
                      <a:pt x="16" y="20"/>
                    </a:cubicBezTo>
                    <a:lnTo>
                      <a:pt x="16" y="12"/>
                    </a:lnTo>
                    <a:close/>
                    <a:moveTo>
                      <a:pt x="24" y="116"/>
                    </a:moveTo>
                    <a:cubicBezTo>
                      <a:pt x="24" y="118"/>
                      <a:pt x="22" y="120"/>
                      <a:pt x="20" y="120"/>
                    </a:cubicBezTo>
                    <a:cubicBezTo>
                      <a:pt x="18" y="120"/>
                      <a:pt x="16" y="118"/>
                      <a:pt x="16" y="116"/>
                    </a:cubicBezTo>
                    <a:cubicBezTo>
                      <a:pt x="16" y="60"/>
                      <a:pt x="16" y="60"/>
                      <a:pt x="16" y="60"/>
                    </a:cubicBezTo>
                    <a:cubicBezTo>
                      <a:pt x="17" y="60"/>
                      <a:pt x="19" y="60"/>
                      <a:pt x="20" y="60"/>
                    </a:cubicBezTo>
                    <a:cubicBezTo>
                      <a:pt x="21" y="60"/>
                      <a:pt x="23" y="60"/>
                      <a:pt x="24" y="60"/>
                    </a:cubicBezTo>
                    <a:lnTo>
                      <a:pt x="24" y="116"/>
                    </a:lnTo>
                    <a:close/>
                    <a:moveTo>
                      <a:pt x="31" y="43"/>
                    </a:moveTo>
                    <a:cubicBezTo>
                      <a:pt x="31" y="44"/>
                      <a:pt x="31" y="44"/>
                      <a:pt x="31" y="44"/>
                    </a:cubicBezTo>
                    <a:cubicBezTo>
                      <a:pt x="31" y="45"/>
                      <a:pt x="30" y="46"/>
                      <a:pt x="30" y="47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29" y="48"/>
                      <a:pt x="28" y="49"/>
                      <a:pt x="27" y="5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26" y="50"/>
                      <a:pt x="25" y="51"/>
                      <a:pt x="24" y="51"/>
                    </a:cubicBezTo>
                    <a:cubicBezTo>
                      <a:pt x="23" y="52"/>
                      <a:pt x="21" y="52"/>
                      <a:pt x="20" y="52"/>
                    </a:cubicBezTo>
                    <a:cubicBezTo>
                      <a:pt x="19" y="52"/>
                      <a:pt x="17" y="52"/>
                      <a:pt x="16" y="51"/>
                    </a:cubicBezTo>
                    <a:cubicBezTo>
                      <a:pt x="15" y="51"/>
                      <a:pt x="14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2" y="49"/>
                      <a:pt x="11" y="48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6"/>
                      <a:pt x="9" y="45"/>
                      <a:pt x="9" y="44"/>
                    </a:cubicBezTo>
                    <a:cubicBezTo>
                      <a:pt x="9" y="44"/>
                      <a:pt x="9" y="44"/>
                      <a:pt x="9" y="43"/>
                    </a:cubicBezTo>
                    <a:cubicBezTo>
                      <a:pt x="8" y="42"/>
                      <a:pt x="8" y="41"/>
                      <a:pt x="8" y="40"/>
                    </a:cubicBezTo>
                    <a:cubicBezTo>
                      <a:pt x="8" y="39"/>
                      <a:pt x="8" y="38"/>
                      <a:pt x="9" y="37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5"/>
                      <a:pt x="10" y="34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1" y="32"/>
                      <a:pt x="12" y="31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5" y="29"/>
                      <a:pt x="16" y="29"/>
                    </a:cubicBezTo>
                    <a:cubicBezTo>
                      <a:pt x="17" y="28"/>
                      <a:pt x="19" y="28"/>
                      <a:pt x="20" y="28"/>
                    </a:cubicBezTo>
                    <a:cubicBezTo>
                      <a:pt x="21" y="28"/>
                      <a:pt x="23" y="28"/>
                      <a:pt x="24" y="29"/>
                    </a:cubicBezTo>
                    <a:cubicBezTo>
                      <a:pt x="25" y="29"/>
                      <a:pt x="26" y="30"/>
                      <a:pt x="27" y="3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8" y="31"/>
                      <a:pt x="29" y="32"/>
                      <a:pt x="30" y="33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34"/>
                      <a:pt x="31" y="35"/>
                      <a:pt x="31" y="36"/>
                    </a:cubicBezTo>
                    <a:cubicBezTo>
                      <a:pt x="31" y="36"/>
                      <a:pt x="31" y="36"/>
                      <a:pt x="31" y="37"/>
                    </a:cubicBezTo>
                    <a:cubicBezTo>
                      <a:pt x="32" y="38"/>
                      <a:pt x="32" y="39"/>
                      <a:pt x="32" y="40"/>
                    </a:cubicBezTo>
                    <a:cubicBezTo>
                      <a:pt x="32" y="41"/>
                      <a:pt x="32" y="42"/>
                      <a:pt x="31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4" name="Freeform 58"/>
              <p:cNvSpPr>
                <a:spLocks noEditPoints="1"/>
              </p:cNvSpPr>
              <p:nvPr/>
            </p:nvSpPr>
            <p:spPr bwMode="auto">
              <a:xfrm>
                <a:off x="4529138" y="2905126"/>
                <a:ext cx="150812" cy="482600"/>
              </a:xfrm>
              <a:custGeom>
                <a:avLst/>
                <a:gdLst>
                  <a:gd name="T0" fmla="*/ 32 w 40"/>
                  <a:gd name="T1" fmla="*/ 24 h 128"/>
                  <a:gd name="T2" fmla="*/ 32 w 40"/>
                  <a:gd name="T3" fmla="*/ 12 h 128"/>
                  <a:gd name="T4" fmla="*/ 20 w 40"/>
                  <a:gd name="T5" fmla="*/ 0 h 128"/>
                  <a:gd name="T6" fmla="*/ 8 w 40"/>
                  <a:gd name="T7" fmla="*/ 12 h 128"/>
                  <a:gd name="T8" fmla="*/ 8 w 40"/>
                  <a:gd name="T9" fmla="*/ 24 h 128"/>
                  <a:gd name="T10" fmla="*/ 0 w 40"/>
                  <a:gd name="T11" fmla="*/ 40 h 128"/>
                  <a:gd name="T12" fmla="*/ 8 w 40"/>
                  <a:gd name="T13" fmla="*/ 56 h 128"/>
                  <a:gd name="T14" fmla="*/ 8 w 40"/>
                  <a:gd name="T15" fmla="*/ 116 h 128"/>
                  <a:gd name="T16" fmla="*/ 20 w 40"/>
                  <a:gd name="T17" fmla="*/ 128 h 128"/>
                  <a:gd name="T18" fmla="*/ 32 w 40"/>
                  <a:gd name="T19" fmla="*/ 116 h 128"/>
                  <a:gd name="T20" fmla="*/ 32 w 40"/>
                  <a:gd name="T21" fmla="*/ 56 h 128"/>
                  <a:gd name="T22" fmla="*/ 40 w 40"/>
                  <a:gd name="T23" fmla="*/ 40 h 128"/>
                  <a:gd name="T24" fmla="*/ 32 w 40"/>
                  <a:gd name="T25" fmla="*/ 24 h 128"/>
                  <a:gd name="T26" fmla="*/ 16 w 40"/>
                  <a:gd name="T27" fmla="*/ 12 h 128"/>
                  <a:gd name="T28" fmla="*/ 20 w 40"/>
                  <a:gd name="T29" fmla="*/ 8 h 128"/>
                  <a:gd name="T30" fmla="*/ 24 w 40"/>
                  <a:gd name="T31" fmla="*/ 12 h 128"/>
                  <a:gd name="T32" fmla="*/ 24 w 40"/>
                  <a:gd name="T33" fmla="*/ 20 h 128"/>
                  <a:gd name="T34" fmla="*/ 20 w 40"/>
                  <a:gd name="T35" fmla="*/ 20 h 128"/>
                  <a:gd name="T36" fmla="*/ 16 w 40"/>
                  <a:gd name="T37" fmla="*/ 20 h 128"/>
                  <a:gd name="T38" fmla="*/ 16 w 40"/>
                  <a:gd name="T39" fmla="*/ 12 h 128"/>
                  <a:gd name="T40" fmla="*/ 24 w 40"/>
                  <a:gd name="T41" fmla="*/ 116 h 128"/>
                  <a:gd name="T42" fmla="*/ 20 w 40"/>
                  <a:gd name="T43" fmla="*/ 120 h 128"/>
                  <a:gd name="T44" fmla="*/ 16 w 40"/>
                  <a:gd name="T45" fmla="*/ 116 h 128"/>
                  <a:gd name="T46" fmla="*/ 16 w 40"/>
                  <a:gd name="T47" fmla="*/ 60 h 128"/>
                  <a:gd name="T48" fmla="*/ 20 w 40"/>
                  <a:gd name="T49" fmla="*/ 60 h 128"/>
                  <a:gd name="T50" fmla="*/ 24 w 40"/>
                  <a:gd name="T51" fmla="*/ 60 h 128"/>
                  <a:gd name="T52" fmla="*/ 24 w 40"/>
                  <a:gd name="T53" fmla="*/ 116 h 128"/>
                  <a:gd name="T54" fmla="*/ 31 w 40"/>
                  <a:gd name="T55" fmla="*/ 43 h 128"/>
                  <a:gd name="T56" fmla="*/ 31 w 40"/>
                  <a:gd name="T57" fmla="*/ 44 h 128"/>
                  <a:gd name="T58" fmla="*/ 30 w 40"/>
                  <a:gd name="T59" fmla="*/ 47 h 128"/>
                  <a:gd name="T60" fmla="*/ 30 w 40"/>
                  <a:gd name="T61" fmla="*/ 47 h 128"/>
                  <a:gd name="T62" fmla="*/ 27 w 40"/>
                  <a:gd name="T63" fmla="*/ 50 h 128"/>
                  <a:gd name="T64" fmla="*/ 27 w 40"/>
                  <a:gd name="T65" fmla="*/ 50 h 128"/>
                  <a:gd name="T66" fmla="*/ 24 w 40"/>
                  <a:gd name="T67" fmla="*/ 51 h 128"/>
                  <a:gd name="T68" fmla="*/ 20 w 40"/>
                  <a:gd name="T69" fmla="*/ 52 h 128"/>
                  <a:gd name="T70" fmla="*/ 16 w 40"/>
                  <a:gd name="T71" fmla="*/ 51 h 128"/>
                  <a:gd name="T72" fmla="*/ 13 w 40"/>
                  <a:gd name="T73" fmla="*/ 50 h 128"/>
                  <a:gd name="T74" fmla="*/ 13 w 40"/>
                  <a:gd name="T75" fmla="*/ 50 h 128"/>
                  <a:gd name="T76" fmla="*/ 10 w 40"/>
                  <a:gd name="T77" fmla="*/ 47 h 128"/>
                  <a:gd name="T78" fmla="*/ 10 w 40"/>
                  <a:gd name="T79" fmla="*/ 47 h 128"/>
                  <a:gd name="T80" fmla="*/ 9 w 40"/>
                  <a:gd name="T81" fmla="*/ 44 h 128"/>
                  <a:gd name="T82" fmla="*/ 9 w 40"/>
                  <a:gd name="T83" fmla="*/ 43 h 128"/>
                  <a:gd name="T84" fmla="*/ 8 w 40"/>
                  <a:gd name="T85" fmla="*/ 40 h 128"/>
                  <a:gd name="T86" fmla="*/ 9 w 40"/>
                  <a:gd name="T87" fmla="*/ 37 h 128"/>
                  <a:gd name="T88" fmla="*/ 9 w 40"/>
                  <a:gd name="T89" fmla="*/ 36 h 128"/>
                  <a:gd name="T90" fmla="*/ 10 w 40"/>
                  <a:gd name="T91" fmla="*/ 33 h 128"/>
                  <a:gd name="T92" fmla="*/ 10 w 40"/>
                  <a:gd name="T93" fmla="*/ 33 h 128"/>
                  <a:gd name="T94" fmla="*/ 13 w 40"/>
                  <a:gd name="T95" fmla="*/ 30 h 128"/>
                  <a:gd name="T96" fmla="*/ 13 w 40"/>
                  <a:gd name="T97" fmla="*/ 30 h 128"/>
                  <a:gd name="T98" fmla="*/ 16 w 40"/>
                  <a:gd name="T99" fmla="*/ 29 h 128"/>
                  <a:gd name="T100" fmla="*/ 20 w 40"/>
                  <a:gd name="T101" fmla="*/ 28 h 128"/>
                  <a:gd name="T102" fmla="*/ 24 w 40"/>
                  <a:gd name="T103" fmla="*/ 29 h 128"/>
                  <a:gd name="T104" fmla="*/ 27 w 40"/>
                  <a:gd name="T105" fmla="*/ 30 h 128"/>
                  <a:gd name="T106" fmla="*/ 27 w 40"/>
                  <a:gd name="T107" fmla="*/ 30 h 128"/>
                  <a:gd name="T108" fmla="*/ 30 w 40"/>
                  <a:gd name="T109" fmla="*/ 33 h 128"/>
                  <a:gd name="T110" fmla="*/ 30 w 40"/>
                  <a:gd name="T111" fmla="*/ 33 h 128"/>
                  <a:gd name="T112" fmla="*/ 31 w 40"/>
                  <a:gd name="T113" fmla="*/ 36 h 128"/>
                  <a:gd name="T114" fmla="*/ 31 w 40"/>
                  <a:gd name="T115" fmla="*/ 37 h 128"/>
                  <a:gd name="T116" fmla="*/ 32 w 40"/>
                  <a:gd name="T117" fmla="*/ 40 h 128"/>
                  <a:gd name="T118" fmla="*/ 31 w 40"/>
                  <a:gd name="T119" fmla="*/ 43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0" h="128">
                    <a:moveTo>
                      <a:pt x="32" y="24"/>
                    </a:move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5"/>
                      <a:pt x="27" y="0"/>
                      <a:pt x="20" y="0"/>
                    </a:cubicBezTo>
                    <a:cubicBezTo>
                      <a:pt x="13" y="0"/>
                      <a:pt x="8" y="5"/>
                      <a:pt x="8" y="12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3" y="28"/>
                      <a:pt x="0" y="33"/>
                      <a:pt x="0" y="40"/>
                    </a:cubicBezTo>
                    <a:cubicBezTo>
                      <a:pt x="0" y="47"/>
                      <a:pt x="3" y="52"/>
                      <a:pt x="8" y="56"/>
                    </a:cubicBezTo>
                    <a:cubicBezTo>
                      <a:pt x="8" y="116"/>
                      <a:pt x="8" y="116"/>
                      <a:pt x="8" y="116"/>
                    </a:cubicBezTo>
                    <a:cubicBezTo>
                      <a:pt x="8" y="123"/>
                      <a:pt x="13" y="128"/>
                      <a:pt x="20" y="128"/>
                    </a:cubicBezTo>
                    <a:cubicBezTo>
                      <a:pt x="27" y="128"/>
                      <a:pt x="32" y="123"/>
                      <a:pt x="32" y="116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37" y="52"/>
                      <a:pt x="40" y="47"/>
                      <a:pt x="40" y="40"/>
                    </a:cubicBezTo>
                    <a:cubicBezTo>
                      <a:pt x="40" y="33"/>
                      <a:pt x="37" y="28"/>
                      <a:pt x="32" y="24"/>
                    </a:cubicBezTo>
                    <a:close/>
                    <a:moveTo>
                      <a:pt x="16" y="12"/>
                    </a:moveTo>
                    <a:cubicBezTo>
                      <a:pt x="16" y="10"/>
                      <a:pt x="18" y="8"/>
                      <a:pt x="20" y="8"/>
                    </a:cubicBezTo>
                    <a:cubicBezTo>
                      <a:pt x="22" y="8"/>
                      <a:pt x="24" y="10"/>
                      <a:pt x="24" y="12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3" y="20"/>
                      <a:pt x="21" y="20"/>
                      <a:pt x="20" y="20"/>
                    </a:cubicBezTo>
                    <a:cubicBezTo>
                      <a:pt x="19" y="20"/>
                      <a:pt x="17" y="20"/>
                      <a:pt x="16" y="20"/>
                    </a:cubicBezTo>
                    <a:lnTo>
                      <a:pt x="16" y="12"/>
                    </a:lnTo>
                    <a:close/>
                    <a:moveTo>
                      <a:pt x="24" y="116"/>
                    </a:moveTo>
                    <a:cubicBezTo>
                      <a:pt x="24" y="118"/>
                      <a:pt x="22" y="120"/>
                      <a:pt x="20" y="120"/>
                    </a:cubicBezTo>
                    <a:cubicBezTo>
                      <a:pt x="18" y="120"/>
                      <a:pt x="16" y="118"/>
                      <a:pt x="16" y="116"/>
                    </a:cubicBezTo>
                    <a:cubicBezTo>
                      <a:pt x="16" y="60"/>
                      <a:pt x="16" y="60"/>
                      <a:pt x="16" y="60"/>
                    </a:cubicBezTo>
                    <a:cubicBezTo>
                      <a:pt x="17" y="60"/>
                      <a:pt x="19" y="60"/>
                      <a:pt x="20" y="60"/>
                    </a:cubicBezTo>
                    <a:cubicBezTo>
                      <a:pt x="21" y="60"/>
                      <a:pt x="23" y="60"/>
                      <a:pt x="24" y="60"/>
                    </a:cubicBezTo>
                    <a:lnTo>
                      <a:pt x="24" y="116"/>
                    </a:lnTo>
                    <a:close/>
                    <a:moveTo>
                      <a:pt x="31" y="43"/>
                    </a:moveTo>
                    <a:cubicBezTo>
                      <a:pt x="31" y="44"/>
                      <a:pt x="31" y="44"/>
                      <a:pt x="31" y="44"/>
                    </a:cubicBezTo>
                    <a:cubicBezTo>
                      <a:pt x="31" y="45"/>
                      <a:pt x="30" y="46"/>
                      <a:pt x="30" y="47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29" y="48"/>
                      <a:pt x="28" y="49"/>
                      <a:pt x="27" y="5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26" y="50"/>
                      <a:pt x="25" y="51"/>
                      <a:pt x="24" y="51"/>
                    </a:cubicBezTo>
                    <a:cubicBezTo>
                      <a:pt x="23" y="52"/>
                      <a:pt x="21" y="52"/>
                      <a:pt x="20" y="52"/>
                    </a:cubicBezTo>
                    <a:cubicBezTo>
                      <a:pt x="19" y="52"/>
                      <a:pt x="17" y="52"/>
                      <a:pt x="16" y="51"/>
                    </a:cubicBezTo>
                    <a:cubicBezTo>
                      <a:pt x="15" y="51"/>
                      <a:pt x="14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2" y="49"/>
                      <a:pt x="11" y="48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6"/>
                      <a:pt x="9" y="45"/>
                      <a:pt x="9" y="44"/>
                    </a:cubicBezTo>
                    <a:cubicBezTo>
                      <a:pt x="9" y="44"/>
                      <a:pt x="9" y="44"/>
                      <a:pt x="9" y="43"/>
                    </a:cubicBezTo>
                    <a:cubicBezTo>
                      <a:pt x="8" y="42"/>
                      <a:pt x="8" y="41"/>
                      <a:pt x="8" y="40"/>
                    </a:cubicBezTo>
                    <a:cubicBezTo>
                      <a:pt x="8" y="39"/>
                      <a:pt x="8" y="38"/>
                      <a:pt x="9" y="37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5"/>
                      <a:pt x="10" y="34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1" y="32"/>
                      <a:pt x="12" y="31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5" y="29"/>
                      <a:pt x="16" y="29"/>
                    </a:cubicBezTo>
                    <a:cubicBezTo>
                      <a:pt x="17" y="28"/>
                      <a:pt x="19" y="28"/>
                      <a:pt x="20" y="28"/>
                    </a:cubicBezTo>
                    <a:cubicBezTo>
                      <a:pt x="21" y="28"/>
                      <a:pt x="23" y="28"/>
                      <a:pt x="24" y="29"/>
                    </a:cubicBezTo>
                    <a:cubicBezTo>
                      <a:pt x="25" y="29"/>
                      <a:pt x="26" y="30"/>
                      <a:pt x="27" y="3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8" y="31"/>
                      <a:pt x="29" y="32"/>
                      <a:pt x="30" y="33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34"/>
                      <a:pt x="31" y="35"/>
                      <a:pt x="31" y="36"/>
                    </a:cubicBezTo>
                    <a:cubicBezTo>
                      <a:pt x="31" y="36"/>
                      <a:pt x="31" y="36"/>
                      <a:pt x="31" y="37"/>
                    </a:cubicBezTo>
                    <a:cubicBezTo>
                      <a:pt x="32" y="38"/>
                      <a:pt x="32" y="39"/>
                      <a:pt x="32" y="40"/>
                    </a:cubicBezTo>
                    <a:cubicBezTo>
                      <a:pt x="32" y="41"/>
                      <a:pt x="32" y="42"/>
                      <a:pt x="31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5" name="Freeform 59"/>
              <p:cNvSpPr>
                <a:spLocks noEditPoints="1"/>
              </p:cNvSpPr>
              <p:nvPr/>
            </p:nvSpPr>
            <p:spPr bwMode="auto">
              <a:xfrm>
                <a:off x="4364038" y="2905126"/>
                <a:ext cx="150812" cy="482600"/>
              </a:xfrm>
              <a:custGeom>
                <a:avLst/>
                <a:gdLst>
                  <a:gd name="T0" fmla="*/ 32 w 40"/>
                  <a:gd name="T1" fmla="*/ 72 h 128"/>
                  <a:gd name="T2" fmla="*/ 32 w 40"/>
                  <a:gd name="T3" fmla="*/ 12 h 128"/>
                  <a:gd name="T4" fmla="*/ 20 w 40"/>
                  <a:gd name="T5" fmla="*/ 0 h 128"/>
                  <a:gd name="T6" fmla="*/ 8 w 40"/>
                  <a:gd name="T7" fmla="*/ 12 h 128"/>
                  <a:gd name="T8" fmla="*/ 8 w 40"/>
                  <a:gd name="T9" fmla="*/ 72 h 128"/>
                  <a:gd name="T10" fmla="*/ 0 w 40"/>
                  <a:gd name="T11" fmla="*/ 88 h 128"/>
                  <a:gd name="T12" fmla="*/ 8 w 40"/>
                  <a:gd name="T13" fmla="*/ 104 h 128"/>
                  <a:gd name="T14" fmla="*/ 8 w 40"/>
                  <a:gd name="T15" fmla="*/ 116 h 128"/>
                  <a:gd name="T16" fmla="*/ 20 w 40"/>
                  <a:gd name="T17" fmla="*/ 128 h 128"/>
                  <a:gd name="T18" fmla="*/ 32 w 40"/>
                  <a:gd name="T19" fmla="*/ 116 h 128"/>
                  <a:gd name="T20" fmla="*/ 32 w 40"/>
                  <a:gd name="T21" fmla="*/ 104 h 128"/>
                  <a:gd name="T22" fmla="*/ 40 w 40"/>
                  <a:gd name="T23" fmla="*/ 88 h 128"/>
                  <a:gd name="T24" fmla="*/ 32 w 40"/>
                  <a:gd name="T25" fmla="*/ 72 h 128"/>
                  <a:gd name="T26" fmla="*/ 16 w 40"/>
                  <a:gd name="T27" fmla="*/ 12 h 128"/>
                  <a:gd name="T28" fmla="*/ 20 w 40"/>
                  <a:gd name="T29" fmla="*/ 8 h 128"/>
                  <a:gd name="T30" fmla="*/ 24 w 40"/>
                  <a:gd name="T31" fmla="*/ 12 h 128"/>
                  <a:gd name="T32" fmla="*/ 24 w 40"/>
                  <a:gd name="T33" fmla="*/ 68 h 128"/>
                  <a:gd name="T34" fmla="*/ 20 w 40"/>
                  <a:gd name="T35" fmla="*/ 68 h 128"/>
                  <a:gd name="T36" fmla="*/ 16 w 40"/>
                  <a:gd name="T37" fmla="*/ 68 h 128"/>
                  <a:gd name="T38" fmla="*/ 16 w 40"/>
                  <a:gd name="T39" fmla="*/ 12 h 128"/>
                  <a:gd name="T40" fmla="*/ 24 w 40"/>
                  <a:gd name="T41" fmla="*/ 116 h 128"/>
                  <a:gd name="T42" fmla="*/ 20 w 40"/>
                  <a:gd name="T43" fmla="*/ 120 h 128"/>
                  <a:gd name="T44" fmla="*/ 16 w 40"/>
                  <a:gd name="T45" fmla="*/ 116 h 128"/>
                  <a:gd name="T46" fmla="*/ 16 w 40"/>
                  <a:gd name="T47" fmla="*/ 108 h 128"/>
                  <a:gd name="T48" fmla="*/ 20 w 40"/>
                  <a:gd name="T49" fmla="*/ 108 h 128"/>
                  <a:gd name="T50" fmla="*/ 24 w 40"/>
                  <a:gd name="T51" fmla="*/ 108 h 128"/>
                  <a:gd name="T52" fmla="*/ 24 w 40"/>
                  <a:gd name="T53" fmla="*/ 116 h 128"/>
                  <a:gd name="T54" fmla="*/ 31 w 40"/>
                  <a:gd name="T55" fmla="*/ 91 h 128"/>
                  <a:gd name="T56" fmla="*/ 31 w 40"/>
                  <a:gd name="T57" fmla="*/ 92 h 128"/>
                  <a:gd name="T58" fmla="*/ 30 w 40"/>
                  <a:gd name="T59" fmla="*/ 95 h 128"/>
                  <a:gd name="T60" fmla="*/ 30 w 40"/>
                  <a:gd name="T61" fmla="*/ 95 h 128"/>
                  <a:gd name="T62" fmla="*/ 27 w 40"/>
                  <a:gd name="T63" fmla="*/ 98 h 128"/>
                  <a:gd name="T64" fmla="*/ 27 w 40"/>
                  <a:gd name="T65" fmla="*/ 98 h 128"/>
                  <a:gd name="T66" fmla="*/ 24 w 40"/>
                  <a:gd name="T67" fmla="*/ 99 h 128"/>
                  <a:gd name="T68" fmla="*/ 20 w 40"/>
                  <a:gd name="T69" fmla="*/ 100 h 128"/>
                  <a:gd name="T70" fmla="*/ 16 w 40"/>
                  <a:gd name="T71" fmla="*/ 99 h 128"/>
                  <a:gd name="T72" fmla="*/ 13 w 40"/>
                  <a:gd name="T73" fmla="*/ 98 h 128"/>
                  <a:gd name="T74" fmla="*/ 13 w 40"/>
                  <a:gd name="T75" fmla="*/ 98 h 128"/>
                  <a:gd name="T76" fmla="*/ 10 w 40"/>
                  <a:gd name="T77" fmla="*/ 95 h 128"/>
                  <a:gd name="T78" fmla="*/ 10 w 40"/>
                  <a:gd name="T79" fmla="*/ 95 h 128"/>
                  <a:gd name="T80" fmla="*/ 9 w 40"/>
                  <a:gd name="T81" fmla="*/ 92 h 128"/>
                  <a:gd name="T82" fmla="*/ 9 w 40"/>
                  <a:gd name="T83" fmla="*/ 91 h 128"/>
                  <a:gd name="T84" fmla="*/ 8 w 40"/>
                  <a:gd name="T85" fmla="*/ 88 h 128"/>
                  <a:gd name="T86" fmla="*/ 9 w 40"/>
                  <a:gd name="T87" fmla="*/ 85 h 128"/>
                  <a:gd name="T88" fmla="*/ 9 w 40"/>
                  <a:gd name="T89" fmla="*/ 84 h 128"/>
                  <a:gd name="T90" fmla="*/ 10 w 40"/>
                  <a:gd name="T91" fmla="*/ 81 h 128"/>
                  <a:gd name="T92" fmla="*/ 10 w 40"/>
                  <a:gd name="T93" fmla="*/ 81 h 128"/>
                  <a:gd name="T94" fmla="*/ 13 w 40"/>
                  <a:gd name="T95" fmla="*/ 78 h 128"/>
                  <a:gd name="T96" fmla="*/ 13 w 40"/>
                  <a:gd name="T97" fmla="*/ 78 h 128"/>
                  <a:gd name="T98" fmla="*/ 16 w 40"/>
                  <a:gd name="T99" fmla="*/ 77 h 128"/>
                  <a:gd name="T100" fmla="*/ 20 w 40"/>
                  <a:gd name="T101" fmla="*/ 76 h 128"/>
                  <a:gd name="T102" fmla="*/ 24 w 40"/>
                  <a:gd name="T103" fmla="*/ 77 h 128"/>
                  <a:gd name="T104" fmla="*/ 27 w 40"/>
                  <a:gd name="T105" fmla="*/ 78 h 128"/>
                  <a:gd name="T106" fmla="*/ 27 w 40"/>
                  <a:gd name="T107" fmla="*/ 78 h 128"/>
                  <a:gd name="T108" fmla="*/ 30 w 40"/>
                  <a:gd name="T109" fmla="*/ 81 h 128"/>
                  <a:gd name="T110" fmla="*/ 30 w 40"/>
                  <a:gd name="T111" fmla="*/ 81 h 128"/>
                  <a:gd name="T112" fmla="*/ 31 w 40"/>
                  <a:gd name="T113" fmla="*/ 84 h 128"/>
                  <a:gd name="T114" fmla="*/ 31 w 40"/>
                  <a:gd name="T115" fmla="*/ 85 h 128"/>
                  <a:gd name="T116" fmla="*/ 32 w 40"/>
                  <a:gd name="T117" fmla="*/ 88 h 128"/>
                  <a:gd name="T118" fmla="*/ 31 w 40"/>
                  <a:gd name="T119" fmla="*/ 9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0" h="128">
                    <a:moveTo>
                      <a:pt x="32" y="72"/>
                    </a:move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5"/>
                      <a:pt x="27" y="0"/>
                      <a:pt x="20" y="0"/>
                    </a:cubicBezTo>
                    <a:cubicBezTo>
                      <a:pt x="13" y="0"/>
                      <a:pt x="8" y="5"/>
                      <a:pt x="8" y="12"/>
                    </a:cubicBezTo>
                    <a:cubicBezTo>
                      <a:pt x="8" y="72"/>
                      <a:pt x="8" y="72"/>
                      <a:pt x="8" y="72"/>
                    </a:cubicBezTo>
                    <a:cubicBezTo>
                      <a:pt x="3" y="76"/>
                      <a:pt x="0" y="81"/>
                      <a:pt x="0" y="88"/>
                    </a:cubicBezTo>
                    <a:cubicBezTo>
                      <a:pt x="0" y="95"/>
                      <a:pt x="3" y="100"/>
                      <a:pt x="8" y="104"/>
                    </a:cubicBezTo>
                    <a:cubicBezTo>
                      <a:pt x="8" y="116"/>
                      <a:pt x="8" y="116"/>
                      <a:pt x="8" y="116"/>
                    </a:cubicBezTo>
                    <a:cubicBezTo>
                      <a:pt x="8" y="123"/>
                      <a:pt x="13" y="128"/>
                      <a:pt x="20" y="128"/>
                    </a:cubicBezTo>
                    <a:cubicBezTo>
                      <a:pt x="27" y="128"/>
                      <a:pt x="32" y="123"/>
                      <a:pt x="32" y="116"/>
                    </a:cubicBezTo>
                    <a:cubicBezTo>
                      <a:pt x="32" y="104"/>
                      <a:pt x="32" y="104"/>
                      <a:pt x="32" y="104"/>
                    </a:cubicBezTo>
                    <a:cubicBezTo>
                      <a:pt x="37" y="100"/>
                      <a:pt x="40" y="95"/>
                      <a:pt x="40" y="88"/>
                    </a:cubicBezTo>
                    <a:cubicBezTo>
                      <a:pt x="40" y="81"/>
                      <a:pt x="37" y="76"/>
                      <a:pt x="32" y="72"/>
                    </a:cubicBezTo>
                    <a:close/>
                    <a:moveTo>
                      <a:pt x="16" y="12"/>
                    </a:moveTo>
                    <a:cubicBezTo>
                      <a:pt x="16" y="10"/>
                      <a:pt x="18" y="8"/>
                      <a:pt x="20" y="8"/>
                    </a:cubicBezTo>
                    <a:cubicBezTo>
                      <a:pt x="22" y="8"/>
                      <a:pt x="24" y="10"/>
                      <a:pt x="24" y="12"/>
                    </a:cubicBezTo>
                    <a:cubicBezTo>
                      <a:pt x="24" y="68"/>
                      <a:pt x="24" y="68"/>
                      <a:pt x="24" y="68"/>
                    </a:cubicBezTo>
                    <a:cubicBezTo>
                      <a:pt x="23" y="68"/>
                      <a:pt x="21" y="68"/>
                      <a:pt x="20" y="68"/>
                    </a:cubicBezTo>
                    <a:cubicBezTo>
                      <a:pt x="19" y="68"/>
                      <a:pt x="17" y="68"/>
                      <a:pt x="16" y="68"/>
                    </a:cubicBezTo>
                    <a:lnTo>
                      <a:pt x="16" y="12"/>
                    </a:lnTo>
                    <a:close/>
                    <a:moveTo>
                      <a:pt x="24" y="116"/>
                    </a:moveTo>
                    <a:cubicBezTo>
                      <a:pt x="24" y="118"/>
                      <a:pt x="22" y="120"/>
                      <a:pt x="20" y="120"/>
                    </a:cubicBezTo>
                    <a:cubicBezTo>
                      <a:pt x="18" y="120"/>
                      <a:pt x="16" y="118"/>
                      <a:pt x="16" y="116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7" y="108"/>
                      <a:pt x="19" y="108"/>
                      <a:pt x="20" y="108"/>
                    </a:cubicBezTo>
                    <a:cubicBezTo>
                      <a:pt x="21" y="108"/>
                      <a:pt x="23" y="108"/>
                      <a:pt x="24" y="108"/>
                    </a:cubicBezTo>
                    <a:lnTo>
                      <a:pt x="24" y="116"/>
                    </a:lnTo>
                    <a:close/>
                    <a:moveTo>
                      <a:pt x="31" y="91"/>
                    </a:moveTo>
                    <a:cubicBezTo>
                      <a:pt x="31" y="92"/>
                      <a:pt x="31" y="92"/>
                      <a:pt x="31" y="92"/>
                    </a:cubicBezTo>
                    <a:cubicBezTo>
                      <a:pt x="31" y="93"/>
                      <a:pt x="30" y="94"/>
                      <a:pt x="30" y="95"/>
                    </a:cubicBezTo>
                    <a:cubicBezTo>
                      <a:pt x="30" y="95"/>
                      <a:pt x="30" y="95"/>
                      <a:pt x="30" y="95"/>
                    </a:cubicBezTo>
                    <a:cubicBezTo>
                      <a:pt x="29" y="96"/>
                      <a:pt x="28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6" y="98"/>
                      <a:pt x="25" y="99"/>
                      <a:pt x="24" y="99"/>
                    </a:cubicBezTo>
                    <a:cubicBezTo>
                      <a:pt x="23" y="100"/>
                      <a:pt x="21" y="100"/>
                      <a:pt x="20" y="100"/>
                    </a:cubicBezTo>
                    <a:cubicBezTo>
                      <a:pt x="19" y="100"/>
                      <a:pt x="17" y="100"/>
                      <a:pt x="16" y="99"/>
                    </a:cubicBezTo>
                    <a:cubicBezTo>
                      <a:pt x="15" y="99"/>
                      <a:pt x="14" y="98"/>
                      <a:pt x="13" y="98"/>
                    </a:cubicBezTo>
                    <a:cubicBezTo>
                      <a:pt x="13" y="98"/>
                      <a:pt x="13" y="98"/>
                      <a:pt x="13" y="98"/>
                    </a:cubicBezTo>
                    <a:cubicBezTo>
                      <a:pt x="12" y="97"/>
                      <a:pt x="11" y="96"/>
                      <a:pt x="10" y="95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4"/>
                      <a:pt x="9" y="93"/>
                      <a:pt x="9" y="92"/>
                    </a:cubicBezTo>
                    <a:cubicBezTo>
                      <a:pt x="9" y="92"/>
                      <a:pt x="9" y="92"/>
                      <a:pt x="9" y="91"/>
                    </a:cubicBezTo>
                    <a:cubicBezTo>
                      <a:pt x="8" y="90"/>
                      <a:pt x="8" y="89"/>
                      <a:pt x="8" y="88"/>
                    </a:cubicBezTo>
                    <a:cubicBezTo>
                      <a:pt x="8" y="87"/>
                      <a:pt x="8" y="86"/>
                      <a:pt x="9" y="85"/>
                    </a:cubicBezTo>
                    <a:cubicBezTo>
                      <a:pt x="9" y="84"/>
                      <a:pt x="9" y="84"/>
                      <a:pt x="9" y="84"/>
                    </a:cubicBezTo>
                    <a:cubicBezTo>
                      <a:pt x="9" y="83"/>
                      <a:pt x="10" y="82"/>
                      <a:pt x="10" y="81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11" y="80"/>
                      <a:pt x="12" y="79"/>
                      <a:pt x="13" y="78"/>
                    </a:cubicBezTo>
                    <a:cubicBezTo>
                      <a:pt x="13" y="78"/>
                      <a:pt x="13" y="78"/>
                      <a:pt x="13" y="78"/>
                    </a:cubicBezTo>
                    <a:cubicBezTo>
                      <a:pt x="14" y="78"/>
                      <a:pt x="15" y="77"/>
                      <a:pt x="16" y="77"/>
                    </a:cubicBezTo>
                    <a:cubicBezTo>
                      <a:pt x="17" y="76"/>
                      <a:pt x="19" y="76"/>
                      <a:pt x="20" y="76"/>
                    </a:cubicBezTo>
                    <a:cubicBezTo>
                      <a:pt x="21" y="76"/>
                      <a:pt x="23" y="76"/>
                      <a:pt x="24" y="77"/>
                    </a:cubicBezTo>
                    <a:cubicBezTo>
                      <a:pt x="25" y="77"/>
                      <a:pt x="26" y="78"/>
                      <a:pt x="27" y="78"/>
                    </a:cubicBezTo>
                    <a:cubicBezTo>
                      <a:pt x="27" y="78"/>
                      <a:pt x="27" y="78"/>
                      <a:pt x="27" y="78"/>
                    </a:cubicBezTo>
                    <a:cubicBezTo>
                      <a:pt x="28" y="79"/>
                      <a:pt x="29" y="80"/>
                      <a:pt x="30" y="81"/>
                    </a:cubicBezTo>
                    <a:cubicBezTo>
                      <a:pt x="30" y="81"/>
                      <a:pt x="30" y="81"/>
                      <a:pt x="30" y="81"/>
                    </a:cubicBezTo>
                    <a:cubicBezTo>
                      <a:pt x="30" y="82"/>
                      <a:pt x="31" y="83"/>
                      <a:pt x="31" y="84"/>
                    </a:cubicBezTo>
                    <a:cubicBezTo>
                      <a:pt x="31" y="84"/>
                      <a:pt x="31" y="84"/>
                      <a:pt x="31" y="85"/>
                    </a:cubicBezTo>
                    <a:cubicBezTo>
                      <a:pt x="32" y="86"/>
                      <a:pt x="32" y="87"/>
                      <a:pt x="32" y="88"/>
                    </a:cubicBezTo>
                    <a:cubicBezTo>
                      <a:pt x="32" y="89"/>
                      <a:pt x="32" y="90"/>
                      <a:pt x="31" y="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1954695" y="3523621"/>
            <a:ext cx="1205545" cy="1205545"/>
            <a:chOff x="1954695" y="3039529"/>
            <a:chExt cx="1205545" cy="1205545"/>
          </a:xfrm>
        </p:grpSpPr>
        <p:sp>
          <p:nvSpPr>
            <p:cNvPr id="14" name="Freeform 13"/>
            <p:cNvSpPr/>
            <p:nvPr/>
          </p:nvSpPr>
          <p:spPr>
            <a:xfrm>
              <a:off x="1954695" y="3039529"/>
              <a:ext cx="1205545" cy="1205545"/>
            </a:xfrm>
            <a:custGeom>
              <a:avLst/>
              <a:gdLst>
                <a:gd name="connsiteX0" fmla="*/ 0 w 905504"/>
                <a:gd name="connsiteY0" fmla="*/ 452752 h 905504"/>
                <a:gd name="connsiteX1" fmla="*/ 132608 w 905504"/>
                <a:gd name="connsiteY1" fmla="*/ 132608 h 905504"/>
                <a:gd name="connsiteX2" fmla="*/ 452752 w 905504"/>
                <a:gd name="connsiteY2" fmla="*/ 0 h 905504"/>
                <a:gd name="connsiteX3" fmla="*/ 772896 w 905504"/>
                <a:gd name="connsiteY3" fmla="*/ 132608 h 905504"/>
                <a:gd name="connsiteX4" fmla="*/ 905504 w 905504"/>
                <a:gd name="connsiteY4" fmla="*/ 452752 h 905504"/>
                <a:gd name="connsiteX5" fmla="*/ 772896 w 905504"/>
                <a:gd name="connsiteY5" fmla="*/ 772896 h 905504"/>
                <a:gd name="connsiteX6" fmla="*/ 452752 w 905504"/>
                <a:gd name="connsiteY6" fmla="*/ 905504 h 905504"/>
                <a:gd name="connsiteX7" fmla="*/ 132608 w 905504"/>
                <a:gd name="connsiteY7" fmla="*/ 772896 h 905504"/>
                <a:gd name="connsiteX8" fmla="*/ 0 w 905504"/>
                <a:gd name="connsiteY8" fmla="*/ 452752 h 905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5504" h="905504">
                  <a:moveTo>
                    <a:pt x="0" y="452752"/>
                  </a:moveTo>
                  <a:cubicBezTo>
                    <a:pt x="0" y="332675"/>
                    <a:pt x="47701" y="217515"/>
                    <a:pt x="132608" y="132608"/>
                  </a:cubicBezTo>
                  <a:cubicBezTo>
                    <a:pt x="217516" y="47701"/>
                    <a:pt x="332675" y="0"/>
                    <a:pt x="452752" y="0"/>
                  </a:cubicBezTo>
                  <a:cubicBezTo>
                    <a:pt x="572829" y="0"/>
                    <a:pt x="687989" y="47701"/>
                    <a:pt x="772896" y="132608"/>
                  </a:cubicBezTo>
                  <a:cubicBezTo>
                    <a:pt x="857803" y="217516"/>
                    <a:pt x="905504" y="332675"/>
                    <a:pt x="905504" y="452752"/>
                  </a:cubicBezTo>
                  <a:cubicBezTo>
                    <a:pt x="905504" y="572829"/>
                    <a:pt x="857803" y="687989"/>
                    <a:pt x="772896" y="772896"/>
                  </a:cubicBezTo>
                  <a:cubicBezTo>
                    <a:pt x="687988" y="857803"/>
                    <a:pt x="572829" y="905504"/>
                    <a:pt x="452752" y="905504"/>
                  </a:cubicBezTo>
                  <a:cubicBezTo>
                    <a:pt x="332675" y="905504"/>
                    <a:pt x="217515" y="857803"/>
                    <a:pt x="132608" y="772896"/>
                  </a:cubicBezTo>
                  <a:cubicBezTo>
                    <a:pt x="47701" y="687988"/>
                    <a:pt x="0" y="572829"/>
                    <a:pt x="0" y="45275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noFill/>
              <a:prstDash val="solid"/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2880" tIns="182880" rIns="158008" bIns="158008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600" kern="1200" dirty="0">
                <a:solidFill>
                  <a:schemeClr val="tx1"/>
                </a:solidFill>
                <a:cs typeface="Roboto condensed"/>
              </a:endParaRPr>
            </a:p>
          </p:txBody>
        </p:sp>
        <p:sp>
          <p:nvSpPr>
            <p:cNvPr id="26" name="Freeform 60"/>
            <p:cNvSpPr>
              <a:spLocks noEditPoints="1"/>
            </p:cNvSpPr>
            <p:nvPr/>
          </p:nvSpPr>
          <p:spPr bwMode="auto">
            <a:xfrm>
              <a:off x="2312714" y="3377345"/>
              <a:ext cx="481012" cy="482600"/>
            </a:xfrm>
            <a:custGeom>
              <a:avLst/>
              <a:gdLst>
                <a:gd name="T0" fmla="*/ 126 w 128"/>
                <a:gd name="T1" fmla="*/ 1 h 128"/>
                <a:gd name="T2" fmla="*/ 124 w 128"/>
                <a:gd name="T3" fmla="*/ 0 h 128"/>
                <a:gd name="T4" fmla="*/ 122 w 128"/>
                <a:gd name="T5" fmla="*/ 1 h 128"/>
                <a:gd name="T6" fmla="*/ 2 w 128"/>
                <a:gd name="T7" fmla="*/ 81 h 128"/>
                <a:gd name="T8" fmla="*/ 0 w 128"/>
                <a:gd name="T9" fmla="*/ 84 h 128"/>
                <a:gd name="T10" fmla="*/ 3 w 128"/>
                <a:gd name="T11" fmla="*/ 88 h 128"/>
                <a:gd name="T12" fmla="*/ 34 w 128"/>
                <a:gd name="T13" fmla="*/ 100 h 128"/>
                <a:gd name="T14" fmla="*/ 49 w 128"/>
                <a:gd name="T15" fmla="*/ 126 h 128"/>
                <a:gd name="T16" fmla="*/ 52 w 128"/>
                <a:gd name="T17" fmla="*/ 128 h 128"/>
                <a:gd name="T18" fmla="*/ 52 w 128"/>
                <a:gd name="T19" fmla="*/ 128 h 128"/>
                <a:gd name="T20" fmla="*/ 55 w 128"/>
                <a:gd name="T21" fmla="*/ 126 h 128"/>
                <a:gd name="T22" fmla="*/ 64 w 128"/>
                <a:gd name="T23" fmla="*/ 112 h 128"/>
                <a:gd name="T24" fmla="*/ 103 w 128"/>
                <a:gd name="T25" fmla="*/ 128 h 128"/>
                <a:gd name="T26" fmla="*/ 104 w 128"/>
                <a:gd name="T27" fmla="*/ 128 h 128"/>
                <a:gd name="T28" fmla="*/ 106 w 128"/>
                <a:gd name="T29" fmla="*/ 127 h 128"/>
                <a:gd name="T30" fmla="*/ 108 w 128"/>
                <a:gd name="T31" fmla="*/ 125 h 128"/>
                <a:gd name="T32" fmla="*/ 128 w 128"/>
                <a:gd name="T33" fmla="*/ 5 h 128"/>
                <a:gd name="T34" fmla="*/ 126 w 128"/>
                <a:gd name="T35" fmla="*/ 1 h 128"/>
                <a:gd name="T36" fmla="*/ 13 w 128"/>
                <a:gd name="T37" fmla="*/ 83 h 128"/>
                <a:gd name="T38" fmla="*/ 105 w 128"/>
                <a:gd name="T39" fmla="*/ 21 h 128"/>
                <a:gd name="T40" fmla="*/ 38 w 128"/>
                <a:gd name="T41" fmla="*/ 93 h 128"/>
                <a:gd name="T42" fmla="*/ 37 w 128"/>
                <a:gd name="T43" fmla="*/ 93 h 128"/>
                <a:gd name="T44" fmla="*/ 13 w 128"/>
                <a:gd name="T45" fmla="*/ 83 h 128"/>
                <a:gd name="T46" fmla="*/ 41 w 128"/>
                <a:gd name="T47" fmla="*/ 96 h 128"/>
                <a:gd name="T48" fmla="*/ 41 w 128"/>
                <a:gd name="T49" fmla="*/ 96 h 128"/>
                <a:gd name="T50" fmla="*/ 117 w 128"/>
                <a:gd name="T51" fmla="*/ 15 h 128"/>
                <a:gd name="T52" fmla="*/ 52 w 128"/>
                <a:gd name="T53" fmla="*/ 116 h 128"/>
                <a:gd name="T54" fmla="*/ 41 w 128"/>
                <a:gd name="T55" fmla="*/ 96 h 128"/>
                <a:gd name="T56" fmla="*/ 101 w 128"/>
                <a:gd name="T57" fmla="*/ 118 h 128"/>
                <a:gd name="T58" fmla="*/ 67 w 128"/>
                <a:gd name="T59" fmla="*/ 105 h 128"/>
                <a:gd name="T60" fmla="*/ 64 w 128"/>
                <a:gd name="T61" fmla="*/ 104 h 128"/>
                <a:gd name="T62" fmla="*/ 117 w 128"/>
                <a:gd name="T63" fmla="*/ 23 h 128"/>
                <a:gd name="T64" fmla="*/ 101 w 128"/>
                <a:gd name="T65" fmla="*/ 11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8" h="128">
                  <a:moveTo>
                    <a:pt x="126" y="1"/>
                  </a:moveTo>
                  <a:cubicBezTo>
                    <a:pt x="126" y="0"/>
                    <a:pt x="125" y="0"/>
                    <a:pt x="124" y="0"/>
                  </a:cubicBezTo>
                  <a:cubicBezTo>
                    <a:pt x="123" y="0"/>
                    <a:pt x="122" y="0"/>
                    <a:pt x="122" y="1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1" y="81"/>
                    <a:pt x="0" y="83"/>
                    <a:pt x="0" y="84"/>
                  </a:cubicBezTo>
                  <a:cubicBezTo>
                    <a:pt x="0" y="86"/>
                    <a:pt x="1" y="87"/>
                    <a:pt x="3" y="88"/>
                  </a:cubicBezTo>
                  <a:cubicBezTo>
                    <a:pt x="34" y="100"/>
                    <a:pt x="34" y="100"/>
                    <a:pt x="34" y="100"/>
                  </a:cubicBezTo>
                  <a:cubicBezTo>
                    <a:pt x="49" y="126"/>
                    <a:pt x="49" y="126"/>
                    <a:pt x="49" y="126"/>
                  </a:cubicBezTo>
                  <a:cubicBezTo>
                    <a:pt x="49" y="127"/>
                    <a:pt x="51" y="128"/>
                    <a:pt x="52" y="128"/>
                  </a:cubicBezTo>
                  <a:cubicBezTo>
                    <a:pt x="52" y="128"/>
                    <a:pt x="52" y="128"/>
                    <a:pt x="52" y="128"/>
                  </a:cubicBezTo>
                  <a:cubicBezTo>
                    <a:pt x="53" y="128"/>
                    <a:pt x="55" y="127"/>
                    <a:pt x="55" y="126"/>
                  </a:cubicBezTo>
                  <a:cubicBezTo>
                    <a:pt x="64" y="112"/>
                    <a:pt x="64" y="112"/>
                    <a:pt x="64" y="112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4" y="128"/>
                  </a:cubicBezTo>
                  <a:cubicBezTo>
                    <a:pt x="105" y="128"/>
                    <a:pt x="105" y="128"/>
                    <a:pt x="106" y="127"/>
                  </a:cubicBezTo>
                  <a:cubicBezTo>
                    <a:pt x="107" y="127"/>
                    <a:pt x="108" y="126"/>
                    <a:pt x="108" y="125"/>
                  </a:cubicBezTo>
                  <a:cubicBezTo>
                    <a:pt x="128" y="5"/>
                    <a:pt x="128" y="5"/>
                    <a:pt x="128" y="5"/>
                  </a:cubicBezTo>
                  <a:cubicBezTo>
                    <a:pt x="128" y="3"/>
                    <a:pt x="128" y="2"/>
                    <a:pt x="126" y="1"/>
                  </a:cubicBezTo>
                  <a:close/>
                  <a:moveTo>
                    <a:pt x="13" y="83"/>
                  </a:moveTo>
                  <a:cubicBezTo>
                    <a:pt x="105" y="21"/>
                    <a:pt x="105" y="21"/>
                    <a:pt x="105" y="21"/>
                  </a:cubicBezTo>
                  <a:cubicBezTo>
                    <a:pt x="38" y="93"/>
                    <a:pt x="38" y="93"/>
                    <a:pt x="38" y="93"/>
                  </a:cubicBezTo>
                  <a:cubicBezTo>
                    <a:pt x="37" y="93"/>
                    <a:pt x="37" y="93"/>
                    <a:pt x="37" y="93"/>
                  </a:cubicBezTo>
                  <a:lnTo>
                    <a:pt x="13" y="83"/>
                  </a:lnTo>
                  <a:close/>
                  <a:moveTo>
                    <a:pt x="41" y="96"/>
                  </a:moveTo>
                  <a:cubicBezTo>
                    <a:pt x="41" y="96"/>
                    <a:pt x="41" y="96"/>
                    <a:pt x="41" y="96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52" y="116"/>
                    <a:pt x="52" y="116"/>
                    <a:pt x="52" y="116"/>
                  </a:cubicBezTo>
                  <a:lnTo>
                    <a:pt x="41" y="96"/>
                  </a:lnTo>
                  <a:close/>
                  <a:moveTo>
                    <a:pt x="101" y="118"/>
                  </a:moveTo>
                  <a:cubicBezTo>
                    <a:pt x="67" y="105"/>
                    <a:pt x="67" y="105"/>
                    <a:pt x="67" y="105"/>
                  </a:cubicBezTo>
                  <a:cubicBezTo>
                    <a:pt x="66" y="104"/>
                    <a:pt x="65" y="104"/>
                    <a:pt x="64" y="104"/>
                  </a:cubicBezTo>
                  <a:cubicBezTo>
                    <a:pt x="117" y="23"/>
                    <a:pt x="117" y="23"/>
                    <a:pt x="117" y="23"/>
                  </a:cubicBezTo>
                  <a:lnTo>
                    <a:pt x="101" y="1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20" name="Freeform 19"/>
          <p:cNvSpPr/>
          <p:nvPr/>
        </p:nvSpPr>
        <p:spPr>
          <a:xfrm>
            <a:off x="7230805" y="3523621"/>
            <a:ext cx="1205545" cy="1205545"/>
          </a:xfrm>
          <a:custGeom>
            <a:avLst/>
            <a:gdLst>
              <a:gd name="connsiteX0" fmla="*/ 0 w 905504"/>
              <a:gd name="connsiteY0" fmla="*/ 452752 h 905504"/>
              <a:gd name="connsiteX1" fmla="*/ 132608 w 905504"/>
              <a:gd name="connsiteY1" fmla="*/ 132608 h 905504"/>
              <a:gd name="connsiteX2" fmla="*/ 452752 w 905504"/>
              <a:gd name="connsiteY2" fmla="*/ 0 h 905504"/>
              <a:gd name="connsiteX3" fmla="*/ 772896 w 905504"/>
              <a:gd name="connsiteY3" fmla="*/ 132608 h 905504"/>
              <a:gd name="connsiteX4" fmla="*/ 905504 w 905504"/>
              <a:gd name="connsiteY4" fmla="*/ 452752 h 905504"/>
              <a:gd name="connsiteX5" fmla="*/ 772896 w 905504"/>
              <a:gd name="connsiteY5" fmla="*/ 772896 h 905504"/>
              <a:gd name="connsiteX6" fmla="*/ 452752 w 905504"/>
              <a:gd name="connsiteY6" fmla="*/ 905504 h 905504"/>
              <a:gd name="connsiteX7" fmla="*/ 132608 w 905504"/>
              <a:gd name="connsiteY7" fmla="*/ 772896 h 905504"/>
              <a:gd name="connsiteX8" fmla="*/ 0 w 905504"/>
              <a:gd name="connsiteY8" fmla="*/ 452752 h 90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5504" h="905504">
                <a:moveTo>
                  <a:pt x="0" y="452752"/>
                </a:moveTo>
                <a:cubicBezTo>
                  <a:pt x="0" y="332675"/>
                  <a:pt x="47701" y="217515"/>
                  <a:pt x="132608" y="132608"/>
                </a:cubicBezTo>
                <a:cubicBezTo>
                  <a:pt x="217516" y="47701"/>
                  <a:pt x="332675" y="0"/>
                  <a:pt x="452752" y="0"/>
                </a:cubicBezTo>
                <a:cubicBezTo>
                  <a:pt x="572829" y="0"/>
                  <a:pt x="687989" y="47701"/>
                  <a:pt x="772896" y="132608"/>
                </a:cubicBezTo>
                <a:cubicBezTo>
                  <a:pt x="857803" y="217516"/>
                  <a:pt x="905504" y="332675"/>
                  <a:pt x="905504" y="452752"/>
                </a:cubicBezTo>
                <a:cubicBezTo>
                  <a:pt x="905504" y="572829"/>
                  <a:pt x="857803" y="687989"/>
                  <a:pt x="772896" y="772896"/>
                </a:cubicBezTo>
                <a:cubicBezTo>
                  <a:pt x="687988" y="857803"/>
                  <a:pt x="572829" y="905504"/>
                  <a:pt x="452752" y="905504"/>
                </a:cubicBezTo>
                <a:cubicBezTo>
                  <a:pt x="332675" y="905504"/>
                  <a:pt x="217515" y="857803"/>
                  <a:pt x="132608" y="772896"/>
                </a:cubicBezTo>
                <a:cubicBezTo>
                  <a:pt x="47701" y="687988"/>
                  <a:pt x="0" y="572829"/>
                  <a:pt x="0" y="452752"/>
                </a:cubicBezTo>
                <a:close/>
              </a:path>
            </a:pathLst>
          </a:custGeom>
          <a:solidFill>
            <a:schemeClr val="accent4"/>
          </a:solidFill>
          <a:ln w="12700">
            <a:noFill/>
            <a:prstDash val="solid"/>
          </a:ln>
          <a:effectLst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82880" rIns="158008" bIns="158008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6600" kern="1200" dirty="0">
              <a:solidFill>
                <a:schemeClr val="tx1"/>
              </a:solidFill>
              <a:cs typeface="Roboto condensed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17663" y="5216525"/>
            <a:ext cx="2197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Scale up /Scale out process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341632" y="5598101"/>
            <a:ext cx="1949076" cy="1862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ea typeface="Roboto Condensed Light" charset="0"/>
                <a:cs typeface="Roboto Condensed Light" charset="0"/>
              </a:rPr>
              <a:t>Modular &amp; Easy Maintenance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779518" y="5216525"/>
            <a:ext cx="2077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Dynamic Schema support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270507" y="5524302"/>
            <a:ext cx="3073837" cy="606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ea typeface="Roboto Condensed Light" charset="0"/>
                <a:cs typeface="Roboto Condensed Light" charset="0"/>
              </a:rPr>
              <a:t>Flexible data modeling and seamless integration of varying data structures by allowing the schema to evolve and adapt to changes in the data sources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521570" y="2195594"/>
            <a:ext cx="2106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Auditing &amp; Error Handling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91963" y="2532953"/>
            <a:ext cx="2800638" cy="3962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ea typeface="Roboto Condensed Light" charset="0"/>
                <a:cs typeface="Roboto Condensed Light" charset="0"/>
              </a:rPr>
              <a:t>Data quality and integrity by ensuring accountability, detecting and resolving issues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659770" y="2532953"/>
            <a:ext cx="2800639" cy="3962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ea typeface="Roboto Condensed Light" charset="0"/>
                <a:cs typeface="Roboto Condensed Light" charset="0"/>
              </a:rPr>
              <a:t>Data integration through information about the data sources and destinations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578682" y="2565742"/>
            <a:ext cx="1949076" cy="3962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ea typeface="Roboto Condensed Light" charset="0"/>
                <a:cs typeface="Roboto Condensed Light" charset="0"/>
              </a:rPr>
              <a:t>Secured &amp; high performance even at multiple data sources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318541" y="2195594"/>
            <a:ext cx="1483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Metadata Driven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38634" y="2195594"/>
            <a:ext cx="2829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Parallel Processing - Multithreading</a:t>
            </a:r>
          </a:p>
        </p:txBody>
      </p:sp>
      <p:sp>
        <p:nvSpPr>
          <p:cNvPr id="3" name="Freeform 34">
            <a:extLst>
              <a:ext uri="{FF2B5EF4-FFF2-40B4-BE49-F238E27FC236}">
                <a16:creationId xmlns:a16="http://schemas.microsoft.com/office/drawing/2014/main" id="{954A0A44-B407-DBF3-8606-AC125BA27E5D}"/>
              </a:ext>
            </a:extLst>
          </p:cNvPr>
          <p:cNvSpPr>
            <a:spLocks noEditPoints="1"/>
          </p:cNvSpPr>
          <p:nvPr/>
        </p:nvSpPr>
        <p:spPr bwMode="auto">
          <a:xfrm>
            <a:off x="9318564" y="3848499"/>
            <a:ext cx="496887" cy="482600"/>
          </a:xfrm>
          <a:custGeom>
            <a:avLst/>
            <a:gdLst>
              <a:gd name="T0" fmla="*/ 94 w 132"/>
              <a:gd name="T1" fmla="*/ 0 h 128"/>
              <a:gd name="T2" fmla="*/ 56 w 132"/>
              <a:gd name="T3" fmla="*/ 27 h 128"/>
              <a:gd name="T4" fmla="*/ 55 w 132"/>
              <a:gd name="T5" fmla="*/ 27 h 128"/>
              <a:gd name="T6" fmla="*/ 14 w 132"/>
              <a:gd name="T7" fmla="*/ 69 h 128"/>
              <a:gd name="T8" fmla="*/ 1 w 132"/>
              <a:gd name="T9" fmla="*/ 110 h 128"/>
              <a:gd name="T10" fmla="*/ 14 w 132"/>
              <a:gd name="T11" fmla="*/ 128 h 128"/>
              <a:gd name="T12" fmla="*/ 53 w 132"/>
              <a:gd name="T13" fmla="*/ 118 h 128"/>
              <a:gd name="T14" fmla="*/ 120 w 132"/>
              <a:gd name="T15" fmla="*/ 53 h 128"/>
              <a:gd name="T16" fmla="*/ 64 w 132"/>
              <a:gd name="T17" fmla="*/ 95 h 128"/>
              <a:gd name="T18" fmla="*/ 99 w 132"/>
              <a:gd name="T19" fmla="*/ 47 h 128"/>
              <a:gd name="T20" fmla="*/ 95 w 132"/>
              <a:gd name="T21" fmla="*/ 67 h 128"/>
              <a:gd name="T22" fmla="*/ 64 w 132"/>
              <a:gd name="T23" fmla="*/ 98 h 128"/>
              <a:gd name="T24" fmla="*/ 59 w 132"/>
              <a:gd name="T25" fmla="*/ 81 h 128"/>
              <a:gd name="T26" fmla="*/ 46 w 132"/>
              <a:gd name="T27" fmla="*/ 68 h 128"/>
              <a:gd name="T28" fmla="*/ 92 w 132"/>
              <a:gd name="T29" fmla="*/ 36 h 128"/>
              <a:gd name="T30" fmla="*/ 59 w 132"/>
              <a:gd name="T31" fmla="*/ 81 h 128"/>
              <a:gd name="T32" fmla="*/ 30 w 132"/>
              <a:gd name="T33" fmla="*/ 64 h 128"/>
              <a:gd name="T34" fmla="*/ 80 w 132"/>
              <a:gd name="T35" fmla="*/ 29 h 128"/>
              <a:gd name="T36" fmla="*/ 17 w 132"/>
              <a:gd name="T37" fmla="*/ 119 h 128"/>
              <a:gd name="T38" fmla="*/ 8 w 132"/>
              <a:gd name="T39" fmla="*/ 114 h 128"/>
              <a:gd name="T40" fmla="*/ 13 w 132"/>
              <a:gd name="T41" fmla="*/ 96 h 128"/>
              <a:gd name="T42" fmla="*/ 32 w 132"/>
              <a:gd name="T43" fmla="*/ 116 h 128"/>
              <a:gd name="T44" fmla="*/ 35 w 132"/>
              <a:gd name="T45" fmla="*/ 115 h 128"/>
              <a:gd name="T46" fmla="*/ 14 w 132"/>
              <a:gd name="T47" fmla="*/ 92 h 128"/>
              <a:gd name="T48" fmla="*/ 19 w 132"/>
              <a:gd name="T49" fmla="*/ 75 h 128"/>
              <a:gd name="T50" fmla="*/ 52 w 132"/>
              <a:gd name="T51" fmla="*/ 110 h 128"/>
              <a:gd name="T52" fmla="*/ 35 w 132"/>
              <a:gd name="T53" fmla="*/ 115 h 128"/>
              <a:gd name="T54" fmla="*/ 108 w 132"/>
              <a:gd name="T55" fmla="*/ 54 h 128"/>
              <a:gd name="T56" fmla="*/ 98 w 132"/>
              <a:gd name="T57" fmla="*/ 30 h 128"/>
              <a:gd name="T58" fmla="*/ 81 w 132"/>
              <a:gd name="T59" fmla="*/ 13 h 128"/>
              <a:gd name="T60" fmla="*/ 112 w 132"/>
              <a:gd name="T61" fmla="*/ 16 h 128"/>
              <a:gd name="T62" fmla="*/ 115 w 132"/>
              <a:gd name="T63" fmla="*/ 4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2" h="128">
                <a:moveTo>
                  <a:pt x="118" y="10"/>
                </a:moveTo>
                <a:cubicBezTo>
                  <a:pt x="111" y="4"/>
                  <a:pt x="102" y="0"/>
                  <a:pt x="94" y="0"/>
                </a:cubicBezTo>
                <a:cubicBezTo>
                  <a:pt x="87" y="0"/>
                  <a:pt x="80" y="3"/>
                  <a:pt x="75" y="8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14" y="69"/>
                  <a:pt x="14" y="69"/>
                  <a:pt x="14" y="69"/>
                </a:cubicBezTo>
                <a:cubicBezTo>
                  <a:pt x="12" y="71"/>
                  <a:pt x="11" y="73"/>
                  <a:pt x="10" y="76"/>
                </a:cubicBezTo>
                <a:cubicBezTo>
                  <a:pt x="1" y="110"/>
                  <a:pt x="1" y="110"/>
                  <a:pt x="1" y="110"/>
                </a:cubicBezTo>
                <a:cubicBezTo>
                  <a:pt x="1" y="110"/>
                  <a:pt x="0" y="113"/>
                  <a:pt x="0" y="114"/>
                </a:cubicBezTo>
                <a:cubicBezTo>
                  <a:pt x="0" y="122"/>
                  <a:pt x="6" y="128"/>
                  <a:pt x="14" y="128"/>
                </a:cubicBezTo>
                <a:cubicBezTo>
                  <a:pt x="16" y="128"/>
                  <a:pt x="19" y="127"/>
                  <a:pt x="19" y="127"/>
                </a:cubicBezTo>
                <a:cubicBezTo>
                  <a:pt x="53" y="118"/>
                  <a:pt x="53" y="118"/>
                  <a:pt x="53" y="118"/>
                </a:cubicBezTo>
                <a:cubicBezTo>
                  <a:pt x="55" y="118"/>
                  <a:pt x="57" y="116"/>
                  <a:pt x="59" y="114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32" y="42"/>
                  <a:pt x="130" y="23"/>
                  <a:pt x="118" y="10"/>
                </a:cubicBezTo>
                <a:close/>
                <a:moveTo>
                  <a:pt x="64" y="95"/>
                </a:moveTo>
                <a:cubicBezTo>
                  <a:pt x="64" y="92"/>
                  <a:pt x="63" y="88"/>
                  <a:pt x="61" y="85"/>
                </a:cubicBezTo>
                <a:cubicBezTo>
                  <a:pt x="99" y="47"/>
                  <a:pt x="99" y="47"/>
                  <a:pt x="99" y="47"/>
                </a:cubicBezTo>
                <a:cubicBezTo>
                  <a:pt x="101" y="54"/>
                  <a:pt x="100" y="62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64" y="98"/>
                  <a:pt x="64" y="98"/>
                  <a:pt x="64" y="98"/>
                </a:cubicBezTo>
                <a:cubicBezTo>
                  <a:pt x="64" y="97"/>
                  <a:pt x="64" y="96"/>
                  <a:pt x="64" y="95"/>
                </a:cubicBezTo>
                <a:close/>
                <a:moveTo>
                  <a:pt x="59" y="81"/>
                </a:moveTo>
                <a:cubicBezTo>
                  <a:pt x="58" y="79"/>
                  <a:pt x="56" y="76"/>
                  <a:pt x="54" y="74"/>
                </a:cubicBezTo>
                <a:cubicBezTo>
                  <a:pt x="51" y="72"/>
                  <a:pt x="49" y="70"/>
                  <a:pt x="46" y="68"/>
                </a:cubicBezTo>
                <a:cubicBezTo>
                  <a:pt x="84" y="30"/>
                  <a:pt x="84" y="30"/>
                  <a:pt x="84" y="30"/>
                </a:cubicBezTo>
                <a:cubicBezTo>
                  <a:pt x="87" y="31"/>
                  <a:pt x="90" y="33"/>
                  <a:pt x="92" y="36"/>
                </a:cubicBezTo>
                <a:cubicBezTo>
                  <a:pt x="94" y="38"/>
                  <a:pt x="96" y="40"/>
                  <a:pt x="97" y="43"/>
                </a:cubicBezTo>
                <a:lnTo>
                  <a:pt x="59" y="81"/>
                </a:lnTo>
                <a:close/>
                <a:moveTo>
                  <a:pt x="42" y="66"/>
                </a:moveTo>
                <a:cubicBezTo>
                  <a:pt x="38" y="65"/>
                  <a:pt x="34" y="64"/>
                  <a:pt x="30" y="64"/>
                </a:cubicBezTo>
                <a:cubicBezTo>
                  <a:pt x="61" y="33"/>
                  <a:pt x="61" y="33"/>
                  <a:pt x="61" y="33"/>
                </a:cubicBezTo>
                <a:cubicBezTo>
                  <a:pt x="66" y="28"/>
                  <a:pt x="73" y="27"/>
                  <a:pt x="80" y="29"/>
                </a:cubicBezTo>
                <a:lnTo>
                  <a:pt x="42" y="66"/>
                </a:lnTo>
                <a:close/>
                <a:moveTo>
                  <a:pt x="17" y="119"/>
                </a:moveTo>
                <a:cubicBezTo>
                  <a:pt x="16" y="120"/>
                  <a:pt x="15" y="120"/>
                  <a:pt x="14" y="120"/>
                </a:cubicBezTo>
                <a:cubicBezTo>
                  <a:pt x="11" y="120"/>
                  <a:pt x="8" y="117"/>
                  <a:pt x="8" y="114"/>
                </a:cubicBezTo>
                <a:cubicBezTo>
                  <a:pt x="8" y="113"/>
                  <a:pt x="8" y="112"/>
                  <a:pt x="8" y="112"/>
                </a:cubicBezTo>
                <a:cubicBezTo>
                  <a:pt x="13" y="96"/>
                  <a:pt x="13" y="96"/>
                  <a:pt x="13" y="96"/>
                </a:cubicBezTo>
                <a:cubicBezTo>
                  <a:pt x="17" y="96"/>
                  <a:pt x="22" y="98"/>
                  <a:pt x="26" y="102"/>
                </a:cubicBezTo>
                <a:cubicBezTo>
                  <a:pt x="30" y="106"/>
                  <a:pt x="32" y="111"/>
                  <a:pt x="32" y="116"/>
                </a:cubicBezTo>
                <a:lnTo>
                  <a:pt x="17" y="119"/>
                </a:lnTo>
                <a:close/>
                <a:moveTo>
                  <a:pt x="35" y="115"/>
                </a:moveTo>
                <a:cubicBezTo>
                  <a:pt x="35" y="109"/>
                  <a:pt x="33" y="104"/>
                  <a:pt x="29" y="99"/>
                </a:cubicBezTo>
                <a:cubicBezTo>
                  <a:pt x="25" y="95"/>
                  <a:pt x="19" y="93"/>
                  <a:pt x="14" y="92"/>
                </a:cubicBezTo>
                <a:cubicBezTo>
                  <a:pt x="18" y="78"/>
                  <a:pt x="18" y="78"/>
                  <a:pt x="18" y="78"/>
                </a:cubicBezTo>
                <a:cubicBezTo>
                  <a:pt x="18" y="77"/>
                  <a:pt x="19" y="76"/>
                  <a:pt x="19" y="75"/>
                </a:cubicBezTo>
                <a:cubicBezTo>
                  <a:pt x="27" y="69"/>
                  <a:pt x="40" y="71"/>
                  <a:pt x="48" y="80"/>
                </a:cubicBezTo>
                <a:cubicBezTo>
                  <a:pt x="57" y="89"/>
                  <a:pt x="59" y="102"/>
                  <a:pt x="52" y="110"/>
                </a:cubicBezTo>
                <a:cubicBezTo>
                  <a:pt x="51" y="110"/>
                  <a:pt x="51" y="111"/>
                  <a:pt x="50" y="111"/>
                </a:cubicBezTo>
                <a:lnTo>
                  <a:pt x="35" y="115"/>
                </a:lnTo>
                <a:close/>
                <a:moveTo>
                  <a:pt x="115" y="47"/>
                </a:moveTo>
                <a:cubicBezTo>
                  <a:pt x="108" y="54"/>
                  <a:pt x="108" y="54"/>
                  <a:pt x="108" y="54"/>
                </a:cubicBezTo>
                <a:cubicBezTo>
                  <a:pt x="108" y="53"/>
                  <a:pt x="108" y="52"/>
                  <a:pt x="108" y="51"/>
                </a:cubicBezTo>
                <a:cubicBezTo>
                  <a:pt x="107" y="43"/>
                  <a:pt x="104" y="36"/>
                  <a:pt x="98" y="30"/>
                </a:cubicBezTo>
                <a:cubicBezTo>
                  <a:pt x="91" y="24"/>
                  <a:pt x="83" y="20"/>
                  <a:pt x="74" y="20"/>
                </a:cubicBezTo>
                <a:cubicBezTo>
                  <a:pt x="81" y="13"/>
                  <a:pt x="81" y="13"/>
                  <a:pt x="81" y="13"/>
                </a:cubicBezTo>
                <a:cubicBezTo>
                  <a:pt x="84" y="10"/>
                  <a:pt x="89" y="8"/>
                  <a:pt x="94" y="8"/>
                </a:cubicBezTo>
                <a:cubicBezTo>
                  <a:pt x="100" y="8"/>
                  <a:pt x="107" y="11"/>
                  <a:pt x="112" y="16"/>
                </a:cubicBezTo>
                <a:cubicBezTo>
                  <a:pt x="117" y="21"/>
                  <a:pt x="120" y="27"/>
                  <a:pt x="120" y="33"/>
                </a:cubicBezTo>
                <a:cubicBezTo>
                  <a:pt x="120" y="38"/>
                  <a:pt x="118" y="43"/>
                  <a:pt x="115" y="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4" name="Freeform 35">
            <a:extLst>
              <a:ext uri="{FF2B5EF4-FFF2-40B4-BE49-F238E27FC236}">
                <a16:creationId xmlns:a16="http://schemas.microsoft.com/office/drawing/2014/main" id="{D872E358-E189-3FDB-1ABB-ED61CB58CD08}"/>
              </a:ext>
            </a:extLst>
          </p:cNvPr>
          <p:cNvSpPr>
            <a:spLocks noEditPoints="1"/>
          </p:cNvSpPr>
          <p:nvPr/>
        </p:nvSpPr>
        <p:spPr bwMode="auto">
          <a:xfrm>
            <a:off x="7649098" y="3848499"/>
            <a:ext cx="330200" cy="482600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20 w 88"/>
              <a:gd name="T5" fmla="*/ 92 h 128"/>
              <a:gd name="T6" fmla="*/ 44 w 88"/>
              <a:gd name="T7" fmla="*/ 128 h 128"/>
              <a:gd name="T8" fmla="*/ 68 w 88"/>
              <a:gd name="T9" fmla="*/ 92 h 128"/>
              <a:gd name="T10" fmla="*/ 88 w 88"/>
              <a:gd name="T11" fmla="*/ 44 h 128"/>
              <a:gd name="T12" fmla="*/ 44 w 88"/>
              <a:gd name="T13" fmla="*/ 0 h 128"/>
              <a:gd name="T14" fmla="*/ 54 w 88"/>
              <a:gd name="T15" fmla="*/ 109 h 128"/>
              <a:gd name="T16" fmla="*/ 35 w 88"/>
              <a:gd name="T17" fmla="*/ 111 h 128"/>
              <a:gd name="T18" fmla="*/ 32 w 88"/>
              <a:gd name="T19" fmla="*/ 104 h 128"/>
              <a:gd name="T20" fmla="*/ 32 w 88"/>
              <a:gd name="T21" fmla="*/ 103 h 128"/>
              <a:gd name="T22" fmla="*/ 57 w 88"/>
              <a:gd name="T23" fmla="*/ 100 h 128"/>
              <a:gd name="T24" fmla="*/ 56 w 88"/>
              <a:gd name="T25" fmla="*/ 104 h 128"/>
              <a:gd name="T26" fmla="*/ 54 w 88"/>
              <a:gd name="T27" fmla="*/ 109 h 128"/>
              <a:gd name="T28" fmla="*/ 31 w 88"/>
              <a:gd name="T29" fmla="*/ 100 h 128"/>
              <a:gd name="T30" fmla="*/ 28 w 88"/>
              <a:gd name="T31" fmla="*/ 92 h 128"/>
              <a:gd name="T32" fmla="*/ 60 w 88"/>
              <a:gd name="T33" fmla="*/ 92 h 128"/>
              <a:gd name="T34" fmla="*/ 58 w 88"/>
              <a:gd name="T35" fmla="*/ 96 h 128"/>
              <a:gd name="T36" fmla="*/ 31 w 88"/>
              <a:gd name="T37" fmla="*/ 100 h 128"/>
              <a:gd name="T38" fmla="*/ 44 w 88"/>
              <a:gd name="T39" fmla="*/ 120 h 128"/>
              <a:gd name="T40" fmla="*/ 36 w 88"/>
              <a:gd name="T41" fmla="*/ 115 h 128"/>
              <a:gd name="T42" fmla="*/ 53 w 88"/>
              <a:gd name="T43" fmla="*/ 113 h 128"/>
              <a:gd name="T44" fmla="*/ 44 w 88"/>
              <a:gd name="T45" fmla="*/ 120 h 128"/>
              <a:gd name="T46" fmla="*/ 63 w 88"/>
              <a:gd name="T47" fmla="*/ 84 h 128"/>
              <a:gd name="T48" fmla="*/ 25 w 88"/>
              <a:gd name="T49" fmla="*/ 84 h 128"/>
              <a:gd name="T50" fmla="*/ 19 w 88"/>
              <a:gd name="T51" fmla="*/ 71 h 128"/>
              <a:gd name="T52" fmla="*/ 8 w 88"/>
              <a:gd name="T53" fmla="*/ 44 h 128"/>
              <a:gd name="T54" fmla="*/ 44 w 88"/>
              <a:gd name="T55" fmla="*/ 8 h 128"/>
              <a:gd name="T56" fmla="*/ 80 w 88"/>
              <a:gd name="T57" fmla="*/ 44 h 128"/>
              <a:gd name="T58" fmla="*/ 69 w 88"/>
              <a:gd name="T59" fmla="*/ 71 h 128"/>
              <a:gd name="T60" fmla="*/ 63 w 88"/>
              <a:gd name="T61" fmla="*/ 8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60"/>
                  <a:pt x="15" y="77"/>
                  <a:pt x="20" y="92"/>
                </a:cubicBezTo>
                <a:cubicBezTo>
                  <a:pt x="28" y="115"/>
                  <a:pt x="27" y="128"/>
                  <a:pt x="44" y="128"/>
                </a:cubicBezTo>
                <a:cubicBezTo>
                  <a:pt x="61" y="128"/>
                  <a:pt x="60" y="115"/>
                  <a:pt x="68" y="92"/>
                </a:cubicBezTo>
                <a:cubicBezTo>
                  <a:pt x="73" y="77"/>
                  <a:pt x="88" y="60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54" y="109"/>
                </a:moveTo>
                <a:cubicBezTo>
                  <a:pt x="35" y="111"/>
                  <a:pt x="35" y="111"/>
                  <a:pt x="35" y="111"/>
                </a:cubicBezTo>
                <a:cubicBezTo>
                  <a:pt x="34" y="109"/>
                  <a:pt x="33" y="107"/>
                  <a:pt x="32" y="104"/>
                </a:cubicBezTo>
                <a:cubicBezTo>
                  <a:pt x="32" y="104"/>
                  <a:pt x="32" y="104"/>
                  <a:pt x="32" y="103"/>
                </a:cubicBezTo>
                <a:cubicBezTo>
                  <a:pt x="57" y="100"/>
                  <a:pt x="57" y="100"/>
                  <a:pt x="57" y="100"/>
                </a:cubicBezTo>
                <a:cubicBezTo>
                  <a:pt x="57" y="102"/>
                  <a:pt x="56" y="103"/>
                  <a:pt x="56" y="104"/>
                </a:cubicBezTo>
                <a:cubicBezTo>
                  <a:pt x="55" y="106"/>
                  <a:pt x="55" y="107"/>
                  <a:pt x="54" y="109"/>
                </a:cubicBezTo>
                <a:close/>
                <a:moveTo>
                  <a:pt x="31" y="100"/>
                </a:moveTo>
                <a:cubicBezTo>
                  <a:pt x="30" y="97"/>
                  <a:pt x="29" y="95"/>
                  <a:pt x="28" y="92"/>
                </a:cubicBezTo>
                <a:cubicBezTo>
                  <a:pt x="60" y="92"/>
                  <a:pt x="60" y="92"/>
                  <a:pt x="60" y="92"/>
                </a:cubicBezTo>
                <a:cubicBezTo>
                  <a:pt x="59" y="93"/>
                  <a:pt x="59" y="95"/>
                  <a:pt x="58" y="96"/>
                </a:cubicBezTo>
                <a:lnTo>
                  <a:pt x="31" y="100"/>
                </a:lnTo>
                <a:close/>
                <a:moveTo>
                  <a:pt x="44" y="120"/>
                </a:moveTo>
                <a:cubicBezTo>
                  <a:pt x="40" y="120"/>
                  <a:pt x="38" y="120"/>
                  <a:pt x="36" y="115"/>
                </a:cubicBezTo>
                <a:cubicBezTo>
                  <a:pt x="53" y="113"/>
                  <a:pt x="53" y="113"/>
                  <a:pt x="53" y="113"/>
                </a:cubicBezTo>
                <a:cubicBezTo>
                  <a:pt x="51" y="119"/>
                  <a:pt x="49" y="120"/>
                  <a:pt x="44" y="120"/>
                </a:cubicBezTo>
                <a:close/>
                <a:moveTo>
                  <a:pt x="63" y="84"/>
                </a:moveTo>
                <a:cubicBezTo>
                  <a:pt x="25" y="84"/>
                  <a:pt x="25" y="84"/>
                  <a:pt x="25" y="84"/>
                </a:cubicBezTo>
                <a:cubicBezTo>
                  <a:pt x="23" y="80"/>
                  <a:pt x="21" y="75"/>
                  <a:pt x="19" y="71"/>
                </a:cubicBezTo>
                <a:cubicBezTo>
                  <a:pt x="13" y="62"/>
                  <a:pt x="8" y="52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cubicBezTo>
                  <a:pt x="80" y="52"/>
                  <a:pt x="75" y="62"/>
                  <a:pt x="69" y="71"/>
                </a:cubicBezTo>
                <a:cubicBezTo>
                  <a:pt x="67" y="75"/>
                  <a:pt x="65" y="80"/>
                  <a:pt x="63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25759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7288" y="563073"/>
            <a:ext cx="4057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Our Delivery Approach</a:t>
            </a:r>
          </a:p>
        </p:txBody>
      </p:sp>
      <p:sp>
        <p:nvSpPr>
          <p:cNvPr id="5" name="타원 94"/>
          <p:cNvSpPr/>
          <p:nvPr/>
        </p:nvSpPr>
        <p:spPr>
          <a:xfrm>
            <a:off x="1486956" y="2332248"/>
            <a:ext cx="3122091" cy="3122080"/>
          </a:xfrm>
          <a:prstGeom prst="ellipse">
            <a:avLst/>
          </a:prstGeom>
          <a:noFill/>
          <a:ln w="38100" cap="flat" cmpd="sng" algn="ctr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endParaRPr lang="ko-KR" altLang="en-US" sz="12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Bebas Neue" pitchFamily="34" charset="0"/>
              <a:ea typeface="+mj-ea"/>
            </a:endParaRPr>
          </a:p>
        </p:txBody>
      </p:sp>
      <p:sp>
        <p:nvSpPr>
          <p:cNvPr id="7" name="타원 132"/>
          <p:cNvSpPr/>
          <p:nvPr/>
        </p:nvSpPr>
        <p:spPr>
          <a:xfrm>
            <a:off x="825606" y="2999475"/>
            <a:ext cx="1322697" cy="1322693"/>
          </a:xfrm>
          <a:prstGeom prst="ellipse">
            <a:avLst/>
          </a:prstGeom>
          <a:solidFill>
            <a:schemeClr val="accent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타원 134"/>
          <p:cNvSpPr/>
          <p:nvPr/>
        </p:nvSpPr>
        <p:spPr>
          <a:xfrm>
            <a:off x="859962" y="2987058"/>
            <a:ext cx="427029" cy="42702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endParaRPr lang="ko-KR" altLang="en-US" sz="2000" dirty="0">
              <a:solidFill>
                <a:schemeClr val="accent2"/>
              </a:solidFill>
              <a:ea typeface="+mj-ea"/>
              <a:cs typeface="Roboto condensed"/>
            </a:endParaRPr>
          </a:p>
        </p:txBody>
      </p:sp>
      <p:sp>
        <p:nvSpPr>
          <p:cNvPr id="11" name="타원 132"/>
          <p:cNvSpPr/>
          <p:nvPr/>
        </p:nvSpPr>
        <p:spPr>
          <a:xfrm>
            <a:off x="3309893" y="4488239"/>
            <a:ext cx="1322697" cy="1322693"/>
          </a:xfrm>
          <a:prstGeom prst="ellipse">
            <a:avLst/>
          </a:prstGeom>
          <a:solidFill>
            <a:schemeClr val="accent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타원 132"/>
          <p:cNvSpPr/>
          <p:nvPr/>
        </p:nvSpPr>
        <p:spPr>
          <a:xfrm>
            <a:off x="2386651" y="1744147"/>
            <a:ext cx="1322697" cy="1322693"/>
          </a:xfrm>
          <a:prstGeom prst="ellipse">
            <a:avLst/>
          </a:prstGeom>
          <a:solidFill>
            <a:schemeClr val="accent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6" name="타원 134"/>
          <p:cNvSpPr/>
          <p:nvPr/>
        </p:nvSpPr>
        <p:spPr>
          <a:xfrm>
            <a:off x="2465689" y="1629657"/>
            <a:ext cx="427029" cy="42702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endParaRPr lang="ko-KR" altLang="en-US" sz="2000" dirty="0">
              <a:solidFill>
                <a:schemeClr val="accent2"/>
              </a:solidFill>
              <a:ea typeface="+mj-ea"/>
              <a:cs typeface="Roboto condensed"/>
            </a:endParaRPr>
          </a:p>
        </p:txBody>
      </p:sp>
      <p:sp>
        <p:nvSpPr>
          <p:cNvPr id="19" name="타원 132"/>
          <p:cNvSpPr/>
          <p:nvPr/>
        </p:nvSpPr>
        <p:spPr>
          <a:xfrm>
            <a:off x="3947697" y="2999474"/>
            <a:ext cx="1322697" cy="1322693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0" name="타원 134"/>
          <p:cNvSpPr/>
          <p:nvPr/>
        </p:nvSpPr>
        <p:spPr>
          <a:xfrm>
            <a:off x="3978703" y="2987058"/>
            <a:ext cx="427029" cy="42702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endParaRPr lang="ko-KR" altLang="en-US" sz="2000" dirty="0">
              <a:solidFill>
                <a:schemeClr val="accent2"/>
              </a:solidFill>
              <a:ea typeface="+mj-ea"/>
              <a:cs typeface="Roboto condensed"/>
            </a:endParaRPr>
          </a:p>
        </p:txBody>
      </p:sp>
      <p:sp>
        <p:nvSpPr>
          <p:cNvPr id="29" name="타원 132"/>
          <p:cNvSpPr/>
          <p:nvPr/>
        </p:nvSpPr>
        <p:spPr>
          <a:xfrm>
            <a:off x="1570021" y="4488240"/>
            <a:ext cx="1322697" cy="1322693"/>
          </a:xfrm>
          <a:prstGeom prst="ellipse">
            <a:avLst/>
          </a:prstGeom>
          <a:solidFill>
            <a:schemeClr val="accent4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890324" y="1784181"/>
            <a:ext cx="5561447" cy="1852493"/>
            <a:chOff x="1008061" y="1876258"/>
            <a:chExt cx="3503351" cy="1852493"/>
          </a:xfrm>
        </p:grpSpPr>
        <p:sp>
          <p:nvSpPr>
            <p:cNvPr id="36" name="Rounded Rectangle 35"/>
            <p:cNvSpPr/>
            <p:nvPr/>
          </p:nvSpPr>
          <p:spPr>
            <a:xfrm>
              <a:off x="1008061" y="2308587"/>
              <a:ext cx="3503351" cy="1420164"/>
            </a:xfrm>
            <a:prstGeom prst="roundRect">
              <a:avLst>
                <a:gd name="adj" fmla="val 6226"/>
              </a:avLst>
            </a:prstGeom>
            <a:solidFill>
              <a:schemeClr val="accent1">
                <a:alpha val="20000"/>
              </a:schemeClr>
            </a:solidFill>
            <a:effectLst/>
          </p:spPr>
          <p:txBody>
            <a:bodyPr wrap="square" lIns="182880" tIns="365760" rIns="91440" bIns="182880">
              <a:spAutoFit/>
            </a:bodyPr>
            <a:lstStyle/>
            <a:p>
              <a:pPr defTabSz="888978">
                <a:lnSpc>
                  <a:spcPct val="120000"/>
                </a:lnSpc>
                <a:spcBef>
                  <a:spcPct val="0"/>
                </a:spcBef>
                <a:spcAft>
                  <a:spcPts val="267"/>
                </a:spcAft>
              </a:pPr>
              <a:r>
                <a:rPr lang="en-US" sz="1400" dirty="0"/>
                <a:t>Issue Tracking</a:t>
              </a:r>
            </a:p>
            <a:p>
              <a:pPr defTabSz="888978">
                <a:lnSpc>
                  <a:spcPct val="120000"/>
                </a:lnSpc>
                <a:spcBef>
                  <a:spcPct val="0"/>
                </a:spcBef>
                <a:spcAft>
                  <a:spcPts val="267"/>
                </a:spcAft>
              </a:pPr>
              <a:r>
                <a:rPr lang="en-US" sz="1400" dirty="0"/>
                <a:t>Issue Resolution</a:t>
              </a:r>
            </a:p>
            <a:p>
              <a:pPr defTabSz="888978">
                <a:lnSpc>
                  <a:spcPct val="120000"/>
                </a:lnSpc>
                <a:spcBef>
                  <a:spcPct val="0"/>
                </a:spcBef>
                <a:spcAft>
                  <a:spcPts val="267"/>
                </a:spcAft>
              </a:pPr>
              <a:r>
                <a:rPr lang="en-US" sz="1400" dirty="0"/>
                <a:t>Reporting</a:t>
              </a:r>
              <a:endParaRPr lang="en-US" sz="12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08062" y="1876258"/>
              <a:ext cx="3503350" cy="645319"/>
            </a:xfrm>
            <a:prstGeom prst="round2SameRect">
              <a:avLst/>
            </a:prstGeom>
            <a:solidFill>
              <a:schemeClr val="accent1"/>
            </a:solidFill>
          </p:spPr>
          <p:txBody>
            <a:bodyPr wrap="square" lIns="243840" tIns="121920" rIns="243840" bIns="121920" rtlCol="0">
              <a:spAutoFit/>
            </a:bodyPr>
            <a:lstStyle/>
            <a:p>
              <a:r>
                <a:rPr lang="en-US" sz="2400" dirty="0">
                  <a:solidFill>
                    <a:srgbClr val="FFFFFF"/>
                  </a:solidFill>
                </a:rPr>
                <a:t>Governance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890324" y="3747591"/>
            <a:ext cx="5561447" cy="2463736"/>
            <a:chOff x="1008061" y="1876258"/>
            <a:chExt cx="3503351" cy="2463736"/>
          </a:xfrm>
        </p:grpSpPr>
        <p:sp>
          <p:nvSpPr>
            <p:cNvPr id="40" name="Rounded Rectangle 39"/>
            <p:cNvSpPr/>
            <p:nvPr/>
          </p:nvSpPr>
          <p:spPr>
            <a:xfrm>
              <a:off x="1008061" y="2308587"/>
              <a:ext cx="3503351" cy="2031407"/>
            </a:xfrm>
            <a:prstGeom prst="roundRect">
              <a:avLst>
                <a:gd name="adj" fmla="val 6226"/>
              </a:avLst>
            </a:prstGeom>
            <a:solidFill>
              <a:schemeClr val="accent2">
                <a:alpha val="20000"/>
              </a:schemeClr>
            </a:solidFill>
            <a:effectLst/>
          </p:spPr>
          <p:txBody>
            <a:bodyPr wrap="square" lIns="182880" tIns="365760" rIns="91440" bIns="182880">
              <a:spAutoFit/>
            </a:bodyPr>
            <a:lstStyle/>
            <a:p>
              <a:pPr defTabSz="888978">
                <a:lnSpc>
                  <a:spcPct val="120000"/>
                </a:lnSpc>
                <a:spcBef>
                  <a:spcPct val="0"/>
                </a:spcBef>
                <a:spcAft>
                  <a:spcPts val="267"/>
                </a:spcAft>
              </a:pPr>
              <a:r>
                <a:rPr lang="en-US" sz="1400" dirty="0"/>
                <a:t>Incremental development &amp; delivery mechanism</a:t>
              </a:r>
            </a:p>
            <a:p>
              <a:pPr defTabSz="888978">
                <a:lnSpc>
                  <a:spcPct val="120000"/>
                </a:lnSpc>
                <a:spcBef>
                  <a:spcPct val="0"/>
                </a:spcBef>
                <a:spcAft>
                  <a:spcPts val="267"/>
                </a:spcAft>
              </a:pPr>
              <a:r>
                <a:rPr lang="en-US" sz="1400" dirty="0"/>
                <a:t>Phased movement to production</a:t>
              </a:r>
            </a:p>
            <a:p>
              <a:pPr defTabSz="888978">
                <a:lnSpc>
                  <a:spcPct val="120000"/>
                </a:lnSpc>
                <a:spcBef>
                  <a:spcPct val="0"/>
                </a:spcBef>
                <a:spcAft>
                  <a:spcPts val="267"/>
                </a:spcAft>
              </a:pPr>
              <a:r>
                <a:rPr lang="en-US" sz="1400" dirty="0"/>
                <a:t>Continuous feedback for improvements</a:t>
              </a:r>
            </a:p>
            <a:p>
              <a:pPr defTabSz="888978">
                <a:lnSpc>
                  <a:spcPct val="120000"/>
                </a:lnSpc>
                <a:spcBef>
                  <a:spcPct val="0"/>
                </a:spcBef>
                <a:spcAft>
                  <a:spcPts val="267"/>
                </a:spcAft>
              </a:pPr>
              <a:r>
                <a:rPr lang="en-US" sz="1400" dirty="0"/>
                <a:t>Phased transition to support</a:t>
              </a:r>
            </a:p>
            <a:p>
              <a:pPr defTabSz="888978">
                <a:lnSpc>
                  <a:spcPct val="120000"/>
                </a:lnSpc>
                <a:spcBef>
                  <a:spcPct val="0"/>
                </a:spcBef>
                <a:spcAft>
                  <a:spcPts val="267"/>
                </a:spcAft>
              </a:pPr>
              <a:endParaRPr lang="en-US" sz="14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08062" y="1876258"/>
              <a:ext cx="3503350" cy="645319"/>
            </a:xfrm>
            <a:prstGeom prst="round2SameRect">
              <a:avLst/>
            </a:prstGeom>
            <a:solidFill>
              <a:schemeClr val="accent2"/>
            </a:solidFill>
          </p:spPr>
          <p:txBody>
            <a:bodyPr wrap="square" lIns="243840" tIns="121920" rIns="243840" bIns="121920" rtlCol="0">
              <a:spAutoFit/>
            </a:bodyPr>
            <a:lstStyle/>
            <a:p>
              <a:r>
                <a:rPr lang="en-US" sz="2400" dirty="0">
                  <a:solidFill>
                    <a:srgbClr val="FFFFFF"/>
                  </a:solidFill>
                </a:rPr>
                <a:t>Agile Development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611827" y="2143883"/>
            <a:ext cx="872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Sprint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planning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013883" y="3491342"/>
            <a:ext cx="1190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Development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13034" y="3397213"/>
            <a:ext cx="731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Sprint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sign off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31181" y="4887975"/>
            <a:ext cx="858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Test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&amp; deploy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831260" y="4887975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Demo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sessions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4085483" y="3099363"/>
            <a:ext cx="236082" cy="207254"/>
            <a:chOff x="6336507" y="4842935"/>
            <a:chExt cx="481012" cy="422275"/>
          </a:xfrm>
          <a:solidFill>
            <a:schemeClr val="accent2"/>
          </a:solidFill>
        </p:grpSpPr>
        <p:sp>
          <p:nvSpPr>
            <p:cNvPr id="32" name="Freeform 23"/>
            <p:cNvSpPr>
              <a:spLocks noEditPoints="1"/>
            </p:cNvSpPr>
            <p:nvPr/>
          </p:nvSpPr>
          <p:spPr bwMode="auto">
            <a:xfrm>
              <a:off x="6336507" y="4842935"/>
              <a:ext cx="481012" cy="422275"/>
            </a:xfrm>
            <a:custGeom>
              <a:avLst/>
              <a:gdLst>
                <a:gd name="T0" fmla="*/ 128 w 128"/>
                <a:gd name="T1" fmla="*/ 66 h 112"/>
                <a:gd name="T2" fmla="*/ 112 w 128"/>
                <a:gd name="T3" fmla="*/ 6 h 112"/>
                <a:gd name="T4" fmla="*/ 104 w 128"/>
                <a:gd name="T5" fmla="*/ 0 h 112"/>
                <a:gd name="T6" fmla="*/ 64 w 128"/>
                <a:gd name="T7" fmla="*/ 0 h 112"/>
                <a:gd name="T8" fmla="*/ 24 w 128"/>
                <a:gd name="T9" fmla="*/ 0 h 112"/>
                <a:gd name="T10" fmla="*/ 16 w 128"/>
                <a:gd name="T11" fmla="*/ 6 h 112"/>
                <a:gd name="T12" fmla="*/ 0 w 128"/>
                <a:gd name="T13" fmla="*/ 66 h 112"/>
                <a:gd name="T14" fmla="*/ 0 w 128"/>
                <a:gd name="T15" fmla="*/ 68 h 112"/>
                <a:gd name="T16" fmla="*/ 0 w 128"/>
                <a:gd name="T17" fmla="*/ 96 h 112"/>
                <a:gd name="T18" fmla="*/ 16 w 128"/>
                <a:gd name="T19" fmla="*/ 112 h 112"/>
                <a:gd name="T20" fmla="*/ 112 w 128"/>
                <a:gd name="T21" fmla="*/ 112 h 112"/>
                <a:gd name="T22" fmla="*/ 128 w 128"/>
                <a:gd name="T23" fmla="*/ 96 h 112"/>
                <a:gd name="T24" fmla="*/ 128 w 128"/>
                <a:gd name="T25" fmla="*/ 68 h 112"/>
                <a:gd name="T26" fmla="*/ 128 w 128"/>
                <a:gd name="T27" fmla="*/ 66 h 112"/>
                <a:gd name="T28" fmla="*/ 120 w 128"/>
                <a:gd name="T29" fmla="*/ 96 h 112"/>
                <a:gd name="T30" fmla="*/ 112 w 128"/>
                <a:gd name="T31" fmla="*/ 104 h 112"/>
                <a:gd name="T32" fmla="*/ 16 w 128"/>
                <a:gd name="T33" fmla="*/ 104 h 112"/>
                <a:gd name="T34" fmla="*/ 8 w 128"/>
                <a:gd name="T35" fmla="*/ 96 h 112"/>
                <a:gd name="T36" fmla="*/ 8 w 128"/>
                <a:gd name="T37" fmla="*/ 68 h 112"/>
                <a:gd name="T38" fmla="*/ 24 w 128"/>
                <a:gd name="T39" fmla="*/ 8 h 112"/>
                <a:gd name="T40" fmla="*/ 104 w 128"/>
                <a:gd name="T41" fmla="*/ 8 h 112"/>
                <a:gd name="T42" fmla="*/ 120 w 128"/>
                <a:gd name="T43" fmla="*/ 68 h 112"/>
                <a:gd name="T44" fmla="*/ 120 w 128"/>
                <a:gd name="T45" fmla="*/ 9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8" h="112">
                  <a:moveTo>
                    <a:pt x="128" y="66"/>
                  </a:moveTo>
                  <a:cubicBezTo>
                    <a:pt x="112" y="6"/>
                    <a:pt x="112" y="6"/>
                    <a:pt x="112" y="6"/>
                  </a:cubicBezTo>
                  <a:cubicBezTo>
                    <a:pt x="111" y="2"/>
                    <a:pt x="108" y="0"/>
                    <a:pt x="10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17" y="2"/>
                    <a:pt x="16" y="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7"/>
                    <a:pt x="0" y="67"/>
                    <a:pt x="0" y="68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5"/>
                    <a:pt x="7" y="112"/>
                    <a:pt x="16" y="112"/>
                  </a:cubicBezTo>
                  <a:cubicBezTo>
                    <a:pt x="112" y="112"/>
                    <a:pt x="112" y="112"/>
                    <a:pt x="112" y="112"/>
                  </a:cubicBezTo>
                  <a:cubicBezTo>
                    <a:pt x="121" y="112"/>
                    <a:pt x="128" y="105"/>
                    <a:pt x="128" y="96"/>
                  </a:cubicBezTo>
                  <a:cubicBezTo>
                    <a:pt x="128" y="68"/>
                    <a:pt x="128" y="68"/>
                    <a:pt x="128" y="68"/>
                  </a:cubicBezTo>
                  <a:cubicBezTo>
                    <a:pt x="128" y="67"/>
                    <a:pt x="128" y="67"/>
                    <a:pt x="128" y="66"/>
                  </a:cubicBezTo>
                  <a:close/>
                  <a:moveTo>
                    <a:pt x="120" y="96"/>
                  </a:moveTo>
                  <a:cubicBezTo>
                    <a:pt x="120" y="100"/>
                    <a:pt x="116" y="104"/>
                    <a:pt x="112" y="104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12" y="104"/>
                    <a:pt x="8" y="100"/>
                    <a:pt x="8" y="96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20" y="68"/>
                    <a:pt x="120" y="68"/>
                    <a:pt x="120" y="68"/>
                  </a:cubicBezTo>
                  <a:lnTo>
                    <a:pt x="120" y="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24"/>
            <p:cNvSpPr>
              <a:spLocks noEditPoints="1"/>
            </p:cNvSpPr>
            <p:nvPr/>
          </p:nvSpPr>
          <p:spPr bwMode="auto">
            <a:xfrm>
              <a:off x="6393657" y="4903260"/>
              <a:ext cx="368300" cy="271463"/>
            </a:xfrm>
            <a:custGeom>
              <a:avLst/>
              <a:gdLst>
                <a:gd name="T0" fmla="*/ 80 w 98"/>
                <a:gd name="T1" fmla="*/ 0 h 72"/>
                <a:gd name="T2" fmla="*/ 18 w 98"/>
                <a:gd name="T3" fmla="*/ 0 h 72"/>
                <a:gd name="T4" fmla="*/ 14 w 98"/>
                <a:gd name="T5" fmla="*/ 3 h 72"/>
                <a:gd name="T6" fmla="*/ 0 w 98"/>
                <a:gd name="T7" fmla="*/ 51 h 72"/>
                <a:gd name="T8" fmla="*/ 1 w 98"/>
                <a:gd name="T9" fmla="*/ 54 h 72"/>
                <a:gd name="T10" fmla="*/ 4 w 98"/>
                <a:gd name="T11" fmla="*/ 56 h 72"/>
                <a:gd name="T12" fmla="*/ 16 w 98"/>
                <a:gd name="T13" fmla="*/ 56 h 72"/>
                <a:gd name="T14" fmla="*/ 20 w 98"/>
                <a:gd name="T15" fmla="*/ 56 h 72"/>
                <a:gd name="T16" fmla="*/ 23 w 98"/>
                <a:gd name="T17" fmla="*/ 56 h 72"/>
                <a:gd name="T18" fmla="*/ 28 w 98"/>
                <a:gd name="T19" fmla="*/ 68 h 72"/>
                <a:gd name="T20" fmla="*/ 35 w 98"/>
                <a:gd name="T21" fmla="*/ 72 h 72"/>
                <a:gd name="T22" fmla="*/ 63 w 98"/>
                <a:gd name="T23" fmla="*/ 72 h 72"/>
                <a:gd name="T24" fmla="*/ 70 w 98"/>
                <a:gd name="T25" fmla="*/ 68 h 72"/>
                <a:gd name="T26" fmla="*/ 75 w 98"/>
                <a:gd name="T27" fmla="*/ 56 h 72"/>
                <a:gd name="T28" fmla="*/ 78 w 98"/>
                <a:gd name="T29" fmla="*/ 56 h 72"/>
                <a:gd name="T30" fmla="*/ 82 w 98"/>
                <a:gd name="T31" fmla="*/ 56 h 72"/>
                <a:gd name="T32" fmla="*/ 94 w 98"/>
                <a:gd name="T33" fmla="*/ 56 h 72"/>
                <a:gd name="T34" fmla="*/ 97 w 98"/>
                <a:gd name="T35" fmla="*/ 54 h 72"/>
                <a:gd name="T36" fmla="*/ 98 w 98"/>
                <a:gd name="T37" fmla="*/ 51 h 72"/>
                <a:gd name="T38" fmla="*/ 84 w 98"/>
                <a:gd name="T39" fmla="*/ 3 h 72"/>
                <a:gd name="T40" fmla="*/ 80 w 98"/>
                <a:gd name="T41" fmla="*/ 0 h 72"/>
                <a:gd name="T42" fmla="*/ 82 w 98"/>
                <a:gd name="T43" fmla="*/ 48 h 72"/>
                <a:gd name="T44" fmla="*/ 75 w 98"/>
                <a:gd name="T45" fmla="*/ 48 h 72"/>
                <a:gd name="T46" fmla="*/ 68 w 98"/>
                <a:gd name="T47" fmla="*/ 52 h 72"/>
                <a:gd name="T48" fmla="*/ 63 w 98"/>
                <a:gd name="T49" fmla="*/ 64 h 72"/>
                <a:gd name="T50" fmla="*/ 35 w 98"/>
                <a:gd name="T51" fmla="*/ 64 h 72"/>
                <a:gd name="T52" fmla="*/ 30 w 98"/>
                <a:gd name="T53" fmla="*/ 52 h 72"/>
                <a:gd name="T54" fmla="*/ 23 w 98"/>
                <a:gd name="T55" fmla="*/ 48 h 72"/>
                <a:gd name="T56" fmla="*/ 16 w 98"/>
                <a:gd name="T57" fmla="*/ 48 h 72"/>
                <a:gd name="T58" fmla="*/ 6 w 98"/>
                <a:gd name="T59" fmla="*/ 48 h 72"/>
                <a:gd name="T60" fmla="*/ 18 w 98"/>
                <a:gd name="T61" fmla="*/ 4 h 72"/>
                <a:gd name="T62" fmla="*/ 80 w 98"/>
                <a:gd name="T63" fmla="*/ 4 h 72"/>
                <a:gd name="T64" fmla="*/ 92 w 98"/>
                <a:gd name="T65" fmla="*/ 48 h 72"/>
                <a:gd name="T66" fmla="*/ 82 w 98"/>
                <a:gd name="T67" fmla="*/ 4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8" h="72">
                  <a:moveTo>
                    <a:pt x="80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6" y="0"/>
                    <a:pt x="15" y="1"/>
                    <a:pt x="14" y="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2"/>
                    <a:pt x="0" y="53"/>
                    <a:pt x="1" y="54"/>
                  </a:cubicBezTo>
                  <a:cubicBezTo>
                    <a:pt x="2" y="55"/>
                    <a:pt x="3" y="56"/>
                    <a:pt x="4" y="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30" y="70"/>
                    <a:pt x="32" y="72"/>
                    <a:pt x="35" y="72"/>
                  </a:cubicBezTo>
                  <a:cubicBezTo>
                    <a:pt x="63" y="72"/>
                    <a:pt x="63" y="72"/>
                    <a:pt x="63" y="72"/>
                  </a:cubicBezTo>
                  <a:cubicBezTo>
                    <a:pt x="66" y="72"/>
                    <a:pt x="68" y="70"/>
                    <a:pt x="70" y="68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6"/>
                    <a:pt x="96" y="55"/>
                    <a:pt x="97" y="54"/>
                  </a:cubicBezTo>
                  <a:cubicBezTo>
                    <a:pt x="98" y="53"/>
                    <a:pt x="98" y="52"/>
                    <a:pt x="98" y="51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3" y="1"/>
                    <a:pt x="82" y="0"/>
                    <a:pt x="80" y="0"/>
                  </a:cubicBezTo>
                  <a:close/>
                  <a:moveTo>
                    <a:pt x="82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2" y="48"/>
                    <a:pt x="70" y="50"/>
                    <a:pt x="68" y="52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28" y="50"/>
                    <a:pt x="26" y="48"/>
                    <a:pt x="23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92" y="48"/>
                    <a:pt x="92" y="48"/>
                    <a:pt x="92" y="48"/>
                  </a:cubicBezTo>
                  <a:lnTo>
                    <a:pt x="82" y="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23AE914-DB99-AB3D-EC8A-79F0938894E9}"/>
              </a:ext>
            </a:extLst>
          </p:cNvPr>
          <p:cNvGrpSpPr/>
          <p:nvPr/>
        </p:nvGrpSpPr>
        <p:grpSpPr>
          <a:xfrm>
            <a:off x="1611962" y="4442787"/>
            <a:ext cx="427029" cy="427029"/>
            <a:chOff x="3384868" y="4431748"/>
            <a:chExt cx="427029" cy="427029"/>
          </a:xfrm>
        </p:grpSpPr>
        <p:sp>
          <p:nvSpPr>
            <p:cNvPr id="12" name="타원 134"/>
            <p:cNvSpPr/>
            <p:nvPr/>
          </p:nvSpPr>
          <p:spPr>
            <a:xfrm>
              <a:off x="3384868" y="4431748"/>
              <a:ext cx="427029" cy="42702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4675E7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</a:pPr>
              <a:endParaRPr lang="ko-KR" altLang="en-US" sz="2000" dirty="0">
                <a:solidFill>
                  <a:schemeClr val="accent2"/>
                </a:solidFill>
                <a:ea typeface="+mj-ea"/>
                <a:cs typeface="Roboto condensed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3482635" y="4554348"/>
              <a:ext cx="236082" cy="207254"/>
              <a:chOff x="5220229" y="4842935"/>
              <a:chExt cx="481012" cy="422275"/>
            </a:xfrm>
            <a:solidFill>
              <a:schemeClr val="accent3"/>
            </a:solidFill>
          </p:grpSpPr>
          <p:sp>
            <p:nvSpPr>
              <p:cNvPr id="43" name="Freeform 25"/>
              <p:cNvSpPr>
                <a:spLocks/>
              </p:cNvSpPr>
              <p:nvPr/>
            </p:nvSpPr>
            <p:spPr bwMode="auto">
              <a:xfrm>
                <a:off x="5294841" y="4919135"/>
                <a:ext cx="173037" cy="112713"/>
              </a:xfrm>
              <a:custGeom>
                <a:avLst/>
                <a:gdLst>
                  <a:gd name="T0" fmla="*/ 44 w 46"/>
                  <a:gd name="T1" fmla="*/ 0 h 30"/>
                  <a:gd name="T2" fmla="*/ 0 w 46"/>
                  <a:gd name="T3" fmla="*/ 28 h 30"/>
                  <a:gd name="T4" fmla="*/ 2 w 46"/>
                  <a:gd name="T5" fmla="*/ 30 h 30"/>
                  <a:gd name="T6" fmla="*/ 4 w 46"/>
                  <a:gd name="T7" fmla="*/ 28 h 30"/>
                  <a:gd name="T8" fmla="*/ 44 w 46"/>
                  <a:gd name="T9" fmla="*/ 4 h 30"/>
                  <a:gd name="T10" fmla="*/ 46 w 46"/>
                  <a:gd name="T11" fmla="*/ 2 h 30"/>
                  <a:gd name="T12" fmla="*/ 44 w 46"/>
                  <a:gd name="T1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30">
                    <a:moveTo>
                      <a:pt x="44" y="0"/>
                    </a:moveTo>
                    <a:cubicBezTo>
                      <a:pt x="20" y="0"/>
                      <a:pt x="0" y="13"/>
                      <a:pt x="0" y="28"/>
                    </a:cubicBezTo>
                    <a:cubicBezTo>
                      <a:pt x="0" y="29"/>
                      <a:pt x="1" y="30"/>
                      <a:pt x="2" y="30"/>
                    </a:cubicBezTo>
                    <a:cubicBezTo>
                      <a:pt x="3" y="30"/>
                      <a:pt x="4" y="29"/>
                      <a:pt x="4" y="28"/>
                    </a:cubicBezTo>
                    <a:cubicBezTo>
                      <a:pt x="4" y="15"/>
                      <a:pt x="23" y="4"/>
                      <a:pt x="44" y="4"/>
                    </a:cubicBezTo>
                    <a:cubicBezTo>
                      <a:pt x="45" y="4"/>
                      <a:pt x="46" y="3"/>
                      <a:pt x="46" y="2"/>
                    </a:cubicBezTo>
                    <a:cubicBezTo>
                      <a:pt x="46" y="1"/>
                      <a:pt x="45" y="0"/>
                      <a:pt x="44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4675E7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4" name="Freeform 26"/>
              <p:cNvSpPr>
                <a:spLocks noEditPoints="1"/>
              </p:cNvSpPr>
              <p:nvPr/>
            </p:nvSpPr>
            <p:spPr bwMode="auto">
              <a:xfrm>
                <a:off x="5220229" y="4842935"/>
                <a:ext cx="481012" cy="422275"/>
              </a:xfrm>
              <a:custGeom>
                <a:avLst/>
                <a:gdLst>
                  <a:gd name="T0" fmla="*/ 64 w 128"/>
                  <a:gd name="T1" fmla="*/ 0 h 112"/>
                  <a:gd name="T2" fmla="*/ 0 w 128"/>
                  <a:gd name="T3" fmla="*/ 48 h 112"/>
                  <a:gd name="T4" fmla="*/ 28 w 128"/>
                  <a:gd name="T5" fmla="*/ 88 h 112"/>
                  <a:gd name="T6" fmla="*/ 28 w 128"/>
                  <a:gd name="T7" fmla="*/ 88 h 112"/>
                  <a:gd name="T8" fmla="*/ 20 w 128"/>
                  <a:gd name="T9" fmla="*/ 107 h 112"/>
                  <a:gd name="T10" fmla="*/ 20 w 128"/>
                  <a:gd name="T11" fmla="*/ 107 h 112"/>
                  <a:gd name="T12" fmla="*/ 20 w 128"/>
                  <a:gd name="T13" fmla="*/ 108 h 112"/>
                  <a:gd name="T14" fmla="*/ 24 w 128"/>
                  <a:gd name="T15" fmla="*/ 112 h 112"/>
                  <a:gd name="T16" fmla="*/ 25 w 128"/>
                  <a:gd name="T17" fmla="*/ 112 h 112"/>
                  <a:gd name="T18" fmla="*/ 52 w 128"/>
                  <a:gd name="T19" fmla="*/ 95 h 112"/>
                  <a:gd name="T20" fmla="*/ 64 w 128"/>
                  <a:gd name="T21" fmla="*/ 96 h 112"/>
                  <a:gd name="T22" fmla="*/ 128 w 128"/>
                  <a:gd name="T23" fmla="*/ 48 h 112"/>
                  <a:gd name="T24" fmla="*/ 64 w 128"/>
                  <a:gd name="T25" fmla="*/ 0 h 112"/>
                  <a:gd name="T26" fmla="*/ 64 w 128"/>
                  <a:gd name="T27" fmla="*/ 88 h 112"/>
                  <a:gd name="T28" fmla="*/ 53 w 128"/>
                  <a:gd name="T29" fmla="*/ 87 h 112"/>
                  <a:gd name="T30" fmla="*/ 52 w 128"/>
                  <a:gd name="T31" fmla="*/ 87 h 112"/>
                  <a:gd name="T32" fmla="*/ 45 w 128"/>
                  <a:gd name="T33" fmla="*/ 90 h 112"/>
                  <a:gd name="T34" fmla="*/ 33 w 128"/>
                  <a:gd name="T35" fmla="*/ 100 h 112"/>
                  <a:gd name="T36" fmla="*/ 36 w 128"/>
                  <a:gd name="T37" fmla="*/ 88 h 112"/>
                  <a:gd name="T38" fmla="*/ 36 w 128"/>
                  <a:gd name="T39" fmla="*/ 88 h 112"/>
                  <a:gd name="T40" fmla="*/ 32 w 128"/>
                  <a:gd name="T41" fmla="*/ 81 h 112"/>
                  <a:gd name="T42" fmla="*/ 8 w 128"/>
                  <a:gd name="T43" fmla="*/ 48 h 112"/>
                  <a:gd name="T44" fmla="*/ 64 w 128"/>
                  <a:gd name="T45" fmla="*/ 8 h 112"/>
                  <a:gd name="T46" fmla="*/ 120 w 128"/>
                  <a:gd name="T47" fmla="*/ 48 h 112"/>
                  <a:gd name="T48" fmla="*/ 64 w 128"/>
                  <a:gd name="T49" fmla="*/ 8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8" h="112">
                    <a:moveTo>
                      <a:pt x="64" y="0"/>
                    </a:moveTo>
                    <a:cubicBezTo>
                      <a:pt x="29" y="0"/>
                      <a:pt x="0" y="21"/>
                      <a:pt x="0" y="48"/>
                    </a:cubicBezTo>
                    <a:cubicBezTo>
                      <a:pt x="0" y="65"/>
                      <a:pt x="11" y="79"/>
                      <a:pt x="28" y="88"/>
                    </a:cubicBezTo>
                    <a:cubicBezTo>
                      <a:pt x="28" y="88"/>
                      <a:pt x="28" y="88"/>
                      <a:pt x="28" y="88"/>
                    </a:cubicBezTo>
                    <a:cubicBezTo>
                      <a:pt x="28" y="95"/>
                      <a:pt x="23" y="103"/>
                      <a:pt x="20" y="107"/>
                    </a:cubicBezTo>
                    <a:cubicBezTo>
                      <a:pt x="20" y="107"/>
                      <a:pt x="20" y="107"/>
                      <a:pt x="20" y="107"/>
                    </a:cubicBezTo>
                    <a:cubicBezTo>
                      <a:pt x="20" y="107"/>
                      <a:pt x="20" y="108"/>
                      <a:pt x="20" y="108"/>
                    </a:cubicBezTo>
                    <a:cubicBezTo>
                      <a:pt x="20" y="110"/>
                      <a:pt x="22" y="112"/>
                      <a:pt x="24" y="112"/>
                    </a:cubicBezTo>
                    <a:cubicBezTo>
                      <a:pt x="24" y="112"/>
                      <a:pt x="25" y="112"/>
                      <a:pt x="25" y="112"/>
                    </a:cubicBezTo>
                    <a:cubicBezTo>
                      <a:pt x="37" y="110"/>
                      <a:pt x="49" y="98"/>
                      <a:pt x="52" y="95"/>
                    </a:cubicBezTo>
                    <a:cubicBezTo>
                      <a:pt x="56" y="96"/>
                      <a:pt x="60" y="96"/>
                      <a:pt x="64" y="96"/>
                    </a:cubicBezTo>
                    <a:cubicBezTo>
                      <a:pt x="99" y="96"/>
                      <a:pt x="128" y="75"/>
                      <a:pt x="128" y="48"/>
                    </a:cubicBezTo>
                    <a:cubicBezTo>
                      <a:pt x="128" y="21"/>
                      <a:pt x="99" y="0"/>
                      <a:pt x="64" y="0"/>
                    </a:cubicBezTo>
                    <a:close/>
                    <a:moveTo>
                      <a:pt x="64" y="88"/>
                    </a:moveTo>
                    <a:cubicBezTo>
                      <a:pt x="60" y="88"/>
                      <a:pt x="57" y="88"/>
                      <a:pt x="53" y="87"/>
                    </a:cubicBezTo>
                    <a:cubicBezTo>
                      <a:pt x="52" y="87"/>
                      <a:pt x="52" y="87"/>
                      <a:pt x="52" y="87"/>
                    </a:cubicBezTo>
                    <a:cubicBezTo>
                      <a:pt x="49" y="87"/>
                      <a:pt x="47" y="88"/>
                      <a:pt x="45" y="90"/>
                    </a:cubicBezTo>
                    <a:cubicBezTo>
                      <a:pt x="44" y="92"/>
                      <a:pt x="39" y="97"/>
                      <a:pt x="33" y="100"/>
                    </a:cubicBezTo>
                    <a:cubicBezTo>
                      <a:pt x="35" y="97"/>
                      <a:pt x="36" y="93"/>
                      <a:pt x="36" y="88"/>
                    </a:cubicBezTo>
                    <a:cubicBezTo>
                      <a:pt x="36" y="88"/>
                      <a:pt x="36" y="88"/>
                      <a:pt x="36" y="88"/>
                    </a:cubicBezTo>
                    <a:cubicBezTo>
                      <a:pt x="36" y="85"/>
                      <a:pt x="34" y="82"/>
                      <a:pt x="32" y="81"/>
                    </a:cubicBezTo>
                    <a:cubicBezTo>
                      <a:pt x="17" y="73"/>
                      <a:pt x="8" y="61"/>
                      <a:pt x="8" y="48"/>
                    </a:cubicBezTo>
                    <a:cubicBezTo>
                      <a:pt x="8" y="26"/>
                      <a:pt x="33" y="8"/>
                      <a:pt x="64" y="8"/>
                    </a:cubicBezTo>
                    <a:cubicBezTo>
                      <a:pt x="95" y="8"/>
                      <a:pt x="120" y="26"/>
                      <a:pt x="120" y="48"/>
                    </a:cubicBezTo>
                    <a:cubicBezTo>
                      <a:pt x="120" y="70"/>
                      <a:pt x="95" y="88"/>
                      <a:pt x="64" y="88"/>
                    </a:cubicBezTo>
                    <a:close/>
                  </a:path>
                </a:pathLst>
              </a:custGeom>
              <a:grpFill/>
              <a:ln w="9525">
                <a:solidFill>
                  <a:srgbClr val="4675E7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955434" y="3128555"/>
            <a:ext cx="236083" cy="148039"/>
            <a:chOff x="4258204" y="4903260"/>
            <a:chExt cx="481012" cy="301625"/>
          </a:xfrm>
          <a:solidFill>
            <a:schemeClr val="accent5"/>
          </a:solidFill>
        </p:grpSpPr>
        <p:sp>
          <p:nvSpPr>
            <p:cNvPr id="46" name="Freeform 27"/>
            <p:cNvSpPr>
              <a:spLocks noEditPoints="1"/>
            </p:cNvSpPr>
            <p:nvPr/>
          </p:nvSpPr>
          <p:spPr bwMode="auto">
            <a:xfrm>
              <a:off x="4258204" y="4903260"/>
              <a:ext cx="481012" cy="301625"/>
            </a:xfrm>
            <a:custGeom>
              <a:avLst/>
              <a:gdLst>
                <a:gd name="T0" fmla="*/ 128 w 128"/>
                <a:gd name="T1" fmla="*/ 39 h 80"/>
                <a:gd name="T2" fmla="*/ 128 w 128"/>
                <a:gd name="T3" fmla="*/ 39 h 80"/>
                <a:gd name="T4" fmla="*/ 127 w 128"/>
                <a:gd name="T5" fmla="*/ 38 h 80"/>
                <a:gd name="T6" fmla="*/ 127 w 128"/>
                <a:gd name="T7" fmla="*/ 38 h 80"/>
                <a:gd name="T8" fmla="*/ 64 w 128"/>
                <a:gd name="T9" fmla="*/ 0 h 80"/>
                <a:gd name="T10" fmla="*/ 0 w 128"/>
                <a:gd name="T11" fmla="*/ 38 h 80"/>
                <a:gd name="T12" fmla="*/ 0 w 128"/>
                <a:gd name="T13" fmla="*/ 38 h 80"/>
                <a:gd name="T14" fmla="*/ 0 w 128"/>
                <a:gd name="T15" fmla="*/ 39 h 80"/>
                <a:gd name="T16" fmla="*/ 0 w 128"/>
                <a:gd name="T17" fmla="*/ 39 h 80"/>
                <a:gd name="T18" fmla="*/ 0 w 128"/>
                <a:gd name="T19" fmla="*/ 40 h 80"/>
                <a:gd name="T20" fmla="*/ 0 w 128"/>
                <a:gd name="T21" fmla="*/ 41 h 80"/>
                <a:gd name="T22" fmla="*/ 0 w 128"/>
                <a:gd name="T23" fmla="*/ 41 h 80"/>
                <a:gd name="T24" fmla="*/ 0 w 128"/>
                <a:gd name="T25" fmla="*/ 42 h 80"/>
                <a:gd name="T26" fmla="*/ 0 w 128"/>
                <a:gd name="T27" fmla="*/ 42 h 80"/>
                <a:gd name="T28" fmla="*/ 64 w 128"/>
                <a:gd name="T29" fmla="*/ 80 h 80"/>
                <a:gd name="T30" fmla="*/ 127 w 128"/>
                <a:gd name="T31" fmla="*/ 42 h 80"/>
                <a:gd name="T32" fmla="*/ 127 w 128"/>
                <a:gd name="T33" fmla="*/ 42 h 80"/>
                <a:gd name="T34" fmla="*/ 128 w 128"/>
                <a:gd name="T35" fmla="*/ 41 h 80"/>
                <a:gd name="T36" fmla="*/ 128 w 128"/>
                <a:gd name="T37" fmla="*/ 41 h 80"/>
                <a:gd name="T38" fmla="*/ 128 w 128"/>
                <a:gd name="T39" fmla="*/ 40 h 80"/>
                <a:gd name="T40" fmla="*/ 128 w 128"/>
                <a:gd name="T41" fmla="*/ 39 h 80"/>
                <a:gd name="T42" fmla="*/ 64 w 128"/>
                <a:gd name="T43" fmla="*/ 72 h 80"/>
                <a:gd name="T44" fmla="*/ 9 w 128"/>
                <a:gd name="T45" fmla="*/ 40 h 80"/>
                <a:gd name="T46" fmla="*/ 64 w 128"/>
                <a:gd name="T47" fmla="*/ 8 h 80"/>
                <a:gd name="T48" fmla="*/ 119 w 128"/>
                <a:gd name="T49" fmla="*/ 40 h 80"/>
                <a:gd name="T50" fmla="*/ 64 w 128"/>
                <a:gd name="T51" fmla="*/ 7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8" h="80">
                  <a:moveTo>
                    <a:pt x="128" y="39"/>
                  </a:moveTo>
                  <a:cubicBezTo>
                    <a:pt x="128" y="39"/>
                    <a:pt x="128" y="39"/>
                    <a:pt x="128" y="39"/>
                  </a:cubicBezTo>
                  <a:cubicBezTo>
                    <a:pt x="128" y="39"/>
                    <a:pt x="128" y="38"/>
                    <a:pt x="127" y="38"/>
                  </a:cubicBezTo>
                  <a:cubicBezTo>
                    <a:pt x="127" y="38"/>
                    <a:pt x="127" y="38"/>
                    <a:pt x="127" y="38"/>
                  </a:cubicBezTo>
                  <a:cubicBezTo>
                    <a:pt x="116" y="16"/>
                    <a:pt x="91" y="0"/>
                    <a:pt x="64" y="0"/>
                  </a:cubicBezTo>
                  <a:cubicBezTo>
                    <a:pt x="37" y="0"/>
                    <a:pt x="12" y="16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40"/>
                    <a:pt x="0" y="40"/>
                  </a:cubicBezTo>
                  <a:cubicBezTo>
                    <a:pt x="0" y="40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2" y="64"/>
                    <a:pt x="37" y="80"/>
                    <a:pt x="64" y="80"/>
                  </a:cubicBezTo>
                  <a:cubicBezTo>
                    <a:pt x="91" y="80"/>
                    <a:pt x="116" y="64"/>
                    <a:pt x="127" y="42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28" y="41"/>
                    <a:pt x="128" y="41"/>
                    <a:pt x="128" y="41"/>
                  </a:cubicBezTo>
                  <a:cubicBezTo>
                    <a:pt x="128" y="41"/>
                    <a:pt x="128" y="41"/>
                    <a:pt x="128" y="41"/>
                  </a:cubicBezTo>
                  <a:cubicBezTo>
                    <a:pt x="128" y="41"/>
                    <a:pt x="128" y="40"/>
                    <a:pt x="128" y="40"/>
                  </a:cubicBezTo>
                  <a:cubicBezTo>
                    <a:pt x="128" y="40"/>
                    <a:pt x="128" y="39"/>
                    <a:pt x="128" y="39"/>
                  </a:cubicBezTo>
                  <a:close/>
                  <a:moveTo>
                    <a:pt x="64" y="72"/>
                  </a:moveTo>
                  <a:cubicBezTo>
                    <a:pt x="41" y="72"/>
                    <a:pt x="19" y="59"/>
                    <a:pt x="9" y="40"/>
                  </a:cubicBezTo>
                  <a:cubicBezTo>
                    <a:pt x="20" y="21"/>
                    <a:pt x="41" y="8"/>
                    <a:pt x="64" y="8"/>
                  </a:cubicBezTo>
                  <a:cubicBezTo>
                    <a:pt x="86" y="8"/>
                    <a:pt x="108" y="21"/>
                    <a:pt x="119" y="40"/>
                  </a:cubicBezTo>
                  <a:cubicBezTo>
                    <a:pt x="108" y="59"/>
                    <a:pt x="86" y="72"/>
                    <a:pt x="64" y="7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" name="Freeform 28"/>
            <p:cNvSpPr>
              <a:spLocks/>
            </p:cNvSpPr>
            <p:nvPr/>
          </p:nvSpPr>
          <p:spPr bwMode="auto">
            <a:xfrm>
              <a:off x="4439179" y="4993747"/>
              <a:ext cx="66675" cy="68263"/>
            </a:xfrm>
            <a:custGeom>
              <a:avLst/>
              <a:gdLst>
                <a:gd name="T0" fmla="*/ 16 w 18"/>
                <a:gd name="T1" fmla="*/ 0 h 18"/>
                <a:gd name="T2" fmla="*/ 16 w 18"/>
                <a:gd name="T3" fmla="*/ 0 h 18"/>
                <a:gd name="T4" fmla="*/ 0 w 18"/>
                <a:gd name="T5" fmla="*/ 16 h 18"/>
                <a:gd name="T6" fmla="*/ 2 w 18"/>
                <a:gd name="T7" fmla="*/ 18 h 18"/>
                <a:gd name="T8" fmla="*/ 4 w 18"/>
                <a:gd name="T9" fmla="*/ 16 h 18"/>
                <a:gd name="T10" fmla="*/ 16 w 18"/>
                <a:gd name="T11" fmla="*/ 4 h 18"/>
                <a:gd name="T12" fmla="*/ 16 w 18"/>
                <a:gd name="T13" fmla="*/ 4 h 18"/>
                <a:gd name="T14" fmla="*/ 18 w 18"/>
                <a:gd name="T15" fmla="*/ 2 h 18"/>
                <a:gd name="T16" fmla="*/ 16 w 18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7"/>
                    <a:pt x="1" y="18"/>
                    <a:pt x="2" y="18"/>
                  </a:cubicBezTo>
                  <a:cubicBezTo>
                    <a:pt x="3" y="18"/>
                    <a:pt x="4" y="17"/>
                    <a:pt x="4" y="16"/>
                  </a:cubicBezTo>
                  <a:cubicBezTo>
                    <a:pt x="4" y="9"/>
                    <a:pt x="9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4"/>
                    <a:pt x="18" y="3"/>
                    <a:pt x="18" y="2"/>
                  </a:cubicBezTo>
                  <a:cubicBezTo>
                    <a:pt x="18" y="1"/>
                    <a:pt x="17" y="0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" name="Freeform 29"/>
            <p:cNvSpPr>
              <a:spLocks noEditPoints="1"/>
            </p:cNvSpPr>
            <p:nvPr/>
          </p:nvSpPr>
          <p:spPr bwMode="auto">
            <a:xfrm>
              <a:off x="4393141" y="4949297"/>
              <a:ext cx="211137" cy="209550"/>
            </a:xfrm>
            <a:custGeom>
              <a:avLst/>
              <a:gdLst>
                <a:gd name="T0" fmla="*/ 28 w 56"/>
                <a:gd name="T1" fmla="*/ 0 h 56"/>
                <a:gd name="T2" fmla="*/ 0 w 56"/>
                <a:gd name="T3" fmla="*/ 28 h 56"/>
                <a:gd name="T4" fmla="*/ 28 w 56"/>
                <a:gd name="T5" fmla="*/ 56 h 56"/>
                <a:gd name="T6" fmla="*/ 56 w 56"/>
                <a:gd name="T7" fmla="*/ 28 h 56"/>
                <a:gd name="T8" fmla="*/ 28 w 56"/>
                <a:gd name="T9" fmla="*/ 0 h 56"/>
                <a:gd name="T10" fmla="*/ 28 w 56"/>
                <a:gd name="T11" fmla="*/ 52 h 56"/>
                <a:gd name="T12" fmla="*/ 4 w 56"/>
                <a:gd name="T13" fmla="*/ 28 h 56"/>
                <a:gd name="T14" fmla="*/ 28 w 56"/>
                <a:gd name="T15" fmla="*/ 4 h 56"/>
                <a:gd name="T16" fmla="*/ 52 w 56"/>
                <a:gd name="T17" fmla="*/ 28 h 56"/>
                <a:gd name="T18" fmla="*/ 28 w 56"/>
                <a:gd name="T19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0"/>
                  </a:moveTo>
                  <a:cubicBezTo>
                    <a:pt x="12" y="0"/>
                    <a:pt x="0" y="13"/>
                    <a:pt x="0" y="28"/>
                  </a:cubicBezTo>
                  <a:cubicBezTo>
                    <a:pt x="0" y="43"/>
                    <a:pt x="12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  <a:moveTo>
                    <a:pt x="28" y="52"/>
                  </a:moveTo>
                  <a:cubicBezTo>
                    <a:pt x="15" y="52"/>
                    <a:pt x="4" y="41"/>
                    <a:pt x="4" y="28"/>
                  </a:cubicBezTo>
                  <a:cubicBezTo>
                    <a:pt x="4" y="15"/>
                    <a:pt x="15" y="4"/>
                    <a:pt x="28" y="4"/>
                  </a:cubicBezTo>
                  <a:cubicBezTo>
                    <a:pt x="41" y="4"/>
                    <a:pt x="52" y="15"/>
                    <a:pt x="52" y="28"/>
                  </a:cubicBezTo>
                  <a:cubicBezTo>
                    <a:pt x="52" y="41"/>
                    <a:pt x="41" y="52"/>
                    <a:pt x="28" y="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602595" y="1730800"/>
            <a:ext cx="162063" cy="236862"/>
            <a:chOff x="6258454" y="3849160"/>
            <a:chExt cx="330200" cy="482600"/>
          </a:xfrm>
          <a:solidFill>
            <a:schemeClr val="accent1"/>
          </a:solidFill>
        </p:grpSpPr>
        <p:sp>
          <p:nvSpPr>
            <p:cNvPr id="50" name="Freeform 35"/>
            <p:cNvSpPr>
              <a:spLocks noEditPoints="1"/>
            </p:cNvSpPr>
            <p:nvPr/>
          </p:nvSpPr>
          <p:spPr bwMode="auto">
            <a:xfrm>
              <a:off x="6258454" y="3849160"/>
              <a:ext cx="330200" cy="482600"/>
            </a:xfrm>
            <a:custGeom>
              <a:avLst/>
              <a:gdLst>
                <a:gd name="T0" fmla="*/ 44 w 88"/>
                <a:gd name="T1" fmla="*/ 0 h 128"/>
                <a:gd name="T2" fmla="*/ 0 w 88"/>
                <a:gd name="T3" fmla="*/ 44 h 128"/>
                <a:gd name="T4" fmla="*/ 20 w 88"/>
                <a:gd name="T5" fmla="*/ 92 h 128"/>
                <a:gd name="T6" fmla="*/ 44 w 88"/>
                <a:gd name="T7" fmla="*/ 128 h 128"/>
                <a:gd name="T8" fmla="*/ 68 w 88"/>
                <a:gd name="T9" fmla="*/ 92 h 128"/>
                <a:gd name="T10" fmla="*/ 88 w 88"/>
                <a:gd name="T11" fmla="*/ 44 h 128"/>
                <a:gd name="T12" fmla="*/ 44 w 88"/>
                <a:gd name="T13" fmla="*/ 0 h 128"/>
                <a:gd name="T14" fmla="*/ 54 w 88"/>
                <a:gd name="T15" fmla="*/ 109 h 128"/>
                <a:gd name="T16" fmla="*/ 35 w 88"/>
                <a:gd name="T17" fmla="*/ 111 h 128"/>
                <a:gd name="T18" fmla="*/ 32 w 88"/>
                <a:gd name="T19" fmla="*/ 104 h 128"/>
                <a:gd name="T20" fmla="*/ 32 w 88"/>
                <a:gd name="T21" fmla="*/ 103 h 128"/>
                <a:gd name="T22" fmla="*/ 57 w 88"/>
                <a:gd name="T23" fmla="*/ 100 h 128"/>
                <a:gd name="T24" fmla="*/ 56 w 88"/>
                <a:gd name="T25" fmla="*/ 104 h 128"/>
                <a:gd name="T26" fmla="*/ 54 w 88"/>
                <a:gd name="T27" fmla="*/ 109 h 128"/>
                <a:gd name="T28" fmla="*/ 31 w 88"/>
                <a:gd name="T29" fmla="*/ 100 h 128"/>
                <a:gd name="T30" fmla="*/ 28 w 88"/>
                <a:gd name="T31" fmla="*/ 92 h 128"/>
                <a:gd name="T32" fmla="*/ 60 w 88"/>
                <a:gd name="T33" fmla="*/ 92 h 128"/>
                <a:gd name="T34" fmla="*/ 58 w 88"/>
                <a:gd name="T35" fmla="*/ 96 h 128"/>
                <a:gd name="T36" fmla="*/ 31 w 88"/>
                <a:gd name="T37" fmla="*/ 100 h 128"/>
                <a:gd name="T38" fmla="*/ 44 w 88"/>
                <a:gd name="T39" fmla="*/ 120 h 128"/>
                <a:gd name="T40" fmla="*/ 36 w 88"/>
                <a:gd name="T41" fmla="*/ 115 h 128"/>
                <a:gd name="T42" fmla="*/ 53 w 88"/>
                <a:gd name="T43" fmla="*/ 113 h 128"/>
                <a:gd name="T44" fmla="*/ 44 w 88"/>
                <a:gd name="T45" fmla="*/ 120 h 128"/>
                <a:gd name="T46" fmla="*/ 63 w 88"/>
                <a:gd name="T47" fmla="*/ 84 h 128"/>
                <a:gd name="T48" fmla="*/ 25 w 88"/>
                <a:gd name="T49" fmla="*/ 84 h 128"/>
                <a:gd name="T50" fmla="*/ 19 w 88"/>
                <a:gd name="T51" fmla="*/ 71 h 128"/>
                <a:gd name="T52" fmla="*/ 8 w 88"/>
                <a:gd name="T53" fmla="*/ 44 h 128"/>
                <a:gd name="T54" fmla="*/ 44 w 88"/>
                <a:gd name="T55" fmla="*/ 8 h 128"/>
                <a:gd name="T56" fmla="*/ 80 w 88"/>
                <a:gd name="T57" fmla="*/ 44 h 128"/>
                <a:gd name="T58" fmla="*/ 69 w 88"/>
                <a:gd name="T59" fmla="*/ 71 h 128"/>
                <a:gd name="T60" fmla="*/ 63 w 88"/>
                <a:gd name="T61" fmla="*/ 8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128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0"/>
                    <a:pt x="15" y="77"/>
                    <a:pt x="20" y="92"/>
                  </a:cubicBezTo>
                  <a:cubicBezTo>
                    <a:pt x="28" y="115"/>
                    <a:pt x="27" y="128"/>
                    <a:pt x="44" y="128"/>
                  </a:cubicBezTo>
                  <a:cubicBezTo>
                    <a:pt x="61" y="128"/>
                    <a:pt x="60" y="115"/>
                    <a:pt x="68" y="92"/>
                  </a:cubicBezTo>
                  <a:cubicBezTo>
                    <a:pt x="73" y="77"/>
                    <a:pt x="88" y="60"/>
                    <a:pt x="88" y="44"/>
                  </a:cubicBezTo>
                  <a:cubicBezTo>
                    <a:pt x="88" y="20"/>
                    <a:pt x="68" y="0"/>
                    <a:pt x="44" y="0"/>
                  </a:cubicBezTo>
                  <a:close/>
                  <a:moveTo>
                    <a:pt x="54" y="109"/>
                  </a:moveTo>
                  <a:cubicBezTo>
                    <a:pt x="35" y="111"/>
                    <a:pt x="35" y="111"/>
                    <a:pt x="35" y="111"/>
                  </a:cubicBezTo>
                  <a:cubicBezTo>
                    <a:pt x="34" y="109"/>
                    <a:pt x="33" y="107"/>
                    <a:pt x="32" y="104"/>
                  </a:cubicBezTo>
                  <a:cubicBezTo>
                    <a:pt x="32" y="104"/>
                    <a:pt x="32" y="104"/>
                    <a:pt x="32" y="103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2"/>
                    <a:pt x="56" y="103"/>
                    <a:pt x="56" y="104"/>
                  </a:cubicBezTo>
                  <a:cubicBezTo>
                    <a:pt x="55" y="106"/>
                    <a:pt x="55" y="107"/>
                    <a:pt x="54" y="109"/>
                  </a:cubicBezTo>
                  <a:close/>
                  <a:moveTo>
                    <a:pt x="31" y="100"/>
                  </a:moveTo>
                  <a:cubicBezTo>
                    <a:pt x="30" y="97"/>
                    <a:pt x="29" y="95"/>
                    <a:pt x="28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93"/>
                    <a:pt x="59" y="95"/>
                    <a:pt x="58" y="96"/>
                  </a:cubicBezTo>
                  <a:lnTo>
                    <a:pt x="31" y="100"/>
                  </a:lnTo>
                  <a:close/>
                  <a:moveTo>
                    <a:pt x="44" y="120"/>
                  </a:moveTo>
                  <a:cubicBezTo>
                    <a:pt x="40" y="120"/>
                    <a:pt x="38" y="120"/>
                    <a:pt x="36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1" y="119"/>
                    <a:pt x="49" y="120"/>
                    <a:pt x="44" y="120"/>
                  </a:cubicBezTo>
                  <a:close/>
                  <a:moveTo>
                    <a:pt x="63" y="84"/>
                  </a:moveTo>
                  <a:cubicBezTo>
                    <a:pt x="25" y="84"/>
                    <a:pt x="25" y="84"/>
                    <a:pt x="25" y="84"/>
                  </a:cubicBezTo>
                  <a:cubicBezTo>
                    <a:pt x="23" y="80"/>
                    <a:pt x="21" y="75"/>
                    <a:pt x="19" y="71"/>
                  </a:cubicBezTo>
                  <a:cubicBezTo>
                    <a:pt x="13" y="62"/>
                    <a:pt x="8" y="52"/>
                    <a:pt x="8" y="44"/>
                  </a:cubicBezTo>
                  <a:cubicBezTo>
                    <a:pt x="8" y="24"/>
                    <a:pt x="24" y="8"/>
                    <a:pt x="44" y="8"/>
                  </a:cubicBezTo>
                  <a:cubicBezTo>
                    <a:pt x="64" y="8"/>
                    <a:pt x="80" y="24"/>
                    <a:pt x="80" y="44"/>
                  </a:cubicBezTo>
                  <a:cubicBezTo>
                    <a:pt x="80" y="52"/>
                    <a:pt x="75" y="62"/>
                    <a:pt x="69" y="71"/>
                  </a:cubicBezTo>
                  <a:cubicBezTo>
                    <a:pt x="67" y="75"/>
                    <a:pt x="65" y="80"/>
                    <a:pt x="63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Freeform 36"/>
            <p:cNvSpPr>
              <a:spLocks/>
            </p:cNvSpPr>
            <p:nvPr/>
          </p:nvSpPr>
          <p:spPr bwMode="auto">
            <a:xfrm>
              <a:off x="6333066" y="3925360"/>
              <a:ext cx="96837" cy="96838"/>
            </a:xfrm>
            <a:custGeom>
              <a:avLst/>
              <a:gdLst>
                <a:gd name="T0" fmla="*/ 24 w 26"/>
                <a:gd name="T1" fmla="*/ 0 h 26"/>
                <a:gd name="T2" fmla="*/ 0 w 26"/>
                <a:gd name="T3" fmla="*/ 24 h 26"/>
                <a:gd name="T4" fmla="*/ 2 w 26"/>
                <a:gd name="T5" fmla="*/ 26 h 26"/>
                <a:gd name="T6" fmla="*/ 4 w 26"/>
                <a:gd name="T7" fmla="*/ 24 h 26"/>
                <a:gd name="T8" fmla="*/ 24 w 26"/>
                <a:gd name="T9" fmla="*/ 4 h 26"/>
                <a:gd name="T10" fmla="*/ 26 w 26"/>
                <a:gd name="T11" fmla="*/ 2 h 26"/>
                <a:gd name="T12" fmla="*/ 24 w 26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25"/>
                    <a:pt x="1" y="26"/>
                    <a:pt x="2" y="26"/>
                  </a:cubicBezTo>
                  <a:cubicBezTo>
                    <a:pt x="3" y="26"/>
                    <a:pt x="4" y="25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cubicBezTo>
                    <a:pt x="25" y="4"/>
                    <a:pt x="26" y="3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6F10194-3BEA-84AC-3604-15BDEBC6C65C}"/>
              </a:ext>
            </a:extLst>
          </p:cNvPr>
          <p:cNvGrpSpPr/>
          <p:nvPr/>
        </p:nvGrpSpPr>
        <p:grpSpPr>
          <a:xfrm>
            <a:off x="3340553" y="4431164"/>
            <a:ext cx="427029" cy="427029"/>
            <a:chOff x="1601587" y="4437686"/>
            <a:chExt cx="427029" cy="427029"/>
          </a:xfrm>
        </p:grpSpPr>
        <p:sp>
          <p:nvSpPr>
            <p:cNvPr id="30" name="타원 134"/>
            <p:cNvSpPr/>
            <p:nvPr/>
          </p:nvSpPr>
          <p:spPr>
            <a:xfrm>
              <a:off x="1601587" y="4437686"/>
              <a:ext cx="427029" cy="42702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4EA6DC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</a:pPr>
              <a:endParaRPr lang="ko-KR" altLang="en-US" sz="2000" dirty="0">
                <a:solidFill>
                  <a:schemeClr val="accent2"/>
                </a:solidFill>
                <a:ea typeface="+mj-ea"/>
                <a:cs typeface="Roboto condensed"/>
              </a:endParaRPr>
            </a:p>
          </p:txBody>
        </p:sp>
        <p:sp>
          <p:nvSpPr>
            <p:cNvPr id="3" name="Freeform 39">
              <a:extLst>
                <a:ext uri="{FF2B5EF4-FFF2-40B4-BE49-F238E27FC236}">
                  <a16:creationId xmlns:a16="http://schemas.microsoft.com/office/drawing/2014/main" id="{182573FD-3DCB-A5EC-1553-F4CE3F7D79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9733" y="4568162"/>
              <a:ext cx="236082" cy="177646"/>
            </a:xfrm>
            <a:custGeom>
              <a:avLst/>
              <a:gdLst>
                <a:gd name="T0" fmla="*/ 105 w 128"/>
                <a:gd name="T1" fmla="*/ 2 h 96"/>
                <a:gd name="T2" fmla="*/ 28 w 128"/>
                <a:gd name="T3" fmla="*/ 0 h 96"/>
                <a:gd name="T4" fmla="*/ 2 w 128"/>
                <a:gd name="T5" fmla="*/ 23 h 96"/>
                <a:gd name="T6" fmla="*/ 2 w 128"/>
                <a:gd name="T7" fmla="*/ 34 h 96"/>
                <a:gd name="T8" fmla="*/ 64 w 128"/>
                <a:gd name="T9" fmla="*/ 96 h 96"/>
                <a:gd name="T10" fmla="*/ 126 w 128"/>
                <a:gd name="T11" fmla="*/ 34 h 96"/>
                <a:gd name="T12" fmla="*/ 126 w 128"/>
                <a:gd name="T13" fmla="*/ 23 h 96"/>
                <a:gd name="T14" fmla="*/ 55 w 128"/>
                <a:gd name="T15" fmla="*/ 28 h 96"/>
                <a:gd name="T16" fmla="*/ 73 w 128"/>
                <a:gd name="T17" fmla="*/ 28 h 96"/>
                <a:gd name="T18" fmla="*/ 78 w 128"/>
                <a:gd name="T19" fmla="*/ 9 h 96"/>
                <a:gd name="T20" fmla="*/ 76 w 128"/>
                <a:gd name="T21" fmla="*/ 25 h 96"/>
                <a:gd name="T22" fmla="*/ 52 w 128"/>
                <a:gd name="T23" fmla="*/ 25 h 96"/>
                <a:gd name="T24" fmla="*/ 50 w 128"/>
                <a:gd name="T25" fmla="*/ 9 h 96"/>
                <a:gd name="T26" fmla="*/ 52 w 128"/>
                <a:gd name="T27" fmla="*/ 25 h 96"/>
                <a:gd name="T28" fmla="*/ 64 w 128"/>
                <a:gd name="T29" fmla="*/ 82 h 96"/>
                <a:gd name="T30" fmla="*/ 74 w 128"/>
                <a:gd name="T31" fmla="*/ 32 h 96"/>
                <a:gd name="T32" fmla="*/ 98 w 128"/>
                <a:gd name="T33" fmla="*/ 32 h 96"/>
                <a:gd name="T34" fmla="*/ 78 w 128"/>
                <a:gd name="T35" fmla="*/ 32 h 96"/>
                <a:gd name="T36" fmla="*/ 89 w 128"/>
                <a:gd name="T37" fmla="*/ 20 h 96"/>
                <a:gd name="T38" fmla="*/ 79 w 128"/>
                <a:gd name="T39" fmla="*/ 28 h 96"/>
                <a:gd name="T40" fmla="*/ 97 w 128"/>
                <a:gd name="T41" fmla="*/ 8 h 96"/>
                <a:gd name="T42" fmla="*/ 83 w 128"/>
                <a:gd name="T43" fmla="*/ 8 h 96"/>
                <a:gd name="T44" fmla="*/ 55 w 128"/>
                <a:gd name="T45" fmla="*/ 8 h 96"/>
                <a:gd name="T46" fmla="*/ 64 w 128"/>
                <a:gd name="T47" fmla="*/ 15 h 96"/>
                <a:gd name="T48" fmla="*/ 31 w 128"/>
                <a:gd name="T49" fmla="*/ 8 h 96"/>
                <a:gd name="T50" fmla="*/ 39 w 128"/>
                <a:gd name="T51" fmla="*/ 14 h 96"/>
                <a:gd name="T52" fmla="*/ 49 w 128"/>
                <a:gd name="T53" fmla="*/ 28 h 96"/>
                <a:gd name="T54" fmla="*/ 39 w 128"/>
                <a:gd name="T55" fmla="*/ 20 h 96"/>
                <a:gd name="T56" fmla="*/ 60 w 128"/>
                <a:gd name="T57" fmla="*/ 81 h 96"/>
                <a:gd name="T58" fmla="*/ 50 w 128"/>
                <a:gd name="T59" fmla="*/ 32 h 96"/>
                <a:gd name="T60" fmla="*/ 11 w 128"/>
                <a:gd name="T61" fmla="*/ 32 h 96"/>
                <a:gd name="T62" fmla="*/ 51 w 128"/>
                <a:gd name="T63" fmla="*/ 74 h 96"/>
                <a:gd name="T64" fmla="*/ 117 w 128"/>
                <a:gd name="T65" fmla="*/ 32 h 96"/>
                <a:gd name="T66" fmla="*/ 102 w 128"/>
                <a:gd name="T67" fmla="*/ 32 h 96"/>
                <a:gd name="T68" fmla="*/ 92 w 128"/>
                <a:gd name="T69" fmla="*/ 17 h 96"/>
                <a:gd name="T70" fmla="*/ 120 w 128"/>
                <a:gd name="T71" fmla="*/ 28 h 96"/>
                <a:gd name="T72" fmla="*/ 27 w 128"/>
                <a:gd name="T73" fmla="*/ 10 h 96"/>
                <a:gd name="T74" fmla="*/ 25 w 128"/>
                <a:gd name="T75" fmla="*/ 28 h 96"/>
                <a:gd name="T76" fmla="*/ 27 w 128"/>
                <a:gd name="T77" fmla="*/ 1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8" h="96">
                  <a:moveTo>
                    <a:pt x="126" y="23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104" y="1"/>
                    <a:pt x="102" y="0"/>
                    <a:pt x="10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6" y="0"/>
                    <a:pt x="24" y="1"/>
                    <a:pt x="23" y="2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4"/>
                    <a:pt x="0" y="26"/>
                    <a:pt x="0" y="28"/>
                  </a:cubicBezTo>
                  <a:cubicBezTo>
                    <a:pt x="0" y="30"/>
                    <a:pt x="1" y="32"/>
                    <a:pt x="2" y="34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60" y="95"/>
                    <a:pt x="62" y="96"/>
                    <a:pt x="64" y="96"/>
                  </a:cubicBezTo>
                  <a:cubicBezTo>
                    <a:pt x="66" y="96"/>
                    <a:pt x="68" y="95"/>
                    <a:pt x="70" y="93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127" y="32"/>
                    <a:pt x="128" y="30"/>
                    <a:pt x="128" y="28"/>
                  </a:cubicBezTo>
                  <a:cubicBezTo>
                    <a:pt x="128" y="26"/>
                    <a:pt x="127" y="24"/>
                    <a:pt x="126" y="23"/>
                  </a:cubicBezTo>
                  <a:close/>
                  <a:moveTo>
                    <a:pt x="73" y="28"/>
                  </a:moveTo>
                  <a:cubicBezTo>
                    <a:pt x="55" y="28"/>
                    <a:pt x="55" y="28"/>
                    <a:pt x="55" y="28"/>
                  </a:cubicBezTo>
                  <a:cubicBezTo>
                    <a:pt x="64" y="21"/>
                    <a:pt x="64" y="21"/>
                    <a:pt x="64" y="21"/>
                  </a:cubicBezTo>
                  <a:lnTo>
                    <a:pt x="73" y="28"/>
                  </a:lnTo>
                  <a:close/>
                  <a:moveTo>
                    <a:pt x="67" y="18"/>
                  </a:moveTo>
                  <a:cubicBezTo>
                    <a:pt x="78" y="9"/>
                    <a:pt x="78" y="9"/>
                    <a:pt x="78" y="9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76" y="25"/>
                    <a:pt x="76" y="25"/>
                    <a:pt x="76" y="25"/>
                  </a:cubicBezTo>
                  <a:lnTo>
                    <a:pt x="67" y="18"/>
                  </a:lnTo>
                  <a:close/>
                  <a:moveTo>
                    <a:pt x="52" y="25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61" y="18"/>
                    <a:pt x="61" y="18"/>
                    <a:pt x="61" y="18"/>
                  </a:cubicBezTo>
                  <a:lnTo>
                    <a:pt x="52" y="25"/>
                  </a:lnTo>
                  <a:close/>
                  <a:moveTo>
                    <a:pt x="74" y="32"/>
                  </a:moveTo>
                  <a:cubicBezTo>
                    <a:pt x="64" y="82"/>
                    <a:pt x="64" y="82"/>
                    <a:pt x="64" y="82"/>
                  </a:cubicBezTo>
                  <a:cubicBezTo>
                    <a:pt x="54" y="32"/>
                    <a:pt x="54" y="32"/>
                    <a:pt x="54" y="32"/>
                  </a:cubicBezTo>
                  <a:lnTo>
                    <a:pt x="74" y="32"/>
                  </a:lnTo>
                  <a:close/>
                  <a:moveTo>
                    <a:pt x="78" y="32"/>
                  </a:moveTo>
                  <a:cubicBezTo>
                    <a:pt x="98" y="32"/>
                    <a:pt x="98" y="32"/>
                    <a:pt x="98" y="32"/>
                  </a:cubicBezTo>
                  <a:cubicBezTo>
                    <a:pt x="68" y="81"/>
                    <a:pt x="68" y="81"/>
                    <a:pt x="68" y="81"/>
                  </a:cubicBezTo>
                  <a:lnTo>
                    <a:pt x="78" y="32"/>
                  </a:lnTo>
                  <a:close/>
                  <a:moveTo>
                    <a:pt x="79" y="28"/>
                  </a:moveTo>
                  <a:cubicBezTo>
                    <a:pt x="89" y="20"/>
                    <a:pt x="89" y="20"/>
                    <a:pt x="89" y="20"/>
                  </a:cubicBezTo>
                  <a:cubicBezTo>
                    <a:pt x="97" y="28"/>
                    <a:pt x="97" y="28"/>
                    <a:pt x="97" y="28"/>
                  </a:cubicBezTo>
                  <a:lnTo>
                    <a:pt x="79" y="28"/>
                  </a:lnTo>
                  <a:close/>
                  <a:moveTo>
                    <a:pt x="83" y="8"/>
                  </a:moveTo>
                  <a:cubicBezTo>
                    <a:pt x="97" y="8"/>
                    <a:pt x="97" y="8"/>
                    <a:pt x="97" y="8"/>
                  </a:cubicBezTo>
                  <a:cubicBezTo>
                    <a:pt x="89" y="14"/>
                    <a:pt x="89" y="14"/>
                    <a:pt x="89" y="14"/>
                  </a:cubicBezTo>
                  <a:lnTo>
                    <a:pt x="83" y="8"/>
                  </a:lnTo>
                  <a:close/>
                  <a:moveTo>
                    <a:pt x="64" y="15"/>
                  </a:moveTo>
                  <a:cubicBezTo>
                    <a:pt x="55" y="8"/>
                    <a:pt x="55" y="8"/>
                    <a:pt x="55" y="8"/>
                  </a:cubicBezTo>
                  <a:cubicBezTo>
                    <a:pt x="73" y="8"/>
                    <a:pt x="73" y="8"/>
                    <a:pt x="73" y="8"/>
                  </a:cubicBezTo>
                  <a:lnTo>
                    <a:pt x="64" y="15"/>
                  </a:lnTo>
                  <a:close/>
                  <a:moveTo>
                    <a:pt x="39" y="14"/>
                  </a:moveTo>
                  <a:cubicBezTo>
                    <a:pt x="31" y="8"/>
                    <a:pt x="31" y="8"/>
                    <a:pt x="31" y="8"/>
                  </a:cubicBezTo>
                  <a:cubicBezTo>
                    <a:pt x="45" y="8"/>
                    <a:pt x="45" y="8"/>
                    <a:pt x="45" y="8"/>
                  </a:cubicBezTo>
                  <a:lnTo>
                    <a:pt x="39" y="14"/>
                  </a:lnTo>
                  <a:close/>
                  <a:moveTo>
                    <a:pt x="39" y="20"/>
                  </a:moveTo>
                  <a:cubicBezTo>
                    <a:pt x="49" y="28"/>
                    <a:pt x="49" y="28"/>
                    <a:pt x="49" y="28"/>
                  </a:cubicBezTo>
                  <a:cubicBezTo>
                    <a:pt x="31" y="28"/>
                    <a:pt x="31" y="28"/>
                    <a:pt x="31" y="28"/>
                  </a:cubicBezTo>
                  <a:lnTo>
                    <a:pt x="39" y="20"/>
                  </a:lnTo>
                  <a:close/>
                  <a:moveTo>
                    <a:pt x="50" y="32"/>
                  </a:moveTo>
                  <a:cubicBezTo>
                    <a:pt x="60" y="81"/>
                    <a:pt x="60" y="81"/>
                    <a:pt x="60" y="81"/>
                  </a:cubicBezTo>
                  <a:cubicBezTo>
                    <a:pt x="30" y="32"/>
                    <a:pt x="30" y="32"/>
                    <a:pt x="30" y="32"/>
                  </a:cubicBezTo>
                  <a:lnTo>
                    <a:pt x="50" y="32"/>
                  </a:lnTo>
                  <a:close/>
                  <a:moveTo>
                    <a:pt x="51" y="74"/>
                  </a:moveTo>
                  <a:cubicBezTo>
                    <a:pt x="11" y="32"/>
                    <a:pt x="11" y="32"/>
                    <a:pt x="11" y="32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51" y="74"/>
                  </a:lnTo>
                  <a:close/>
                  <a:moveTo>
                    <a:pt x="102" y="32"/>
                  </a:moveTo>
                  <a:cubicBezTo>
                    <a:pt x="117" y="32"/>
                    <a:pt x="117" y="32"/>
                    <a:pt x="117" y="32"/>
                  </a:cubicBezTo>
                  <a:cubicBezTo>
                    <a:pt x="77" y="74"/>
                    <a:pt x="77" y="74"/>
                    <a:pt x="77" y="74"/>
                  </a:cubicBezTo>
                  <a:lnTo>
                    <a:pt x="102" y="32"/>
                  </a:lnTo>
                  <a:close/>
                  <a:moveTo>
                    <a:pt x="103" y="28"/>
                  </a:moveTo>
                  <a:cubicBezTo>
                    <a:pt x="92" y="17"/>
                    <a:pt x="92" y="17"/>
                    <a:pt x="92" y="17"/>
                  </a:cubicBezTo>
                  <a:cubicBezTo>
                    <a:pt x="101" y="10"/>
                    <a:pt x="101" y="10"/>
                    <a:pt x="101" y="10"/>
                  </a:cubicBezTo>
                  <a:cubicBezTo>
                    <a:pt x="120" y="28"/>
                    <a:pt x="120" y="28"/>
                    <a:pt x="120" y="28"/>
                  </a:cubicBezTo>
                  <a:lnTo>
                    <a:pt x="103" y="28"/>
                  </a:lnTo>
                  <a:close/>
                  <a:moveTo>
                    <a:pt x="27" y="10"/>
                  </a:moveTo>
                  <a:cubicBezTo>
                    <a:pt x="36" y="17"/>
                    <a:pt x="36" y="17"/>
                    <a:pt x="36" y="17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8" y="28"/>
                    <a:pt x="8" y="28"/>
                    <a:pt x="8" y="28"/>
                  </a:cubicBezTo>
                  <a:lnTo>
                    <a:pt x="27" y="1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rgbClr val="4EA6DC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C579D7A-B8E6-47C6-5546-EE03EC1D6ECC}"/>
              </a:ext>
            </a:extLst>
          </p:cNvPr>
          <p:cNvSpPr/>
          <p:nvPr/>
        </p:nvSpPr>
        <p:spPr>
          <a:xfrm>
            <a:off x="2557313" y="3496236"/>
            <a:ext cx="947796" cy="783706"/>
          </a:xfrm>
          <a:prstGeom prst="roundRect">
            <a:avLst>
              <a:gd name="adj" fmla="val 2517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/>
              </a:solidFill>
              <a:cs typeface="Roboto condense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82705B-3723-CA1A-ECD8-34A1EEEF4323}"/>
              </a:ext>
            </a:extLst>
          </p:cNvPr>
          <p:cNvSpPr txBox="1"/>
          <p:nvPr/>
        </p:nvSpPr>
        <p:spPr>
          <a:xfrm>
            <a:off x="2595282" y="3633152"/>
            <a:ext cx="85109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 weeks</a:t>
            </a:r>
          </a:p>
          <a:p>
            <a:pPr algn="ctr"/>
            <a:r>
              <a:rPr lang="en-US" sz="135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sprint</a:t>
            </a:r>
          </a:p>
        </p:txBody>
      </p:sp>
    </p:spTree>
    <p:extLst>
      <p:ext uri="{BB962C8B-B14F-4D97-AF65-F5344CB8AC3E}">
        <p14:creationId xmlns:p14="http://schemas.microsoft.com/office/powerpoint/2010/main" val="3047214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A328C"/>
          </a:solidFill>
          <a:ln w="12700">
            <a:miter lim="400000"/>
          </a:ln>
        </p:spPr>
        <p:txBody>
          <a:bodyPr lIns="30860" rIns="30860"/>
          <a:lstStyle/>
          <a:p>
            <a:endParaRPr sz="945" dirty="0"/>
          </a:p>
        </p:txBody>
      </p:sp>
      <p:grpSp>
        <p:nvGrpSpPr>
          <p:cNvPr id="77" name="object 3"/>
          <p:cNvGrpSpPr/>
          <p:nvPr/>
        </p:nvGrpSpPr>
        <p:grpSpPr>
          <a:xfrm>
            <a:off x="4462939" y="3129502"/>
            <a:ext cx="1257972" cy="469670"/>
            <a:chOff x="0" y="0"/>
            <a:chExt cx="1863661" cy="695807"/>
          </a:xfrm>
        </p:grpSpPr>
        <p:sp>
          <p:nvSpPr>
            <p:cNvPr id="73" name="Shape"/>
            <p:cNvSpPr/>
            <p:nvPr/>
          </p:nvSpPr>
          <p:spPr>
            <a:xfrm>
              <a:off x="0" y="0"/>
              <a:ext cx="529374" cy="695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5845" y="0"/>
                  </a:lnTo>
                  <a:lnTo>
                    <a:pt x="15845" y="13515"/>
                  </a:lnTo>
                  <a:lnTo>
                    <a:pt x="15588" y="14962"/>
                  </a:lnTo>
                  <a:lnTo>
                    <a:pt x="14874" y="16158"/>
                  </a:lnTo>
                  <a:lnTo>
                    <a:pt x="13790" y="17063"/>
                  </a:lnTo>
                  <a:lnTo>
                    <a:pt x="12422" y="17635"/>
                  </a:lnTo>
                  <a:lnTo>
                    <a:pt x="10858" y="17835"/>
                  </a:lnTo>
                  <a:lnTo>
                    <a:pt x="9289" y="17635"/>
                  </a:lnTo>
                  <a:lnTo>
                    <a:pt x="7912" y="17063"/>
                  </a:lnTo>
                  <a:lnTo>
                    <a:pt x="6816" y="16158"/>
                  </a:lnTo>
                  <a:lnTo>
                    <a:pt x="6093" y="14962"/>
                  </a:lnTo>
                  <a:lnTo>
                    <a:pt x="5832" y="13515"/>
                  </a:lnTo>
                  <a:lnTo>
                    <a:pt x="5832" y="13456"/>
                  </a:lnTo>
                  <a:lnTo>
                    <a:pt x="6093" y="11998"/>
                  </a:lnTo>
                  <a:lnTo>
                    <a:pt x="6816" y="10801"/>
                  </a:lnTo>
                  <a:lnTo>
                    <a:pt x="7912" y="9901"/>
                  </a:lnTo>
                  <a:lnTo>
                    <a:pt x="9289" y="9334"/>
                  </a:lnTo>
                  <a:lnTo>
                    <a:pt x="10858" y="9137"/>
                  </a:lnTo>
                  <a:lnTo>
                    <a:pt x="12422" y="9337"/>
                  </a:lnTo>
                  <a:lnTo>
                    <a:pt x="13790" y="9909"/>
                  </a:lnTo>
                  <a:lnTo>
                    <a:pt x="14874" y="10814"/>
                  </a:lnTo>
                  <a:lnTo>
                    <a:pt x="15588" y="12010"/>
                  </a:lnTo>
                  <a:lnTo>
                    <a:pt x="15845" y="13456"/>
                  </a:lnTo>
                  <a:lnTo>
                    <a:pt x="15845" y="0"/>
                  </a:lnTo>
                  <a:lnTo>
                    <a:pt x="15769" y="0"/>
                  </a:lnTo>
                  <a:lnTo>
                    <a:pt x="15769" y="7706"/>
                  </a:lnTo>
                  <a:lnTo>
                    <a:pt x="14621" y="6812"/>
                  </a:lnTo>
                  <a:lnTo>
                    <a:pt x="13212" y="6068"/>
                  </a:lnTo>
                  <a:lnTo>
                    <a:pt x="11479" y="5559"/>
                  </a:lnTo>
                  <a:lnTo>
                    <a:pt x="9361" y="5371"/>
                  </a:lnTo>
                  <a:lnTo>
                    <a:pt x="7560" y="5504"/>
                  </a:lnTo>
                  <a:lnTo>
                    <a:pt x="5843" y="5899"/>
                  </a:lnTo>
                  <a:lnTo>
                    <a:pt x="4258" y="6552"/>
                  </a:lnTo>
                  <a:lnTo>
                    <a:pt x="2853" y="7454"/>
                  </a:lnTo>
                  <a:lnTo>
                    <a:pt x="1677" y="8602"/>
                  </a:lnTo>
                  <a:lnTo>
                    <a:pt x="777" y="9989"/>
                  </a:lnTo>
                  <a:lnTo>
                    <a:pt x="202" y="11609"/>
                  </a:lnTo>
                  <a:lnTo>
                    <a:pt x="0" y="13456"/>
                  </a:lnTo>
                  <a:lnTo>
                    <a:pt x="0" y="13515"/>
                  </a:lnTo>
                  <a:lnTo>
                    <a:pt x="205" y="15362"/>
                  </a:lnTo>
                  <a:lnTo>
                    <a:pt x="788" y="16983"/>
                  </a:lnTo>
                  <a:lnTo>
                    <a:pt x="1697" y="18369"/>
                  </a:lnTo>
                  <a:lnTo>
                    <a:pt x="2882" y="19517"/>
                  </a:lnTo>
                  <a:lnTo>
                    <a:pt x="4292" y="20420"/>
                  </a:lnTo>
                  <a:lnTo>
                    <a:pt x="5875" y="21071"/>
                  </a:lnTo>
                  <a:lnTo>
                    <a:pt x="7582" y="21467"/>
                  </a:lnTo>
                  <a:lnTo>
                    <a:pt x="9361" y="21600"/>
                  </a:lnTo>
                  <a:lnTo>
                    <a:pt x="11441" y="21408"/>
                  </a:lnTo>
                  <a:lnTo>
                    <a:pt x="13169" y="20878"/>
                  </a:lnTo>
                  <a:lnTo>
                    <a:pt x="14595" y="20073"/>
                  </a:lnTo>
                  <a:lnTo>
                    <a:pt x="15769" y="19061"/>
                  </a:lnTo>
                  <a:lnTo>
                    <a:pt x="15769" y="21309"/>
                  </a:lnTo>
                  <a:lnTo>
                    <a:pt x="21600" y="2130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0860" tIns="30860" rIns="30860" bIns="30860" numCol="1" anchor="t">
              <a:noAutofit/>
            </a:bodyPr>
            <a:lstStyle/>
            <a:p>
              <a:endParaRPr sz="945"/>
            </a:p>
          </p:txBody>
        </p:sp>
        <p:sp>
          <p:nvSpPr>
            <p:cNvPr id="74" name="Shape"/>
            <p:cNvSpPr/>
            <p:nvPr/>
          </p:nvSpPr>
          <p:spPr>
            <a:xfrm>
              <a:off x="570749" y="176783"/>
              <a:ext cx="463564" cy="519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9039"/>
                  </a:moveTo>
                  <a:lnTo>
                    <a:pt x="21450" y="7025"/>
                  </a:lnTo>
                  <a:lnTo>
                    <a:pt x="20986" y="5224"/>
                  </a:lnTo>
                  <a:lnTo>
                    <a:pt x="20195" y="3657"/>
                  </a:lnTo>
                  <a:lnTo>
                    <a:pt x="19058" y="2348"/>
                  </a:lnTo>
                  <a:lnTo>
                    <a:pt x="17629" y="1354"/>
                  </a:lnTo>
                  <a:lnTo>
                    <a:pt x="15833" y="616"/>
                  </a:lnTo>
                  <a:lnTo>
                    <a:pt x="15291" y="502"/>
                  </a:lnTo>
                  <a:lnTo>
                    <a:pt x="15291" y="13813"/>
                  </a:lnTo>
                  <a:lnTo>
                    <a:pt x="14914" y="15296"/>
                  </a:lnTo>
                  <a:lnTo>
                    <a:pt x="13850" y="16460"/>
                  </a:lnTo>
                  <a:lnTo>
                    <a:pt x="12204" y="17220"/>
                  </a:lnTo>
                  <a:lnTo>
                    <a:pt x="10077" y="17492"/>
                  </a:lnTo>
                  <a:lnTo>
                    <a:pt x="8603" y="17320"/>
                  </a:lnTo>
                  <a:lnTo>
                    <a:pt x="7454" y="16822"/>
                  </a:lnTo>
                  <a:lnTo>
                    <a:pt x="6706" y="16022"/>
                  </a:lnTo>
                  <a:lnTo>
                    <a:pt x="6440" y="14947"/>
                  </a:lnTo>
                  <a:lnTo>
                    <a:pt x="6440" y="14870"/>
                  </a:lnTo>
                  <a:lnTo>
                    <a:pt x="6759" y="13624"/>
                  </a:lnTo>
                  <a:lnTo>
                    <a:pt x="7673" y="12717"/>
                  </a:lnTo>
                  <a:lnTo>
                    <a:pt x="9121" y="12162"/>
                  </a:lnTo>
                  <a:lnTo>
                    <a:pt x="11041" y="11974"/>
                  </a:lnTo>
                  <a:lnTo>
                    <a:pt x="12229" y="12030"/>
                  </a:lnTo>
                  <a:lnTo>
                    <a:pt x="13347" y="12189"/>
                  </a:lnTo>
                  <a:lnTo>
                    <a:pt x="14374" y="12436"/>
                  </a:lnTo>
                  <a:lnTo>
                    <a:pt x="15291" y="12757"/>
                  </a:lnTo>
                  <a:lnTo>
                    <a:pt x="15291" y="502"/>
                  </a:lnTo>
                  <a:lnTo>
                    <a:pt x="13668" y="157"/>
                  </a:lnTo>
                  <a:lnTo>
                    <a:pt x="11129" y="0"/>
                  </a:lnTo>
                  <a:lnTo>
                    <a:pt x="8387" y="120"/>
                  </a:lnTo>
                  <a:lnTo>
                    <a:pt x="6046" y="460"/>
                  </a:lnTo>
                  <a:lnTo>
                    <a:pt x="3970" y="990"/>
                  </a:lnTo>
                  <a:lnTo>
                    <a:pt x="2016" y="1682"/>
                  </a:lnTo>
                  <a:lnTo>
                    <a:pt x="3680" y="6222"/>
                  </a:lnTo>
                  <a:lnTo>
                    <a:pt x="5242" y="5747"/>
                  </a:lnTo>
                  <a:lnTo>
                    <a:pt x="6775" y="5390"/>
                  </a:lnTo>
                  <a:lnTo>
                    <a:pt x="8382" y="5165"/>
                  </a:lnTo>
                  <a:lnTo>
                    <a:pt x="10165" y="5087"/>
                  </a:lnTo>
                  <a:lnTo>
                    <a:pt x="12357" y="5339"/>
                  </a:lnTo>
                  <a:lnTo>
                    <a:pt x="13933" y="6080"/>
                  </a:lnTo>
                  <a:lnTo>
                    <a:pt x="14884" y="7282"/>
                  </a:lnTo>
                  <a:lnTo>
                    <a:pt x="15203" y="8922"/>
                  </a:lnTo>
                  <a:lnTo>
                    <a:pt x="15203" y="9274"/>
                  </a:lnTo>
                  <a:lnTo>
                    <a:pt x="13937" y="8925"/>
                  </a:lnTo>
                  <a:lnTo>
                    <a:pt x="12596" y="8653"/>
                  </a:lnTo>
                  <a:lnTo>
                    <a:pt x="11125" y="8476"/>
                  </a:lnTo>
                  <a:lnTo>
                    <a:pt x="9464" y="8413"/>
                  </a:lnTo>
                  <a:lnTo>
                    <a:pt x="6831" y="8591"/>
                  </a:lnTo>
                  <a:lnTo>
                    <a:pt x="4537" y="9130"/>
                  </a:lnTo>
                  <a:lnTo>
                    <a:pt x="2645" y="10042"/>
                  </a:lnTo>
                  <a:lnTo>
                    <a:pt x="1217" y="11335"/>
                  </a:lnTo>
                  <a:lnTo>
                    <a:pt x="315" y="13019"/>
                  </a:lnTo>
                  <a:lnTo>
                    <a:pt x="0" y="15104"/>
                  </a:lnTo>
                  <a:lnTo>
                    <a:pt x="0" y="15183"/>
                  </a:lnTo>
                  <a:lnTo>
                    <a:pt x="290" y="17098"/>
                  </a:lnTo>
                  <a:lnTo>
                    <a:pt x="1107" y="18690"/>
                  </a:lnTo>
                  <a:lnTo>
                    <a:pt x="2371" y="19947"/>
                  </a:lnTo>
                  <a:lnTo>
                    <a:pt x="4005" y="20858"/>
                  </a:lnTo>
                  <a:lnTo>
                    <a:pt x="5928" y="21413"/>
                  </a:lnTo>
                  <a:lnTo>
                    <a:pt x="8062" y="21600"/>
                  </a:lnTo>
                  <a:lnTo>
                    <a:pt x="10310" y="21410"/>
                  </a:lnTo>
                  <a:lnTo>
                    <a:pt x="12219" y="20872"/>
                  </a:lnTo>
                  <a:lnTo>
                    <a:pt x="13822" y="20032"/>
                  </a:lnTo>
                  <a:lnTo>
                    <a:pt x="15159" y="18940"/>
                  </a:lnTo>
                  <a:lnTo>
                    <a:pt x="15159" y="21209"/>
                  </a:lnTo>
                  <a:lnTo>
                    <a:pt x="21600" y="21209"/>
                  </a:lnTo>
                  <a:lnTo>
                    <a:pt x="21600" y="9039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0860" tIns="30860" rIns="30860" bIns="30860" numCol="1" anchor="t">
              <a:noAutofit/>
            </a:bodyPr>
            <a:lstStyle/>
            <a:p>
              <a:endParaRPr sz="945"/>
            </a:p>
          </p:txBody>
        </p:sp>
        <p:sp>
          <p:nvSpPr>
            <p:cNvPr id="75" name="Shape"/>
            <p:cNvSpPr/>
            <p:nvPr/>
          </p:nvSpPr>
          <p:spPr>
            <a:xfrm>
              <a:off x="1059713" y="53605"/>
              <a:ext cx="321565" cy="641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339"/>
                  </a:moveTo>
                  <a:lnTo>
                    <a:pt x="13642" y="4339"/>
                  </a:lnTo>
                  <a:lnTo>
                    <a:pt x="13642" y="0"/>
                  </a:lnTo>
                  <a:lnTo>
                    <a:pt x="4042" y="0"/>
                  </a:lnTo>
                  <a:lnTo>
                    <a:pt x="4042" y="4339"/>
                  </a:lnTo>
                  <a:lnTo>
                    <a:pt x="0" y="4339"/>
                  </a:lnTo>
                  <a:lnTo>
                    <a:pt x="0" y="8456"/>
                  </a:lnTo>
                  <a:lnTo>
                    <a:pt x="4042" y="8456"/>
                  </a:lnTo>
                  <a:lnTo>
                    <a:pt x="4042" y="16501"/>
                  </a:lnTo>
                  <a:lnTo>
                    <a:pt x="4503" y="18539"/>
                  </a:lnTo>
                  <a:lnTo>
                    <a:pt x="5819" y="19992"/>
                  </a:lnTo>
                  <a:lnTo>
                    <a:pt x="7889" y="20936"/>
                  </a:lnTo>
                  <a:lnTo>
                    <a:pt x="10615" y="21446"/>
                  </a:lnTo>
                  <a:lnTo>
                    <a:pt x="13895" y="21600"/>
                  </a:lnTo>
                  <a:lnTo>
                    <a:pt x="16154" y="21531"/>
                  </a:lnTo>
                  <a:lnTo>
                    <a:pt x="18135" y="21334"/>
                  </a:lnTo>
                  <a:lnTo>
                    <a:pt x="19890" y="21025"/>
                  </a:lnTo>
                  <a:lnTo>
                    <a:pt x="21475" y="20618"/>
                  </a:lnTo>
                  <a:lnTo>
                    <a:pt x="21475" y="16754"/>
                  </a:lnTo>
                  <a:lnTo>
                    <a:pt x="20397" y="17008"/>
                  </a:lnTo>
                  <a:lnTo>
                    <a:pt x="19248" y="17197"/>
                  </a:lnTo>
                  <a:lnTo>
                    <a:pt x="18028" y="17315"/>
                  </a:lnTo>
                  <a:lnTo>
                    <a:pt x="16737" y="17356"/>
                  </a:lnTo>
                  <a:lnTo>
                    <a:pt x="15348" y="17254"/>
                  </a:lnTo>
                  <a:lnTo>
                    <a:pt x="14385" y="16948"/>
                  </a:lnTo>
                  <a:lnTo>
                    <a:pt x="13824" y="16433"/>
                  </a:lnTo>
                  <a:lnTo>
                    <a:pt x="13642" y="15709"/>
                  </a:lnTo>
                  <a:lnTo>
                    <a:pt x="13642" y="8456"/>
                  </a:lnTo>
                  <a:lnTo>
                    <a:pt x="21600" y="8456"/>
                  </a:lnTo>
                  <a:lnTo>
                    <a:pt x="21600" y="4339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0860" tIns="30860" rIns="30860" bIns="30860" numCol="1" anchor="t">
              <a:noAutofit/>
            </a:bodyPr>
            <a:lstStyle/>
            <a:p>
              <a:endParaRPr sz="945"/>
            </a:p>
          </p:txBody>
        </p:sp>
        <p:sp>
          <p:nvSpPr>
            <p:cNvPr id="76" name="Shape"/>
            <p:cNvSpPr/>
            <p:nvPr/>
          </p:nvSpPr>
          <p:spPr>
            <a:xfrm>
              <a:off x="1400098" y="176783"/>
              <a:ext cx="463564" cy="519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9039"/>
                  </a:moveTo>
                  <a:lnTo>
                    <a:pt x="21449" y="7025"/>
                  </a:lnTo>
                  <a:lnTo>
                    <a:pt x="20986" y="5224"/>
                  </a:lnTo>
                  <a:lnTo>
                    <a:pt x="20917" y="5087"/>
                  </a:lnTo>
                  <a:lnTo>
                    <a:pt x="20195" y="3657"/>
                  </a:lnTo>
                  <a:lnTo>
                    <a:pt x="19058" y="2348"/>
                  </a:lnTo>
                  <a:lnTo>
                    <a:pt x="17628" y="1354"/>
                  </a:lnTo>
                  <a:lnTo>
                    <a:pt x="15833" y="616"/>
                  </a:lnTo>
                  <a:lnTo>
                    <a:pt x="15291" y="502"/>
                  </a:lnTo>
                  <a:lnTo>
                    <a:pt x="15291" y="13813"/>
                  </a:lnTo>
                  <a:lnTo>
                    <a:pt x="14913" y="15296"/>
                  </a:lnTo>
                  <a:lnTo>
                    <a:pt x="13850" y="16460"/>
                  </a:lnTo>
                  <a:lnTo>
                    <a:pt x="12204" y="17220"/>
                  </a:lnTo>
                  <a:lnTo>
                    <a:pt x="10077" y="17492"/>
                  </a:lnTo>
                  <a:lnTo>
                    <a:pt x="8603" y="17320"/>
                  </a:lnTo>
                  <a:lnTo>
                    <a:pt x="7453" y="16822"/>
                  </a:lnTo>
                  <a:lnTo>
                    <a:pt x="6706" y="16022"/>
                  </a:lnTo>
                  <a:lnTo>
                    <a:pt x="6440" y="14947"/>
                  </a:lnTo>
                  <a:lnTo>
                    <a:pt x="6440" y="14870"/>
                  </a:lnTo>
                  <a:lnTo>
                    <a:pt x="6759" y="13624"/>
                  </a:lnTo>
                  <a:lnTo>
                    <a:pt x="7672" y="12717"/>
                  </a:lnTo>
                  <a:lnTo>
                    <a:pt x="9120" y="12162"/>
                  </a:lnTo>
                  <a:lnTo>
                    <a:pt x="11041" y="11974"/>
                  </a:lnTo>
                  <a:lnTo>
                    <a:pt x="12228" y="12030"/>
                  </a:lnTo>
                  <a:lnTo>
                    <a:pt x="13346" y="12189"/>
                  </a:lnTo>
                  <a:lnTo>
                    <a:pt x="14374" y="12436"/>
                  </a:lnTo>
                  <a:lnTo>
                    <a:pt x="15291" y="12757"/>
                  </a:lnTo>
                  <a:lnTo>
                    <a:pt x="15291" y="502"/>
                  </a:lnTo>
                  <a:lnTo>
                    <a:pt x="13667" y="157"/>
                  </a:lnTo>
                  <a:lnTo>
                    <a:pt x="11129" y="0"/>
                  </a:lnTo>
                  <a:lnTo>
                    <a:pt x="8386" y="120"/>
                  </a:lnTo>
                  <a:lnTo>
                    <a:pt x="6046" y="460"/>
                  </a:lnTo>
                  <a:lnTo>
                    <a:pt x="3969" y="990"/>
                  </a:lnTo>
                  <a:lnTo>
                    <a:pt x="2016" y="1682"/>
                  </a:lnTo>
                  <a:lnTo>
                    <a:pt x="3680" y="6222"/>
                  </a:lnTo>
                  <a:lnTo>
                    <a:pt x="5242" y="5747"/>
                  </a:lnTo>
                  <a:lnTo>
                    <a:pt x="6775" y="5390"/>
                  </a:lnTo>
                  <a:lnTo>
                    <a:pt x="8381" y="5165"/>
                  </a:lnTo>
                  <a:lnTo>
                    <a:pt x="10165" y="5087"/>
                  </a:lnTo>
                  <a:lnTo>
                    <a:pt x="12357" y="5339"/>
                  </a:lnTo>
                  <a:lnTo>
                    <a:pt x="13933" y="6080"/>
                  </a:lnTo>
                  <a:lnTo>
                    <a:pt x="14884" y="7282"/>
                  </a:lnTo>
                  <a:lnTo>
                    <a:pt x="15203" y="8922"/>
                  </a:lnTo>
                  <a:lnTo>
                    <a:pt x="15203" y="9274"/>
                  </a:lnTo>
                  <a:lnTo>
                    <a:pt x="13937" y="8925"/>
                  </a:lnTo>
                  <a:lnTo>
                    <a:pt x="12596" y="8653"/>
                  </a:lnTo>
                  <a:lnTo>
                    <a:pt x="11124" y="8476"/>
                  </a:lnTo>
                  <a:lnTo>
                    <a:pt x="9464" y="8413"/>
                  </a:lnTo>
                  <a:lnTo>
                    <a:pt x="6830" y="8591"/>
                  </a:lnTo>
                  <a:lnTo>
                    <a:pt x="4537" y="9130"/>
                  </a:lnTo>
                  <a:lnTo>
                    <a:pt x="2645" y="10042"/>
                  </a:lnTo>
                  <a:lnTo>
                    <a:pt x="1217" y="11335"/>
                  </a:lnTo>
                  <a:lnTo>
                    <a:pt x="314" y="13019"/>
                  </a:lnTo>
                  <a:lnTo>
                    <a:pt x="0" y="15104"/>
                  </a:lnTo>
                  <a:lnTo>
                    <a:pt x="0" y="15183"/>
                  </a:lnTo>
                  <a:lnTo>
                    <a:pt x="289" y="17098"/>
                  </a:lnTo>
                  <a:lnTo>
                    <a:pt x="1107" y="18690"/>
                  </a:lnTo>
                  <a:lnTo>
                    <a:pt x="2371" y="19947"/>
                  </a:lnTo>
                  <a:lnTo>
                    <a:pt x="4004" y="20858"/>
                  </a:lnTo>
                  <a:lnTo>
                    <a:pt x="5928" y="21413"/>
                  </a:lnTo>
                  <a:lnTo>
                    <a:pt x="8062" y="21600"/>
                  </a:lnTo>
                  <a:lnTo>
                    <a:pt x="10310" y="21410"/>
                  </a:lnTo>
                  <a:lnTo>
                    <a:pt x="12218" y="20872"/>
                  </a:lnTo>
                  <a:lnTo>
                    <a:pt x="13822" y="20032"/>
                  </a:lnTo>
                  <a:lnTo>
                    <a:pt x="15159" y="18940"/>
                  </a:lnTo>
                  <a:lnTo>
                    <a:pt x="15159" y="21209"/>
                  </a:lnTo>
                  <a:lnTo>
                    <a:pt x="21600" y="21209"/>
                  </a:lnTo>
                  <a:lnTo>
                    <a:pt x="21600" y="9039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0860" tIns="30860" rIns="30860" bIns="30860" numCol="1" anchor="t">
              <a:noAutofit/>
            </a:bodyPr>
            <a:lstStyle/>
            <a:p>
              <a:endParaRPr sz="945"/>
            </a:p>
          </p:txBody>
        </p:sp>
      </p:grpSp>
      <p:grpSp>
        <p:nvGrpSpPr>
          <p:cNvPr id="80" name="object 4"/>
          <p:cNvGrpSpPr/>
          <p:nvPr/>
        </p:nvGrpSpPr>
        <p:grpSpPr>
          <a:xfrm>
            <a:off x="5765975" y="3129502"/>
            <a:ext cx="640409" cy="469670"/>
            <a:chOff x="0" y="0"/>
            <a:chExt cx="948753" cy="695806"/>
          </a:xfrm>
        </p:grpSpPr>
        <p:sp>
          <p:nvSpPr>
            <p:cNvPr id="78" name="Shape"/>
            <p:cNvSpPr/>
            <p:nvPr/>
          </p:nvSpPr>
          <p:spPr>
            <a:xfrm>
              <a:off x="0" y="0"/>
              <a:ext cx="487998" cy="686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2819" y="11984"/>
                  </a:lnTo>
                  <a:lnTo>
                    <a:pt x="21309" y="5740"/>
                  </a:lnTo>
                  <a:lnTo>
                    <a:pt x="13734" y="5740"/>
                  </a:lnTo>
                  <a:lnTo>
                    <a:pt x="6326" y="11510"/>
                  </a:lnTo>
                  <a:lnTo>
                    <a:pt x="6326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6326" y="21600"/>
                  </a:lnTo>
                  <a:lnTo>
                    <a:pt x="6326" y="16777"/>
                  </a:lnTo>
                  <a:lnTo>
                    <a:pt x="8532" y="15120"/>
                  </a:lnTo>
                  <a:lnTo>
                    <a:pt x="14359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0860" tIns="30860" rIns="30860" bIns="30860" numCol="1" anchor="t">
              <a:noAutofit/>
            </a:bodyPr>
            <a:lstStyle/>
            <a:p>
              <a:endParaRPr sz="945"/>
            </a:p>
          </p:txBody>
        </p:sp>
        <p:sp>
          <p:nvSpPr>
            <p:cNvPr id="79" name="Shape"/>
            <p:cNvSpPr/>
            <p:nvPr/>
          </p:nvSpPr>
          <p:spPr>
            <a:xfrm>
              <a:off x="487083" y="182422"/>
              <a:ext cx="461671" cy="513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4913" y="0"/>
                  </a:lnTo>
                  <a:lnTo>
                    <a:pt x="14913" y="11829"/>
                  </a:lnTo>
                  <a:lnTo>
                    <a:pt x="14619" y="13704"/>
                  </a:lnTo>
                  <a:lnTo>
                    <a:pt x="13780" y="15053"/>
                  </a:lnTo>
                  <a:lnTo>
                    <a:pt x="12463" y="15868"/>
                  </a:lnTo>
                  <a:lnTo>
                    <a:pt x="10734" y="16141"/>
                  </a:lnTo>
                  <a:lnTo>
                    <a:pt x="9025" y="15868"/>
                  </a:lnTo>
                  <a:lnTo>
                    <a:pt x="7754" y="15053"/>
                  </a:lnTo>
                  <a:lnTo>
                    <a:pt x="6960" y="13704"/>
                  </a:lnTo>
                  <a:lnTo>
                    <a:pt x="6687" y="11829"/>
                  </a:lnTo>
                  <a:lnTo>
                    <a:pt x="6687" y="0"/>
                  </a:lnTo>
                  <a:lnTo>
                    <a:pt x="0" y="0"/>
                  </a:lnTo>
                  <a:lnTo>
                    <a:pt x="0" y="13728"/>
                  </a:lnTo>
                  <a:lnTo>
                    <a:pt x="242" y="16001"/>
                  </a:lnTo>
                  <a:lnTo>
                    <a:pt x="951" y="17932"/>
                  </a:lnTo>
                  <a:lnTo>
                    <a:pt x="2106" y="19489"/>
                  </a:lnTo>
                  <a:lnTo>
                    <a:pt x="3682" y="20640"/>
                  </a:lnTo>
                  <a:lnTo>
                    <a:pt x="5657" y="21355"/>
                  </a:lnTo>
                  <a:lnTo>
                    <a:pt x="8007" y="21600"/>
                  </a:lnTo>
                  <a:lnTo>
                    <a:pt x="10298" y="21319"/>
                  </a:lnTo>
                  <a:lnTo>
                    <a:pt x="12153" y="20567"/>
                  </a:lnTo>
                  <a:lnTo>
                    <a:pt x="13660" y="19480"/>
                  </a:lnTo>
                  <a:lnTo>
                    <a:pt x="14913" y="18198"/>
                  </a:lnTo>
                  <a:lnTo>
                    <a:pt x="14913" y="21205"/>
                  </a:lnTo>
                  <a:lnTo>
                    <a:pt x="21600" y="21205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0860" tIns="30860" rIns="30860" bIns="30860" numCol="1" anchor="t">
              <a:noAutofit/>
            </a:bodyPr>
            <a:lstStyle/>
            <a:p>
              <a:endParaRPr sz="945"/>
            </a:p>
          </p:txBody>
        </p:sp>
      </p:grpSp>
      <p:grpSp>
        <p:nvGrpSpPr>
          <p:cNvPr id="83" name="object 5"/>
          <p:cNvGrpSpPr/>
          <p:nvPr/>
        </p:nvGrpSpPr>
        <p:grpSpPr>
          <a:xfrm>
            <a:off x="6459071" y="3129494"/>
            <a:ext cx="341451" cy="469062"/>
            <a:chOff x="0" y="0"/>
            <a:chExt cx="505852" cy="694905"/>
          </a:xfrm>
        </p:grpSpPr>
        <p:sp>
          <p:nvSpPr>
            <p:cNvPr id="81" name="Rectangle"/>
            <p:cNvSpPr/>
            <p:nvPr/>
          </p:nvSpPr>
          <p:spPr>
            <a:xfrm>
              <a:off x="0" y="0"/>
              <a:ext cx="142925" cy="68642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0860" tIns="30860" rIns="30860" bIns="30860" numCol="1" anchor="t">
              <a:noAutofit/>
            </a:bodyPr>
            <a:lstStyle/>
            <a:p>
              <a:endParaRPr sz="945"/>
            </a:p>
          </p:txBody>
        </p:sp>
        <p:sp>
          <p:nvSpPr>
            <p:cNvPr id="82" name="Shape"/>
            <p:cNvSpPr/>
            <p:nvPr/>
          </p:nvSpPr>
          <p:spPr>
            <a:xfrm>
              <a:off x="184288" y="53619"/>
              <a:ext cx="321565" cy="641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339"/>
                  </a:moveTo>
                  <a:lnTo>
                    <a:pt x="13643" y="4339"/>
                  </a:lnTo>
                  <a:lnTo>
                    <a:pt x="13643" y="0"/>
                  </a:lnTo>
                  <a:lnTo>
                    <a:pt x="4042" y="0"/>
                  </a:lnTo>
                  <a:lnTo>
                    <a:pt x="4042" y="4339"/>
                  </a:lnTo>
                  <a:lnTo>
                    <a:pt x="0" y="4339"/>
                  </a:lnTo>
                  <a:lnTo>
                    <a:pt x="0" y="8456"/>
                  </a:lnTo>
                  <a:lnTo>
                    <a:pt x="4042" y="8456"/>
                  </a:lnTo>
                  <a:lnTo>
                    <a:pt x="4042" y="16501"/>
                  </a:lnTo>
                  <a:lnTo>
                    <a:pt x="4503" y="18539"/>
                  </a:lnTo>
                  <a:lnTo>
                    <a:pt x="5818" y="19992"/>
                  </a:lnTo>
                  <a:lnTo>
                    <a:pt x="7889" y="20936"/>
                  </a:lnTo>
                  <a:lnTo>
                    <a:pt x="10615" y="21446"/>
                  </a:lnTo>
                  <a:lnTo>
                    <a:pt x="13895" y="21600"/>
                  </a:lnTo>
                  <a:lnTo>
                    <a:pt x="16154" y="21531"/>
                  </a:lnTo>
                  <a:lnTo>
                    <a:pt x="18134" y="21334"/>
                  </a:lnTo>
                  <a:lnTo>
                    <a:pt x="19890" y="21025"/>
                  </a:lnTo>
                  <a:lnTo>
                    <a:pt x="21475" y="20618"/>
                  </a:lnTo>
                  <a:lnTo>
                    <a:pt x="21475" y="16754"/>
                  </a:lnTo>
                  <a:lnTo>
                    <a:pt x="20396" y="17008"/>
                  </a:lnTo>
                  <a:lnTo>
                    <a:pt x="19248" y="17197"/>
                  </a:lnTo>
                  <a:lnTo>
                    <a:pt x="18028" y="17315"/>
                  </a:lnTo>
                  <a:lnTo>
                    <a:pt x="16737" y="17356"/>
                  </a:lnTo>
                  <a:lnTo>
                    <a:pt x="15348" y="17254"/>
                  </a:lnTo>
                  <a:lnTo>
                    <a:pt x="14384" y="16948"/>
                  </a:lnTo>
                  <a:lnTo>
                    <a:pt x="13823" y="16433"/>
                  </a:lnTo>
                  <a:lnTo>
                    <a:pt x="13643" y="15709"/>
                  </a:lnTo>
                  <a:lnTo>
                    <a:pt x="13643" y="8456"/>
                  </a:lnTo>
                  <a:lnTo>
                    <a:pt x="21600" y="8456"/>
                  </a:lnTo>
                  <a:lnTo>
                    <a:pt x="21600" y="4339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0860" tIns="30860" rIns="30860" bIns="30860" numCol="1" anchor="t">
              <a:noAutofit/>
            </a:bodyPr>
            <a:lstStyle/>
            <a:p>
              <a:endParaRPr sz="945"/>
            </a:p>
          </p:txBody>
        </p:sp>
      </p:grpSp>
      <p:sp>
        <p:nvSpPr>
          <p:cNvPr id="84" name="object 6"/>
          <p:cNvSpPr/>
          <p:nvPr/>
        </p:nvSpPr>
        <p:spPr>
          <a:xfrm>
            <a:off x="6830994" y="3252632"/>
            <a:ext cx="311629" cy="3465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4913" y="0"/>
                </a:lnTo>
                <a:lnTo>
                  <a:pt x="14913" y="11829"/>
                </a:lnTo>
                <a:lnTo>
                  <a:pt x="14619" y="13704"/>
                </a:lnTo>
                <a:lnTo>
                  <a:pt x="13780" y="15053"/>
                </a:lnTo>
                <a:lnTo>
                  <a:pt x="12463" y="15868"/>
                </a:lnTo>
                <a:lnTo>
                  <a:pt x="10734" y="16141"/>
                </a:lnTo>
                <a:lnTo>
                  <a:pt x="9025" y="15868"/>
                </a:lnTo>
                <a:lnTo>
                  <a:pt x="7754" y="15053"/>
                </a:lnTo>
                <a:lnTo>
                  <a:pt x="6961" y="13704"/>
                </a:lnTo>
                <a:lnTo>
                  <a:pt x="6687" y="11829"/>
                </a:lnTo>
                <a:lnTo>
                  <a:pt x="6687" y="0"/>
                </a:lnTo>
                <a:lnTo>
                  <a:pt x="0" y="0"/>
                </a:lnTo>
                <a:lnTo>
                  <a:pt x="0" y="13728"/>
                </a:lnTo>
                <a:lnTo>
                  <a:pt x="242" y="16001"/>
                </a:lnTo>
                <a:lnTo>
                  <a:pt x="952" y="17932"/>
                </a:lnTo>
                <a:lnTo>
                  <a:pt x="2106" y="19489"/>
                </a:lnTo>
                <a:lnTo>
                  <a:pt x="3682" y="20641"/>
                </a:lnTo>
                <a:lnTo>
                  <a:pt x="5657" y="21355"/>
                </a:lnTo>
                <a:lnTo>
                  <a:pt x="8007" y="21600"/>
                </a:lnTo>
                <a:lnTo>
                  <a:pt x="10298" y="21319"/>
                </a:lnTo>
                <a:lnTo>
                  <a:pt x="12153" y="20567"/>
                </a:lnTo>
                <a:lnTo>
                  <a:pt x="13661" y="19481"/>
                </a:lnTo>
                <a:lnTo>
                  <a:pt x="14913" y="18198"/>
                </a:lnTo>
                <a:lnTo>
                  <a:pt x="14913" y="21205"/>
                </a:lnTo>
                <a:lnTo>
                  <a:pt x="21600" y="21205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0860" rIns="30860"/>
          <a:lstStyle/>
          <a:p>
            <a:endParaRPr sz="945"/>
          </a:p>
        </p:txBody>
      </p:sp>
      <p:grpSp>
        <p:nvGrpSpPr>
          <p:cNvPr id="87" name="object 7"/>
          <p:cNvGrpSpPr/>
          <p:nvPr/>
        </p:nvGrpSpPr>
        <p:grpSpPr>
          <a:xfrm>
            <a:off x="7190862" y="3246285"/>
            <a:ext cx="535053" cy="354173"/>
            <a:chOff x="0" y="0"/>
            <a:chExt cx="792670" cy="524699"/>
          </a:xfrm>
        </p:grpSpPr>
        <p:sp>
          <p:nvSpPr>
            <p:cNvPr id="85" name="Shape"/>
            <p:cNvSpPr/>
            <p:nvPr/>
          </p:nvSpPr>
          <p:spPr>
            <a:xfrm>
              <a:off x="0" y="0"/>
              <a:ext cx="303707" cy="513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7565" y="251"/>
                  </a:lnTo>
                  <a:lnTo>
                    <a:pt x="14403" y="1177"/>
                  </a:lnTo>
                  <a:lnTo>
                    <a:pt x="11980" y="2682"/>
                  </a:lnTo>
                  <a:lnTo>
                    <a:pt x="10165" y="4668"/>
                  </a:lnTo>
                  <a:lnTo>
                    <a:pt x="10165" y="396"/>
                  </a:lnTo>
                  <a:lnTo>
                    <a:pt x="0" y="396"/>
                  </a:lnTo>
                  <a:lnTo>
                    <a:pt x="0" y="21600"/>
                  </a:lnTo>
                  <a:lnTo>
                    <a:pt x="10165" y="21600"/>
                  </a:lnTo>
                  <a:lnTo>
                    <a:pt x="10165" y="13767"/>
                  </a:lnTo>
                  <a:lnTo>
                    <a:pt x="10503" y="11455"/>
                  </a:lnTo>
                  <a:lnTo>
                    <a:pt x="11490" y="9578"/>
                  </a:lnTo>
                  <a:lnTo>
                    <a:pt x="13082" y="8130"/>
                  </a:lnTo>
                  <a:lnTo>
                    <a:pt x="15238" y="7103"/>
                  </a:lnTo>
                  <a:lnTo>
                    <a:pt x="17912" y="6493"/>
                  </a:lnTo>
                  <a:lnTo>
                    <a:pt x="21065" y="6290"/>
                  </a:lnTo>
                  <a:lnTo>
                    <a:pt x="21600" y="629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0860" tIns="30860" rIns="30860" bIns="30860" numCol="1" anchor="t">
              <a:noAutofit/>
            </a:bodyPr>
            <a:lstStyle/>
            <a:p>
              <a:endParaRPr sz="945"/>
            </a:p>
          </p:txBody>
        </p:sp>
        <p:sp>
          <p:nvSpPr>
            <p:cNvPr id="86" name="Shape"/>
            <p:cNvSpPr/>
            <p:nvPr/>
          </p:nvSpPr>
          <p:spPr>
            <a:xfrm>
              <a:off x="298081" y="0"/>
              <a:ext cx="494590" cy="524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265"/>
                  </a:moveTo>
                  <a:lnTo>
                    <a:pt x="21475" y="9329"/>
                  </a:lnTo>
                  <a:lnTo>
                    <a:pt x="21435" y="9135"/>
                  </a:lnTo>
                  <a:lnTo>
                    <a:pt x="21094" y="7470"/>
                  </a:lnTo>
                  <a:lnTo>
                    <a:pt x="20455" y="5729"/>
                  </a:lnTo>
                  <a:lnTo>
                    <a:pt x="19880" y="4723"/>
                  </a:lnTo>
                  <a:lnTo>
                    <a:pt x="19551" y="4145"/>
                  </a:lnTo>
                  <a:lnTo>
                    <a:pt x="18376" y="2760"/>
                  </a:lnTo>
                  <a:lnTo>
                    <a:pt x="16928" y="1613"/>
                  </a:lnTo>
                  <a:lnTo>
                    <a:pt x="15522" y="907"/>
                  </a:lnTo>
                  <a:lnTo>
                    <a:pt x="15522" y="9135"/>
                  </a:lnTo>
                  <a:lnTo>
                    <a:pt x="6119" y="9135"/>
                  </a:lnTo>
                  <a:lnTo>
                    <a:pt x="6707" y="7319"/>
                  </a:lnTo>
                  <a:lnTo>
                    <a:pt x="7715" y="5927"/>
                  </a:lnTo>
                  <a:lnTo>
                    <a:pt x="9116" y="5036"/>
                  </a:lnTo>
                  <a:lnTo>
                    <a:pt x="10882" y="4723"/>
                  </a:lnTo>
                  <a:lnTo>
                    <a:pt x="12664" y="5041"/>
                  </a:lnTo>
                  <a:lnTo>
                    <a:pt x="14049" y="5942"/>
                  </a:lnTo>
                  <a:lnTo>
                    <a:pt x="15011" y="7335"/>
                  </a:lnTo>
                  <a:lnTo>
                    <a:pt x="15522" y="9135"/>
                  </a:lnTo>
                  <a:lnTo>
                    <a:pt x="15522" y="907"/>
                  </a:lnTo>
                  <a:lnTo>
                    <a:pt x="15199" y="743"/>
                  </a:lnTo>
                  <a:lnTo>
                    <a:pt x="13186" y="192"/>
                  </a:lnTo>
                  <a:lnTo>
                    <a:pt x="10882" y="0"/>
                  </a:lnTo>
                  <a:lnTo>
                    <a:pt x="8822" y="175"/>
                  </a:lnTo>
                  <a:lnTo>
                    <a:pt x="6925" y="680"/>
                  </a:lnTo>
                  <a:lnTo>
                    <a:pt x="5214" y="1484"/>
                  </a:lnTo>
                  <a:lnTo>
                    <a:pt x="3708" y="2554"/>
                  </a:lnTo>
                  <a:lnTo>
                    <a:pt x="2429" y="3859"/>
                  </a:lnTo>
                  <a:lnTo>
                    <a:pt x="1398" y="5368"/>
                  </a:lnTo>
                  <a:lnTo>
                    <a:pt x="635" y="7049"/>
                  </a:lnTo>
                  <a:lnTo>
                    <a:pt x="162" y="8870"/>
                  </a:lnTo>
                  <a:lnTo>
                    <a:pt x="0" y="10800"/>
                  </a:lnTo>
                  <a:lnTo>
                    <a:pt x="0" y="10877"/>
                  </a:lnTo>
                  <a:lnTo>
                    <a:pt x="176" y="12917"/>
                  </a:lnTo>
                  <a:lnTo>
                    <a:pt x="689" y="14790"/>
                  </a:lnTo>
                  <a:lnTo>
                    <a:pt x="1511" y="16479"/>
                  </a:lnTo>
                  <a:lnTo>
                    <a:pt x="2618" y="17961"/>
                  </a:lnTo>
                  <a:lnTo>
                    <a:pt x="3982" y="19218"/>
                  </a:lnTo>
                  <a:lnTo>
                    <a:pt x="5579" y="20231"/>
                  </a:lnTo>
                  <a:lnTo>
                    <a:pt x="7381" y="20978"/>
                  </a:lnTo>
                  <a:lnTo>
                    <a:pt x="9362" y="21441"/>
                  </a:lnTo>
                  <a:lnTo>
                    <a:pt x="11498" y="21600"/>
                  </a:lnTo>
                  <a:lnTo>
                    <a:pt x="13766" y="21427"/>
                  </a:lnTo>
                  <a:lnTo>
                    <a:pt x="15793" y="20928"/>
                  </a:lnTo>
                  <a:lnTo>
                    <a:pt x="17585" y="20128"/>
                  </a:lnTo>
                  <a:lnTo>
                    <a:pt x="19150" y="19053"/>
                  </a:lnTo>
                  <a:lnTo>
                    <a:pt x="20491" y="17729"/>
                  </a:lnTo>
                  <a:lnTo>
                    <a:pt x="19471" y="16878"/>
                  </a:lnTo>
                  <a:lnTo>
                    <a:pt x="16919" y="14748"/>
                  </a:lnTo>
                  <a:lnTo>
                    <a:pt x="15651" y="15718"/>
                  </a:lnTo>
                  <a:lnTo>
                    <a:pt x="14388" y="16379"/>
                  </a:lnTo>
                  <a:lnTo>
                    <a:pt x="13055" y="16757"/>
                  </a:lnTo>
                  <a:lnTo>
                    <a:pt x="11580" y="16878"/>
                  </a:lnTo>
                  <a:lnTo>
                    <a:pt x="9648" y="16618"/>
                  </a:lnTo>
                  <a:lnTo>
                    <a:pt x="8074" y="15846"/>
                  </a:lnTo>
                  <a:lnTo>
                    <a:pt x="6908" y="14574"/>
                  </a:lnTo>
                  <a:lnTo>
                    <a:pt x="6200" y="12813"/>
                  </a:lnTo>
                  <a:lnTo>
                    <a:pt x="21517" y="12813"/>
                  </a:lnTo>
                  <a:lnTo>
                    <a:pt x="21547" y="12407"/>
                  </a:lnTo>
                  <a:lnTo>
                    <a:pt x="21574" y="12009"/>
                  </a:lnTo>
                  <a:lnTo>
                    <a:pt x="21593" y="11626"/>
                  </a:lnTo>
                  <a:lnTo>
                    <a:pt x="21600" y="11265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0860" tIns="30860" rIns="30860" bIns="30860" numCol="1" anchor="t">
              <a:noAutofit/>
            </a:bodyPr>
            <a:lstStyle/>
            <a:p>
              <a:endParaRPr sz="945"/>
            </a:p>
          </p:txBody>
        </p:sp>
      </p:grpSp>
      <p:sp>
        <p:nvSpPr>
          <p:cNvPr id="88" name="object 8"/>
          <p:cNvSpPr/>
          <p:nvPr/>
        </p:nvSpPr>
        <p:spPr>
          <a:xfrm>
            <a:off x="7725916" y="2966076"/>
            <a:ext cx="280055" cy="280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0800" y="10800"/>
                </a:lnTo>
                <a:lnTo>
                  <a:pt x="0" y="0"/>
                </a:lnTo>
                <a:lnTo>
                  <a:pt x="0" y="6493"/>
                </a:lnTo>
                <a:lnTo>
                  <a:pt x="4307" y="10800"/>
                </a:lnTo>
                <a:lnTo>
                  <a:pt x="0" y="15107"/>
                </a:lnTo>
                <a:lnTo>
                  <a:pt x="0" y="21600"/>
                </a:lnTo>
                <a:lnTo>
                  <a:pt x="10800" y="10801"/>
                </a:lnTo>
                <a:lnTo>
                  <a:pt x="21600" y="21600"/>
                </a:lnTo>
                <a:lnTo>
                  <a:pt x="21600" y="15107"/>
                </a:lnTo>
                <a:lnTo>
                  <a:pt x="17293" y="10800"/>
                </a:lnTo>
                <a:lnTo>
                  <a:pt x="21600" y="6493"/>
                </a:lnTo>
                <a:lnTo>
                  <a:pt x="21600" y="0"/>
                </a:lnTo>
                <a:close/>
              </a:path>
            </a:pathLst>
          </a:custGeom>
          <a:solidFill>
            <a:srgbClr val="F6AA1B"/>
          </a:solidFill>
          <a:ln w="12700">
            <a:miter lim="400000"/>
          </a:ln>
        </p:spPr>
        <p:txBody>
          <a:bodyPr lIns="30860" rIns="30860"/>
          <a:lstStyle/>
          <a:p>
            <a:endParaRPr sz="945"/>
          </a:p>
        </p:txBody>
      </p:sp>
      <p:sp>
        <p:nvSpPr>
          <p:cNvPr id="89" name="object 9"/>
          <p:cNvSpPr txBox="1"/>
          <p:nvPr/>
        </p:nvSpPr>
        <p:spPr>
          <a:xfrm>
            <a:off x="4936718" y="6004468"/>
            <a:ext cx="2929225" cy="207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indent="8573">
              <a:spcBef>
                <a:spcPts val="68"/>
              </a:spcBef>
              <a:defRPr sz="2000">
                <a:solidFill>
                  <a:srgbClr val="FFFFFF"/>
                </a:solidFill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rPr sz="1350" dirty="0"/>
              <a:t>A</a:t>
            </a:r>
            <a:r>
              <a:rPr sz="1350" spc="-10" dirty="0"/>
              <a:t> </a:t>
            </a:r>
            <a:r>
              <a:rPr sz="1350" dirty="0"/>
              <a:t>DIVISION</a:t>
            </a:r>
            <a:r>
              <a:rPr sz="1350" spc="-10" dirty="0"/>
              <a:t> </a:t>
            </a:r>
            <a:r>
              <a:rPr sz="1350" dirty="0"/>
              <a:t>OF</a:t>
            </a:r>
            <a:r>
              <a:rPr sz="1350" spc="-10" dirty="0"/>
              <a:t> </a:t>
            </a:r>
            <a:r>
              <a:rPr sz="1350" b="1" dirty="0">
                <a:latin typeface="SFProDisplay-Semibold"/>
                <a:ea typeface="SFProDisplay-Semibold"/>
                <a:cs typeface="SFProDisplay-Semibold"/>
                <a:sym typeface="SFProDisplay-Semibold"/>
              </a:rPr>
              <a:t>SEDIN</a:t>
            </a:r>
            <a:r>
              <a:rPr sz="1350" b="1" spc="-3" dirty="0">
                <a:latin typeface="SFProDisplay-Semibold"/>
                <a:ea typeface="SFProDisplay-Semibold"/>
                <a:cs typeface="SFProDisplay-Semibold"/>
                <a:sym typeface="SFProDisplay-Semibold"/>
              </a:rPr>
              <a:t> </a:t>
            </a:r>
            <a:r>
              <a:rPr sz="1350" b="1" spc="-6" dirty="0">
                <a:latin typeface="SFProDisplay-Semibold"/>
                <a:ea typeface="SFProDisplay-Semibold"/>
                <a:cs typeface="SFProDisplay-Semibold"/>
                <a:sym typeface="SFProDisplay-Semibold"/>
              </a:rPr>
              <a:t>TECHNOLOGIES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ED1CA0-AE29-87A4-7D44-F7C3647E9D3F}"/>
              </a:ext>
            </a:extLst>
          </p:cNvPr>
          <p:cNvSpPr txBox="1"/>
          <p:nvPr/>
        </p:nvSpPr>
        <p:spPr>
          <a:xfrm>
            <a:off x="4365413" y="510224"/>
            <a:ext cx="34612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About </a:t>
            </a:r>
            <a:r>
              <a:rPr 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datakulture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2163E45-BFCA-D4B2-CE80-788CCFEC1083}"/>
              </a:ext>
            </a:extLst>
          </p:cNvPr>
          <p:cNvGrpSpPr>
            <a:grpSpLocks noChangeAspect="1"/>
          </p:cNvGrpSpPr>
          <p:nvPr/>
        </p:nvGrpSpPr>
        <p:grpSpPr>
          <a:xfrm>
            <a:off x="7908147" y="3889745"/>
            <a:ext cx="4023670" cy="1985832"/>
            <a:chOff x="5028152" y="1880215"/>
            <a:chExt cx="7341508" cy="3623312"/>
          </a:xfrm>
        </p:grpSpPr>
        <p:sp>
          <p:nvSpPr>
            <p:cNvPr id="30" name="AutoShape 1">
              <a:extLst>
                <a:ext uri="{FF2B5EF4-FFF2-40B4-BE49-F238E27FC236}">
                  <a16:creationId xmlns:a16="http://schemas.microsoft.com/office/drawing/2014/main" id="{ED429037-FD77-3B0B-3D61-66C0AA408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8152" y="1880215"/>
              <a:ext cx="7341508" cy="3623312"/>
            </a:xfrm>
            <a:custGeom>
              <a:avLst/>
              <a:gdLst/>
              <a:ahLst/>
              <a:cxnLst/>
              <a:rect l="0" t="0" r="r" b="b"/>
              <a:pathLst>
                <a:path w="21576" h="21592">
                  <a:moveTo>
                    <a:pt x="19480" y="19500"/>
                  </a:moveTo>
                  <a:cubicBezTo>
                    <a:pt x="19507" y="19513"/>
                    <a:pt x="19612" y="19311"/>
                    <a:pt x="19622" y="19387"/>
                  </a:cubicBezTo>
                  <a:cubicBezTo>
                    <a:pt x="19633" y="19462"/>
                    <a:pt x="19570" y="19753"/>
                    <a:pt x="19543" y="19778"/>
                  </a:cubicBezTo>
                  <a:cubicBezTo>
                    <a:pt x="19517" y="19803"/>
                    <a:pt x="19422" y="19853"/>
                    <a:pt x="19438" y="19715"/>
                  </a:cubicBezTo>
                  <a:cubicBezTo>
                    <a:pt x="19454" y="19576"/>
                    <a:pt x="19338" y="19576"/>
                    <a:pt x="19396" y="19437"/>
                  </a:cubicBezTo>
                  <a:cubicBezTo>
                    <a:pt x="19396" y="19437"/>
                    <a:pt x="19454" y="19488"/>
                    <a:pt x="19480" y="19500"/>
                  </a:cubicBezTo>
                  <a:close/>
                  <a:moveTo>
                    <a:pt x="19033" y="18568"/>
                  </a:moveTo>
                  <a:cubicBezTo>
                    <a:pt x="19038" y="18606"/>
                    <a:pt x="19107" y="18618"/>
                    <a:pt x="19107" y="18744"/>
                  </a:cubicBezTo>
                  <a:cubicBezTo>
                    <a:pt x="19107" y="18870"/>
                    <a:pt x="19107" y="18946"/>
                    <a:pt x="19122" y="18971"/>
                  </a:cubicBezTo>
                  <a:cubicBezTo>
                    <a:pt x="19138" y="18996"/>
                    <a:pt x="19222" y="18971"/>
                    <a:pt x="19259" y="19122"/>
                  </a:cubicBezTo>
                  <a:cubicBezTo>
                    <a:pt x="19296" y="19273"/>
                    <a:pt x="19322" y="19135"/>
                    <a:pt x="19343" y="19072"/>
                  </a:cubicBezTo>
                  <a:cubicBezTo>
                    <a:pt x="19365" y="19009"/>
                    <a:pt x="19438" y="19097"/>
                    <a:pt x="19459" y="19147"/>
                  </a:cubicBezTo>
                  <a:cubicBezTo>
                    <a:pt x="19480" y="19198"/>
                    <a:pt x="19538" y="19047"/>
                    <a:pt x="19617" y="18996"/>
                  </a:cubicBezTo>
                  <a:cubicBezTo>
                    <a:pt x="19696" y="18946"/>
                    <a:pt x="19686" y="18958"/>
                    <a:pt x="19707" y="18883"/>
                  </a:cubicBezTo>
                  <a:cubicBezTo>
                    <a:pt x="19727" y="18807"/>
                    <a:pt x="19743" y="18606"/>
                    <a:pt x="19791" y="18454"/>
                  </a:cubicBezTo>
                  <a:cubicBezTo>
                    <a:pt x="19838" y="18303"/>
                    <a:pt x="20007" y="18074"/>
                    <a:pt x="20007" y="17872"/>
                  </a:cubicBezTo>
                  <a:cubicBezTo>
                    <a:pt x="20007" y="17671"/>
                    <a:pt x="19896" y="17169"/>
                    <a:pt x="19838" y="16954"/>
                  </a:cubicBezTo>
                  <a:cubicBezTo>
                    <a:pt x="19780" y="16740"/>
                    <a:pt x="19757" y="16519"/>
                    <a:pt x="19762" y="16406"/>
                  </a:cubicBezTo>
                  <a:cubicBezTo>
                    <a:pt x="19768" y="16293"/>
                    <a:pt x="19585" y="16299"/>
                    <a:pt x="19538" y="16211"/>
                  </a:cubicBezTo>
                  <a:cubicBezTo>
                    <a:pt x="19491" y="16123"/>
                    <a:pt x="19486" y="15858"/>
                    <a:pt x="19459" y="15706"/>
                  </a:cubicBezTo>
                  <a:cubicBezTo>
                    <a:pt x="19433" y="15555"/>
                    <a:pt x="19380" y="15455"/>
                    <a:pt x="19328" y="15316"/>
                  </a:cubicBezTo>
                  <a:cubicBezTo>
                    <a:pt x="19275" y="15177"/>
                    <a:pt x="19249" y="14862"/>
                    <a:pt x="19233" y="14888"/>
                  </a:cubicBezTo>
                  <a:cubicBezTo>
                    <a:pt x="19217" y="14913"/>
                    <a:pt x="19170" y="15278"/>
                    <a:pt x="19207" y="15392"/>
                  </a:cubicBezTo>
                  <a:cubicBezTo>
                    <a:pt x="19244" y="15505"/>
                    <a:pt x="19191" y="15732"/>
                    <a:pt x="19165" y="15883"/>
                  </a:cubicBezTo>
                  <a:cubicBezTo>
                    <a:pt x="19138" y="16035"/>
                    <a:pt x="19075" y="15858"/>
                    <a:pt x="19023" y="15782"/>
                  </a:cubicBezTo>
                  <a:cubicBezTo>
                    <a:pt x="18970" y="15707"/>
                    <a:pt x="18896" y="15656"/>
                    <a:pt x="18860" y="15568"/>
                  </a:cubicBezTo>
                  <a:cubicBezTo>
                    <a:pt x="18823" y="15480"/>
                    <a:pt x="18923" y="15240"/>
                    <a:pt x="18896" y="15152"/>
                  </a:cubicBezTo>
                  <a:cubicBezTo>
                    <a:pt x="18870" y="15064"/>
                    <a:pt x="18728" y="15140"/>
                    <a:pt x="18712" y="15140"/>
                  </a:cubicBezTo>
                  <a:cubicBezTo>
                    <a:pt x="18697" y="15140"/>
                    <a:pt x="18665" y="15014"/>
                    <a:pt x="18634" y="15014"/>
                  </a:cubicBezTo>
                  <a:cubicBezTo>
                    <a:pt x="18602" y="15014"/>
                    <a:pt x="18607" y="15266"/>
                    <a:pt x="18607" y="15266"/>
                  </a:cubicBezTo>
                  <a:cubicBezTo>
                    <a:pt x="18607" y="15266"/>
                    <a:pt x="18576" y="15177"/>
                    <a:pt x="18528" y="15064"/>
                  </a:cubicBezTo>
                  <a:cubicBezTo>
                    <a:pt x="18481" y="14951"/>
                    <a:pt x="18533" y="15140"/>
                    <a:pt x="18486" y="15253"/>
                  </a:cubicBezTo>
                  <a:cubicBezTo>
                    <a:pt x="18439" y="15366"/>
                    <a:pt x="18455" y="15329"/>
                    <a:pt x="18433" y="15455"/>
                  </a:cubicBezTo>
                  <a:cubicBezTo>
                    <a:pt x="18413" y="15581"/>
                    <a:pt x="18365" y="15530"/>
                    <a:pt x="18318" y="15404"/>
                  </a:cubicBezTo>
                  <a:cubicBezTo>
                    <a:pt x="18270" y="15278"/>
                    <a:pt x="18244" y="15366"/>
                    <a:pt x="18212" y="15404"/>
                  </a:cubicBezTo>
                  <a:cubicBezTo>
                    <a:pt x="18181" y="15442"/>
                    <a:pt x="18155" y="15656"/>
                    <a:pt x="18139" y="15706"/>
                  </a:cubicBezTo>
                  <a:cubicBezTo>
                    <a:pt x="18123" y="15757"/>
                    <a:pt x="17972" y="15616"/>
                    <a:pt x="17945" y="15679"/>
                  </a:cubicBezTo>
                  <a:cubicBezTo>
                    <a:pt x="17919" y="15742"/>
                    <a:pt x="17949" y="16148"/>
                    <a:pt x="17949" y="16198"/>
                  </a:cubicBezTo>
                  <a:cubicBezTo>
                    <a:pt x="17949" y="16249"/>
                    <a:pt x="17839" y="16223"/>
                    <a:pt x="17802" y="16287"/>
                  </a:cubicBezTo>
                  <a:cubicBezTo>
                    <a:pt x="17765" y="16350"/>
                    <a:pt x="17708" y="16312"/>
                    <a:pt x="17671" y="16312"/>
                  </a:cubicBezTo>
                  <a:cubicBezTo>
                    <a:pt x="17634" y="16312"/>
                    <a:pt x="17508" y="16551"/>
                    <a:pt x="17466" y="16614"/>
                  </a:cubicBezTo>
                  <a:cubicBezTo>
                    <a:pt x="17423" y="16677"/>
                    <a:pt x="17352" y="16904"/>
                    <a:pt x="17373" y="16967"/>
                  </a:cubicBezTo>
                  <a:cubicBezTo>
                    <a:pt x="17394" y="17030"/>
                    <a:pt x="17508" y="17181"/>
                    <a:pt x="17481" y="17207"/>
                  </a:cubicBezTo>
                  <a:cubicBezTo>
                    <a:pt x="17455" y="17232"/>
                    <a:pt x="17439" y="17408"/>
                    <a:pt x="17502" y="17559"/>
                  </a:cubicBezTo>
                  <a:cubicBezTo>
                    <a:pt x="17565" y="17711"/>
                    <a:pt x="17544" y="17749"/>
                    <a:pt x="17550" y="17824"/>
                  </a:cubicBezTo>
                  <a:cubicBezTo>
                    <a:pt x="17555" y="17900"/>
                    <a:pt x="17581" y="17925"/>
                    <a:pt x="17623" y="18051"/>
                  </a:cubicBezTo>
                  <a:cubicBezTo>
                    <a:pt x="17665" y="18177"/>
                    <a:pt x="17550" y="18278"/>
                    <a:pt x="17534" y="18354"/>
                  </a:cubicBezTo>
                  <a:cubicBezTo>
                    <a:pt x="17518" y="18429"/>
                    <a:pt x="17571" y="18542"/>
                    <a:pt x="17602" y="18606"/>
                  </a:cubicBezTo>
                  <a:cubicBezTo>
                    <a:pt x="17634" y="18668"/>
                    <a:pt x="17713" y="18631"/>
                    <a:pt x="17760" y="18593"/>
                  </a:cubicBezTo>
                  <a:cubicBezTo>
                    <a:pt x="17808" y="18555"/>
                    <a:pt x="17860" y="18454"/>
                    <a:pt x="17892" y="18442"/>
                  </a:cubicBezTo>
                  <a:cubicBezTo>
                    <a:pt x="17923" y="18429"/>
                    <a:pt x="18102" y="18548"/>
                    <a:pt x="18102" y="18548"/>
                  </a:cubicBezTo>
                  <a:cubicBezTo>
                    <a:pt x="18102" y="18548"/>
                    <a:pt x="18123" y="18227"/>
                    <a:pt x="18160" y="18126"/>
                  </a:cubicBezTo>
                  <a:cubicBezTo>
                    <a:pt x="18197" y="18026"/>
                    <a:pt x="18313" y="18114"/>
                    <a:pt x="18313" y="18114"/>
                  </a:cubicBezTo>
                  <a:cubicBezTo>
                    <a:pt x="18313" y="18114"/>
                    <a:pt x="18360" y="18038"/>
                    <a:pt x="18486" y="17975"/>
                  </a:cubicBezTo>
                  <a:cubicBezTo>
                    <a:pt x="18612" y="17912"/>
                    <a:pt x="18560" y="18038"/>
                    <a:pt x="18607" y="18076"/>
                  </a:cubicBezTo>
                  <a:cubicBezTo>
                    <a:pt x="18654" y="18114"/>
                    <a:pt x="18717" y="18139"/>
                    <a:pt x="18754" y="18202"/>
                  </a:cubicBezTo>
                  <a:cubicBezTo>
                    <a:pt x="18791" y="18265"/>
                    <a:pt x="18754" y="18416"/>
                    <a:pt x="18749" y="18479"/>
                  </a:cubicBezTo>
                  <a:cubicBezTo>
                    <a:pt x="18744" y="18542"/>
                    <a:pt x="18839" y="18517"/>
                    <a:pt x="18844" y="18454"/>
                  </a:cubicBezTo>
                  <a:cubicBezTo>
                    <a:pt x="18849" y="18391"/>
                    <a:pt x="18875" y="18328"/>
                    <a:pt x="18928" y="18253"/>
                  </a:cubicBezTo>
                  <a:cubicBezTo>
                    <a:pt x="18981" y="18177"/>
                    <a:pt x="18938" y="18366"/>
                    <a:pt x="18960" y="18479"/>
                  </a:cubicBezTo>
                  <a:cubicBezTo>
                    <a:pt x="18981" y="18593"/>
                    <a:pt x="19012" y="18326"/>
                    <a:pt x="19012" y="18454"/>
                  </a:cubicBezTo>
                  <a:cubicBezTo>
                    <a:pt x="19012" y="18492"/>
                    <a:pt x="19028" y="18530"/>
                    <a:pt x="19033" y="18568"/>
                  </a:cubicBezTo>
                  <a:close/>
                  <a:moveTo>
                    <a:pt x="168" y="3457"/>
                  </a:moveTo>
                  <a:cubicBezTo>
                    <a:pt x="95" y="3469"/>
                    <a:pt x="0" y="3558"/>
                    <a:pt x="0" y="3558"/>
                  </a:cubicBezTo>
                  <a:cubicBezTo>
                    <a:pt x="0" y="3558"/>
                    <a:pt x="26" y="3671"/>
                    <a:pt x="74" y="3747"/>
                  </a:cubicBezTo>
                  <a:cubicBezTo>
                    <a:pt x="121" y="3822"/>
                    <a:pt x="237" y="3822"/>
                    <a:pt x="237" y="3822"/>
                  </a:cubicBezTo>
                  <a:cubicBezTo>
                    <a:pt x="237" y="3822"/>
                    <a:pt x="316" y="3835"/>
                    <a:pt x="347" y="3772"/>
                  </a:cubicBezTo>
                  <a:cubicBezTo>
                    <a:pt x="379" y="3709"/>
                    <a:pt x="416" y="3721"/>
                    <a:pt x="437" y="3734"/>
                  </a:cubicBezTo>
                  <a:cubicBezTo>
                    <a:pt x="458" y="3747"/>
                    <a:pt x="421" y="3911"/>
                    <a:pt x="363" y="3898"/>
                  </a:cubicBezTo>
                  <a:cubicBezTo>
                    <a:pt x="305" y="3885"/>
                    <a:pt x="237" y="3911"/>
                    <a:pt x="189" y="3999"/>
                  </a:cubicBezTo>
                  <a:cubicBezTo>
                    <a:pt x="142" y="4087"/>
                    <a:pt x="100" y="4100"/>
                    <a:pt x="121" y="4200"/>
                  </a:cubicBezTo>
                  <a:cubicBezTo>
                    <a:pt x="142" y="4301"/>
                    <a:pt x="221" y="4427"/>
                    <a:pt x="226" y="4490"/>
                  </a:cubicBezTo>
                  <a:cubicBezTo>
                    <a:pt x="232" y="4553"/>
                    <a:pt x="321" y="4452"/>
                    <a:pt x="331" y="4389"/>
                  </a:cubicBezTo>
                  <a:cubicBezTo>
                    <a:pt x="342" y="4326"/>
                    <a:pt x="395" y="4326"/>
                    <a:pt x="379" y="4465"/>
                  </a:cubicBezTo>
                  <a:cubicBezTo>
                    <a:pt x="363" y="4604"/>
                    <a:pt x="431" y="4629"/>
                    <a:pt x="431" y="4629"/>
                  </a:cubicBezTo>
                  <a:cubicBezTo>
                    <a:pt x="431" y="4629"/>
                    <a:pt x="463" y="4503"/>
                    <a:pt x="479" y="4528"/>
                  </a:cubicBezTo>
                  <a:cubicBezTo>
                    <a:pt x="495" y="4553"/>
                    <a:pt x="547" y="4667"/>
                    <a:pt x="547" y="4667"/>
                  </a:cubicBezTo>
                  <a:cubicBezTo>
                    <a:pt x="547" y="4667"/>
                    <a:pt x="616" y="4553"/>
                    <a:pt x="637" y="4629"/>
                  </a:cubicBezTo>
                  <a:cubicBezTo>
                    <a:pt x="658" y="4704"/>
                    <a:pt x="605" y="4767"/>
                    <a:pt x="573" y="4805"/>
                  </a:cubicBezTo>
                  <a:cubicBezTo>
                    <a:pt x="542" y="4843"/>
                    <a:pt x="426" y="4944"/>
                    <a:pt x="400" y="4982"/>
                  </a:cubicBezTo>
                  <a:cubicBezTo>
                    <a:pt x="374" y="5019"/>
                    <a:pt x="274" y="5133"/>
                    <a:pt x="247" y="5133"/>
                  </a:cubicBezTo>
                  <a:cubicBezTo>
                    <a:pt x="221" y="5133"/>
                    <a:pt x="210" y="5284"/>
                    <a:pt x="258" y="5272"/>
                  </a:cubicBezTo>
                  <a:cubicBezTo>
                    <a:pt x="305" y="5259"/>
                    <a:pt x="437" y="5145"/>
                    <a:pt x="473" y="5108"/>
                  </a:cubicBezTo>
                  <a:cubicBezTo>
                    <a:pt x="510" y="5070"/>
                    <a:pt x="524" y="5233"/>
                    <a:pt x="618" y="5119"/>
                  </a:cubicBezTo>
                  <a:cubicBezTo>
                    <a:pt x="713" y="5006"/>
                    <a:pt x="742" y="4830"/>
                    <a:pt x="768" y="4843"/>
                  </a:cubicBezTo>
                  <a:cubicBezTo>
                    <a:pt x="794" y="4856"/>
                    <a:pt x="800" y="4944"/>
                    <a:pt x="842" y="4969"/>
                  </a:cubicBezTo>
                  <a:cubicBezTo>
                    <a:pt x="884" y="4994"/>
                    <a:pt x="921" y="4894"/>
                    <a:pt x="947" y="4856"/>
                  </a:cubicBezTo>
                  <a:cubicBezTo>
                    <a:pt x="973" y="4818"/>
                    <a:pt x="994" y="4667"/>
                    <a:pt x="968" y="4679"/>
                  </a:cubicBezTo>
                  <a:cubicBezTo>
                    <a:pt x="942" y="4692"/>
                    <a:pt x="873" y="4679"/>
                    <a:pt x="873" y="4679"/>
                  </a:cubicBezTo>
                  <a:cubicBezTo>
                    <a:pt x="873" y="4679"/>
                    <a:pt x="947" y="4579"/>
                    <a:pt x="947" y="4516"/>
                  </a:cubicBezTo>
                  <a:cubicBezTo>
                    <a:pt x="947" y="4452"/>
                    <a:pt x="957" y="4351"/>
                    <a:pt x="1000" y="4314"/>
                  </a:cubicBezTo>
                  <a:cubicBezTo>
                    <a:pt x="1042" y="4276"/>
                    <a:pt x="1042" y="4301"/>
                    <a:pt x="1015" y="4452"/>
                  </a:cubicBezTo>
                  <a:cubicBezTo>
                    <a:pt x="989" y="4604"/>
                    <a:pt x="1068" y="4540"/>
                    <a:pt x="1099" y="4477"/>
                  </a:cubicBezTo>
                  <a:cubicBezTo>
                    <a:pt x="1131" y="4414"/>
                    <a:pt x="1169" y="4586"/>
                    <a:pt x="1227" y="4498"/>
                  </a:cubicBezTo>
                  <a:cubicBezTo>
                    <a:pt x="1285" y="4409"/>
                    <a:pt x="1268" y="4238"/>
                    <a:pt x="1299" y="4238"/>
                  </a:cubicBezTo>
                  <a:cubicBezTo>
                    <a:pt x="1331" y="4238"/>
                    <a:pt x="1389" y="4377"/>
                    <a:pt x="1420" y="4326"/>
                  </a:cubicBezTo>
                  <a:cubicBezTo>
                    <a:pt x="1452" y="4276"/>
                    <a:pt x="1533" y="4431"/>
                    <a:pt x="1585" y="4431"/>
                  </a:cubicBezTo>
                  <a:cubicBezTo>
                    <a:pt x="1638" y="4431"/>
                    <a:pt x="1815" y="4553"/>
                    <a:pt x="1846" y="4553"/>
                  </a:cubicBezTo>
                  <a:cubicBezTo>
                    <a:pt x="1878" y="4553"/>
                    <a:pt x="1973" y="4641"/>
                    <a:pt x="1978" y="4805"/>
                  </a:cubicBezTo>
                  <a:cubicBezTo>
                    <a:pt x="1983" y="4969"/>
                    <a:pt x="2015" y="4956"/>
                    <a:pt x="2046" y="4956"/>
                  </a:cubicBezTo>
                  <a:cubicBezTo>
                    <a:pt x="2078" y="4956"/>
                    <a:pt x="2151" y="5019"/>
                    <a:pt x="2151" y="5082"/>
                  </a:cubicBezTo>
                  <a:cubicBezTo>
                    <a:pt x="2151" y="5145"/>
                    <a:pt x="2130" y="5398"/>
                    <a:pt x="2183" y="5461"/>
                  </a:cubicBezTo>
                  <a:cubicBezTo>
                    <a:pt x="2236" y="5523"/>
                    <a:pt x="2283" y="5625"/>
                    <a:pt x="2304" y="5599"/>
                  </a:cubicBezTo>
                  <a:cubicBezTo>
                    <a:pt x="2325" y="5574"/>
                    <a:pt x="2304" y="5372"/>
                    <a:pt x="2278" y="5347"/>
                  </a:cubicBezTo>
                  <a:cubicBezTo>
                    <a:pt x="2251" y="5322"/>
                    <a:pt x="2267" y="5234"/>
                    <a:pt x="2257" y="5183"/>
                  </a:cubicBezTo>
                  <a:cubicBezTo>
                    <a:pt x="2246" y="5133"/>
                    <a:pt x="2288" y="5133"/>
                    <a:pt x="2304" y="5221"/>
                  </a:cubicBezTo>
                  <a:cubicBezTo>
                    <a:pt x="2320" y="5309"/>
                    <a:pt x="2362" y="5473"/>
                    <a:pt x="2388" y="5473"/>
                  </a:cubicBezTo>
                  <a:cubicBezTo>
                    <a:pt x="2415" y="5473"/>
                    <a:pt x="2472" y="5625"/>
                    <a:pt x="2457" y="5713"/>
                  </a:cubicBezTo>
                  <a:cubicBezTo>
                    <a:pt x="2441" y="5801"/>
                    <a:pt x="2462" y="5980"/>
                    <a:pt x="2509" y="5980"/>
                  </a:cubicBezTo>
                  <a:cubicBezTo>
                    <a:pt x="2557" y="5980"/>
                    <a:pt x="2625" y="6104"/>
                    <a:pt x="2646" y="6116"/>
                  </a:cubicBezTo>
                  <a:cubicBezTo>
                    <a:pt x="2667" y="6128"/>
                    <a:pt x="2679" y="6238"/>
                    <a:pt x="2679" y="6276"/>
                  </a:cubicBezTo>
                  <a:cubicBezTo>
                    <a:pt x="2679" y="6314"/>
                    <a:pt x="2720" y="6481"/>
                    <a:pt x="2720" y="6570"/>
                  </a:cubicBezTo>
                  <a:cubicBezTo>
                    <a:pt x="2720" y="6658"/>
                    <a:pt x="2704" y="7011"/>
                    <a:pt x="2699" y="7149"/>
                  </a:cubicBezTo>
                  <a:cubicBezTo>
                    <a:pt x="2693" y="7288"/>
                    <a:pt x="2741" y="7527"/>
                    <a:pt x="2793" y="7653"/>
                  </a:cubicBezTo>
                  <a:cubicBezTo>
                    <a:pt x="2846" y="7780"/>
                    <a:pt x="2836" y="8062"/>
                    <a:pt x="2868" y="8112"/>
                  </a:cubicBezTo>
                  <a:cubicBezTo>
                    <a:pt x="2899" y="8163"/>
                    <a:pt x="2978" y="8258"/>
                    <a:pt x="3025" y="8246"/>
                  </a:cubicBezTo>
                  <a:cubicBezTo>
                    <a:pt x="3072" y="8233"/>
                    <a:pt x="3104" y="8321"/>
                    <a:pt x="3146" y="8498"/>
                  </a:cubicBezTo>
                  <a:cubicBezTo>
                    <a:pt x="3188" y="8674"/>
                    <a:pt x="3230" y="8964"/>
                    <a:pt x="3262" y="8989"/>
                  </a:cubicBezTo>
                  <a:cubicBezTo>
                    <a:pt x="3293" y="9014"/>
                    <a:pt x="3346" y="9103"/>
                    <a:pt x="3319" y="9166"/>
                  </a:cubicBezTo>
                  <a:cubicBezTo>
                    <a:pt x="3293" y="9229"/>
                    <a:pt x="3251" y="9367"/>
                    <a:pt x="3298" y="9367"/>
                  </a:cubicBezTo>
                  <a:cubicBezTo>
                    <a:pt x="3346" y="9367"/>
                    <a:pt x="3361" y="9304"/>
                    <a:pt x="3398" y="9418"/>
                  </a:cubicBezTo>
                  <a:cubicBezTo>
                    <a:pt x="3435" y="9531"/>
                    <a:pt x="3483" y="9594"/>
                    <a:pt x="3477" y="9670"/>
                  </a:cubicBezTo>
                  <a:cubicBezTo>
                    <a:pt x="3472" y="9745"/>
                    <a:pt x="3519" y="9770"/>
                    <a:pt x="3540" y="9783"/>
                  </a:cubicBezTo>
                  <a:cubicBezTo>
                    <a:pt x="3561" y="9796"/>
                    <a:pt x="3609" y="10023"/>
                    <a:pt x="3656" y="9922"/>
                  </a:cubicBezTo>
                  <a:cubicBezTo>
                    <a:pt x="3703" y="9821"/>
                    <a:pt x="3593" y="9670"/>
                    <a:pt x="3561" y="9607"/>
                  </a:cubicBezTo>
                  <a:cubicBezTo>
                    <a:pt x="3530" y="9544"/>
                    <a:pt x="3561" y="9405"/>
                    <a:pt x="3488" y="9267"/>
                  </a:cubicBezTo>
                  <a:cubicBezTo>
                    <a:pt x="3414" y="9128"/>
                    <a:pt x="3425" y="9027"/>
                    <a:pt x="3372" y="8926"/>
                  </a:cubicBezTo>
                  <a:cubicBezTo>
                    <a:pt x="3319" y="8826"/>
                    <a:pt x="3277" y="8737"/>
                    <a:pt x="3330" y="8649"/>
                  </a:cubicBezTo>
                  <a:cubicBezTo>
                    <a:pt x="3382" y="8561"/>
                    <a:pt x="3388" y="8737"/>
                    <a:pt x="3409" y="8851"/>
                  </a:cubicBezTo>
                  <a:cubicBezTo>
                    <a:pt x="3430" y="8964"/>
                    <a:pt x="3540" y="9191"/>
                    <a:pt x="3588" y="9292"/>
                  </a:cubicBezTo>
                  <a:cubicBezTo>
                    <a:pt x="3635" y="9393"/>
                    <a:pt x="3719" y="9745"/>
                    <a:pt x="3745" y="9745"/>
                  </a:cubicBezTo>
                  <a:cubicBezTo>
                    <a:pt x="3772" y="9745"/>
                    <a:pt x="3845" y="9947"/>
                    <a:pt x="3845" y="9947"/>
                  </a:cubicBezTo>
                  <a:cubicBezTo>
                    <a:pt x="3845" y="9947"/>
                    <a:pt x="3887" y="10111"/>
                    <a:pt x="3872" y="10161"/>
                  </a:cubicBezTo>
                  <a:cubicBezTo>
                    <a:pt x="3856" y="10211"/>
                    <a:pt x="3893" y="10401"/>
                    <a:pt x="3930" y="10451"/>
                  </a:cubicBezTo>
                  <a:cubicBezTo>
                    <a:pt x="3966" y="10502"/>
                    <a:pt x="4127" y="10503"/>
                    <a:pt x="4135" y="10691"/>
                  </a:cubicBezTo>
                  <a:cubicBezTo>
                    <a:pt x="4137" y="10740"/>
                    <a:pt x="4163" y="10981"/>
                    <a:pt x="4221" y="10981"/>
                  </a:cubicBezTo>
                  <a:cubicBezTo>
                    <a:pt x="4279" y="10981"/>
                    <a:pt x="4356" y="10918"/>
                    <a:pt x="4371" y="10955"/>
                  </a:cubicBezTo>
                  <a:cubicBezTo>
                    <a:pt x="4387" y="10993"/>
                    <a:pt x="4435" y="11144"/>
                    <a:pt x="4466" y="11056"/>
                  </a:cubicBezTo>
                  <a:cubicBezTo>
                    <a:pt x="4498" y="10968"/>
                    <a:pt x="4503" y="10930"/>
                    <a:pt x="4550" y="10930"/>
                  </a:cubicBezTo>
                  <a:cubicBezTo>
                    <a:pt x="4598" y="10930"/>
                    <a:pt x="4619" y="11018"/>
                    <a:pt x="4645" y="11081"/>
                  </a:cubicBezTo>
                  <a:cubicBezTo>
                    <a:pt x="4671" y="11144"/>
                    <a:pt x="4745" y="11308"/>
                    <a:pt x="4782" y="11296"/>
                  </a:cubicBezTo>
                  <a:cubicBezTo>
                    <a:pt x="4819" y="11283"/>
                    <a:pt x="4866" y="11396"/>
                    <a:pt x="4892" y="11359"/>
                  </a:cubicBezTo>
                  <a:cubicBezTo>
                    <a:pt x="4919" y="11321"/>
                    <a:pt x="4961" y="11384"/>
                    <a:pt x="4982" y="11409"/>
                  </a:cubicBezTo>
                  <a:cubicBezTo>
                    <a:pt x="5003" y="11434"/>
                    <a:pt x="5047" y="11528"/>
                    <a:pt x="5042" y="11679"/>
                  </a:cubicBezTo>
                  <a:cubicBezTo>
                    <a:pt x="5036" y="11830"/>
                    <a:pt x="5113" y="11863"/>
                    <a:pt x="5145" y="11901"/>
                  </a:cubicBezTo>
                  <a:cubicBezTo>
                    <a:pt x="5176" y="11938"/>
                    <a:pt x="5218" y="12026"/>
                    <a:pt x="5245" y="12090"/>
                  </a:cubicBezTo>
                  <a:cubicBezTo>
                    <a:pt x="5271" y="12152"/>
                    <a:pt x="5329" y="12165"/>
                    <a:pt x="5345" y="12203"/>
                  </a:cubicBezTo>
                  <a:cubicBezTo>
                    <a:pt x="5360" y="12241"/>
                    <a:pt x="5371" y="12316"/>
                    <a:pt x="5418" y="12254"/>
                  </a:cubicBezTo>
                  <a:cubicBezTo>
                    <a:pt x="5466" y="12190"/>
                    <a:pt x="5455" y="12077"/>
                    <a:pt x="5455" y="12077"/>
                  </a:cubicBezTo>
                  <a:cubicBezTo>
                    <a:pt x="5455" y="12077"/>
                    <a:pt x="5508" y="12052"/>
                    <a:pt x="5534" y="12102"/>
                  </a:cubicBezTo>
                  <a:cubicBezTo>
                    <a:pt x="5560" y="12152"/>
                    <a:pt x="5576" y="12316"/>
                    <a:pt x="5592" y="12341"/>
                  </a:cubicBezTo>
                  <a:cubicBezTo>
                    <a:pt x="5608" y="12367"/>
                    <a:pt x="5639" y="12556"/>
                    <a:pt x="5618" y="12694"/>
                  </a:cubicBezTo>
                  <a:cubicBezTo>
                    <a:pt x="5597" y="12833"/>
                    <a:pt x="5602" y="12972"/>
                    <a:pt x="5581" y="12972"/>
                  </a:cubicBezTo>
                  <a:cubicBezTo>
                    <a:pt x="5560" y="12972"/>
                    <a:pt x="5502" y="13104"/>
                    <a:pt x="5471" y="13142"/>
                  </a:cubicBezTo>
                  <a:cubicBezTo>
                    <a:pt x="5439" y="13179"/>
                    <a:pt x="5387" y="13387"/>
                    <a:pt x="5392" y="13451"/>
                  </a:cubicBezTo>
                  <a:cubicBezTo>
                    <a:pt x="5397" y="13514"/>
                    <a:pt x="5415" y="13713"/>
                    <a:pt x="5405" y="13801"/>
                  </a:cubicBezTo>
                  <a:cubicBezTo>
                    <a:pt x="5394" y="13890"/>
                    <a:pt x="5355" y="13980"/>
                    <a:pt x="5371" y="14118"/>
                  </a:cubicBezTo>
                  <a:cubicBezTo>
                    <a:pt x="5387" y="14257"/>
                    <a:pt x="5497" y="14295"/>
                    <a:pt x="5502" y="14421"/>
                  </a:cubicBezTo>
                  <a:cubicBezTo>
                    <a:pt x="5508" y="14547"/>
                    <a:pt x="5587" y="14824"/>
                    <a:pt x="5597" y="14950"/>
                  </a:cubicBezTo>
                  <a:cubicBezTo>
                    <a:pt x="5608" y="15076"/>
                    <a:pt x="5664" y="15222"/>
                    <a:pt x="5664" y="15398"/>
                  </a:cubicBezTo>
                  <a:cubicBezTo>
                    <a:pt x="5664" y="15575"/>
                    <a:pt x="5823" y="15681"/>
                    <a:pt x="5850" y="15694"/>
                  </a:cubicBezTo>
                  <a:cubicBezTo>
                    <a:pt x="5876" y="15706"/>
                    <a:pt x="5923" y="15820"/>
                    <a:pt x="5960" y="15857"/>
                  </a:cubicBezTo>
                  <a:cubicBezTo>
                    <a:pt x="5997" y="15895"/>
                    <a:pt x="6029" y="15971"/>
                    <a:pt x="6055" y="16072"/>
                  </a:cubicBezTo>
                  <a:cubicBezTo>
                    <a:pt x="6081" y="16173"/>
                    <a:pt x="6076" y="16324"/>
                    <a:pt x="6076" y="16362"/>
                  </a:cubicBezTo>
                  <a:cubicBezTo>
                    <a:pt x="6076" y="16399"/>
                    <a:pt x="6060" y="16790"/>
                    <a:pt x="6044" y="17017"/>
                  </a:cubicBezTo>
                  <a:cubicBezTo>
                    <a:pt x="6029" y="17244"/>
                    <a:pt x="6082" y="17458"/>
                    <a:pt x="6051" y="17521"/>
                  </a:cubicBezTo>
                  <a:cubicBezTo>
                    <a:pt x="6019" y="17584"/>
                    <a:pt x="5960" y="17609"/>
                    <a:pt x="5992" y="17685"/>
                  </a:cubicBezTo>
                  <a:cubicBezTo>
                    <a:pt x="6023" y="17761"/>
                    <a:pt x="5955" y="17811"/>
                    <a:pt x="5955" y="17849"/>
                  </a:cubicBezTo>
                  <a:cubicBezTo>
                    <a:pt x="5955" y="17887"/>
                    <a:pt x="5997" y="18088"/>
                    <a:pt x="5976" y="18176"/>
                  </a:cubicBezTo>
                  <a:cubicBezTo>
                    <a:pt x="5955" y="18265"/>
                    <a:pt x="5939" y="18391"/>
                    <a:pt x="5923" y="18466"/>
                  </a:cubicBezTo>
                  <a:cubicBezTo>
                    <a:pt x="5907" y="18542"/>
                    <a:pt x="5871" y="18618"/>
                    <a:pt x="5881" y="18731"/>
                  </a:cubicBezTo>
                  <a:cubicBezTo>
                    <a:pt x="5892" y="18845"/>
                    <a:pt x="5839" y="18807"/>
                    <a:pt x="5839" y="18920"/>
                  </a:cubicBezTo>
                  <a:cubicBezTo>
                    <a:pt x="5839" y="19034"/>
                    <a:pt x="5886" y="18983"/>
                    <a:pt x="5876" y="19122"/>
                  </a:cubicBezTo>
                  <a:cubicBezTo>
                    <a:pt x="5865" y="19261"/>
                    <a:pt x="5839" y="19298"/>
                    <a:pt x="5839" y="19399"/>
                  </a:cubicBezTo>
                  <a:cubicBezTo>
                    <a:pt x="5839" y="19500"/>
                    <a:pt x="5865" y="19639"/>
                    <a:pt x="5865" y="19676"/>
                  </a:cubicBezTo>
                  <a:cubicBezTo>
                    <a:pt x="5865" y="19714"/>
                    <a:pt x="5839" y="19840"/>
                    <a:pt x="5802" y="19941"/>
                  </a:cubicBezTo>
                  <a:cubicBezTo>
                    <a:pt x="5765" y="20042"/>
                    <a:pt x="5739" y="20105"/>
                    <a:pt x="5744" y="20168"/>
                  </a:cubicBezTo>
                  <a:cubicBezTo>
                    <a:pt x="5750" y="20231"/>
                    <a:pt x="5786" y="20306"/>
                    <a:pt x="5781" y="20344"/>
                  </a:cubicBezTo>
                  <a:cubicBezTo>
                    <a:pt x="5776" y="20382"/>
                    <a:pt x="5729" y="20508"/>
                    <a:pt x="5734" y="20596"/>
                  </a:cubicBezTo>
                  <a:cubicBezTo>
                    <a:pt x="5739" y="20685"/>
                    <a:pt x="5786" y="20647"/>
                    <a:pt x="5797" y="20710"/>
                  </a:cubicBezTo>
                  <a:cubicBezTo>
                    <a:pt x="5807" y="20773"/>
                    <a:pt x="5734" y="20823"/>
                    <a:pt x="5765" y="20886"/>
                  </a:cubicBezTo>
                  <a:cubicBezTo>
                    <a:pt x="5797" y="20949"/>
                    <a:pt x="5839" y="20937"/>
                    <a:pt x="5829" y="21088"/>
                  </a:cubicBezTo>
                  <a:cubicBezTo>
                    <a:pt x="5818" y="21239"/>
                    <a:pt x="5886" y="21277"/>
                    <a:pt x="5902" y="21315"/>
                  </a:cubicBezTo>
                  <a:cubicBezTo>
                    <a:pt x="5918" y="21353"/>
                    <a:pt x="5949" y="21441"/>
                    <a:pt x="5976" y="21441"/>
                  </a:cubicBezTo>
                  <a:cubicBezTo>
                    <a:pt x="6002" y="21441"/>
                    <a:pt x="6023" y="21403"/>
                    <a:pt x="6034" y="21264"/>
                  </a:cubicBezTo>
                  <a:cubicBezTo>
                    <a:pt x="6044" y="21126"/>
                    <a:pt x="6118" y="21239"/>
                    <a:pt x="6065" y="21340"/>
                  </a:cubicBezTo>
                  <a:cubicBezTo>
                    <a:pt x="6013" y="21441"/>
                    <a:pt x="5986" y="21491"/>
                    <a:pt x="6002" y="21491"/>
                  </a:cubicBezTo>
                  <a:cubicBezTo>
                    <a:pt x="6018" y="21491"/>
                    <a:pt x="6097" y="21592"/>
                    <a:pt x="6139" y="21592"/>
                  </a:cubicBezTo>
                  <a:cubicBezTo>
                    <a:pt x="6181" y="21592"/>
                    <a:pt x="6265" y="21541"/>
                    <a:pt x="6281" y="21529"/>
                  </a:cubicBezTo>
                  <a:cubicBezTo>
                    <a:pt x="6297" y="21516"/>
                    <a:pt x="6412" y="21478"/>
                    <a:pt x="6423" y="21441"/>
                  </a:cubicBezTo>
                  <a:cubicBezTo>
                    <a:pt x="6433" y="21403"/>
                    <a:pt x="6333" y="21416"/>
                    <a:pt x="6286" y="21378"/>
                  </a:cubicBezTo>
                  <a:cubicBezTo>
                    <a:pt x="6239" y="21340"/>
                    <a:pt x="6155" y="21151"/>
                    <a:pt x="6144" y="21075"/>
                  </a:cubicBezTo>
                  <a:cubicBezTo>
                    <a:pt x="6133" y="21000"/>
                    <a:pt x="6133" y="20848"/>
                    <a:pt x="6170" y="20798"/>
                  </a:cubicBezTo>
                  <a:cubicBezTo>
                    <a:pt x="6207" y="20747"/>
                    <a:pt x="6297" y="20571"/>
                    <a:pt x="6318" y="20533"/>
                  </a:cubicBezTo>
                  <a:cubicBezTo>
                    <a:pt x="6339" y="20496"/>
                    <a:pt x="6370" y="20319"/>
                    <a:pt x="6354" y="20294"/>
                  </a:cubicBezTo>
                  <a:cubicBezTo>
                    <a:pt x="6339" y="20269"/>
                    <a:pt x="6260" y="20294"/>
                    <a:pt x="6249" y="20256"/>
                  </a:cubicBezTo>
                  <a:cubicBezTo>
                    <a:pt x="6239" y="20218"/>
                    <a:pt x="6239" y="20168"/>
                    <a:pt x="6291" y="20080"/>
                  </a:cubicBezTo>
                  <a:cubicBezTo>
                    <a:pt x="6344" y="19991"/>
                    <a:pt x="6370" y="19866"/>
                    <a:pt x="6391" y="19828"/>
                  </a:cubicBezTo>
                  <a:cubicBezTo>
                    <a:pt x="6412" y="19790"/>
                    <a:pt x="6454" y="19714"/>
                    <a:pt x="6470" y="19626"/>
                  </a:cubicBezTo>
                  <a:cubicBezTo>
                    <a:pt x="6486" y="19538"/>
                    <a:pt x="6454" y="19588"/>
                    <a:pt x="6423" y="19588"/>
                  </a:cubicBezTo>
                  <a:cubicBezTo>
                    <a:pt x="6391" y="19588"/>
                    <a:pt x="6376" y="19450"/>
                    <a:pt x="6376" y="19386"/>
                  </a:cubicBezTo>
                  <a:cubicBezTo>
                    <a:pt x="6376" y="19324"/>
                    <a:pt x="6454" y="19412"/>
                    <a:pt x="6512" y="19437"/>
                  </a:cubicBezTo>
                  <a:cubicBezTo>
                    <a:pt x="6570" y="19462"/>
                    <a:pt x="6544" y="19374"/>
                    <a:pt x="6539" y="19299"/>
                  </a:cubicBezTo>
                  <a:cubicBezTo>
                    <a:pt x="6533" y="19223"/>
                    <a:pt x="6549" y="19097"/>
                    <a:pt x="6581" y="19135"/>
                  </a:cubicBezTo>
                  <a:cubicBezTo>
                    <a:pt x="6612" y="19172"/>
                    <a:pt x="6775" y="19122"/>
                    <a:pt x="6796" y="19109"/>
                  </a:cubicBezTo>
                  <a:cubicBezTo>
                    <a:pt x="6818" y="19097"/>
                    <a:pt x="6875" y="18870"/>
                    <a:pt x="6896" y="18807"/>
                  </a:cubicBezTo>
                  <a:cubicBezTo>
                    <a:pt x="6917" y="18744"/>
                    <a:pt x="6923" y="18681"/>
                    <a:pt x="6896" y="18643"/>
                  </a:cubicBezTo>
                  <a:cubicBezTo>
                    <a:pt x="6870" y="18605"/>
                    <a:pt x="6797" y="18458"/>
                    <a:pt x="6786" y="18420"/>
                  </a:cubicBezTo>
                  <a:cubicBezTo>
                    <a:pt x="6776" y="18382"/>
                    <a:pt x="6812" y="18164"/>
                    <a:pt x="6823" y="18101"/>
                  </a:cubicBezTo>
                  <a:cubicBezTo>
                    <a:pt x="6833" y="18038"/>
                    <a:pt x="6823" y="18466"/>
                    <a:pt x="6896" y="18517"/>
                  </a:cubicBezTo>
                  <a:cubicBezTo>
                    <a:pt x="6970" y="18567"/>
                    <a:pt x="7012" y="18592"/>
                    <a:pt x="7080" y="18441"/>
                  </a:cubicBezTo>
                  <a:cubicBezTo>
                    <a:pt x="7149" y="18290"/>
                    <a:pt x="7202" y="18189"/>
                    <a:pt x="7207" y="18088"/>
                  </a:cubicBezTo>
                  <a:cubicBezTo>
                    <a:pt x="7212" y="17987"/>
                    <a:pt x="7228" y="17887"/>
                    <a:pt x="7254" y="17849"/>
                  </a:cubicBezTo>
                  <a:cubicBezTo>
                    <a:pt x="7280" y="17811"/>
                    <a:pt x="7302" y="17838"/>
                    <a:pt x="7333" y="17674"/>
                  </a:cubicBezTo>
                  <a:cubicBezTo>
                    <a:pt x="7365" y="17511"/>
                    <a:pt x="7391" y="17635"/>
                    <a:pt x="7422" y="17496"/>
                  </a:cubicBezTo>
                  <a:cubicBezTo>
                    <a:pt x="7454" y="17357"/>
                    <a:pt x="7370" y="17181"/>
                    <a:pt x="7433" y="17080"/>
                  </a:cubicBezTo>
                  <a:cubicBezTo>
                    <a:pt x="7496" y="16979"/>
                    <a:pt x="7606" y="16853"/>
                    <a:pt x="7606" y="16853"/>
                  </a:cubicBezTo>
                  <a:cubicBezTo>
                    <a:pt x="7606" y="16853"/>
                    <a:pt x="7638" y="16815"/>
                    <a:pt x="7701" y="16778"/>
                  </a:cubicBezTo>
                  <a:cubicBezTo>
                    <a:pt x="7764" y="16740"/>
                    <a:pt x="7833" y="16765"/>
                    <a:pt x="7854" y="16689"/>
                  </a:cubicBezTo>
                  <a:cubicBezTo>
                    <a:pt x="7875" y="16614"/>
                    <a:pt x="7896" y="16450"/>
                    <a:pt x="7927" y="16362"/>
                  </a:cubicBezTo>
                  <a:cubicBezTo>
                    <a:pt x="7959" y="16274"/>
                    <a:pt x="7996" y="16135"/>
                    <a:pt x="7980" y="16072"/>
                  </a:cubicBezTo>
                  <a:cubicBezTo>
                    <a:pt x="7964" y="16009"/>
                    <a:pt x="8022" y="15732"/>
                    <a:pt x="8017" y="15656"/>
                  </a:cubicBezTo>
                  <a:cubicBezTo>
                    <a:pt x="8012" y="15581"/>
                    <a:pt x="7964" y="15404"/>
                    <a:pt x="8043" y="15253"/>
                  </a:cubicBezTo>
                  <a:cubicBezTo>
                    <a:pt x="8122" y="15101"/>
                    <a:pt x="8206" y="14875"/>
                    <a:pt x="8211" y="14812"/>
                  </a:cubicBezTo>
                  <a:cubicBezTo>
                    <a:pt x="8217" y="14749"/>
                    <a:pt x="8280" y="14484"/>
                    <a:pt x="8275" y="14358"/>
                  </a:cubicBezTo>
                  <a:cubicBezTo>
                    <a:pt x="8269" y="14232"/>
                    <a:pt x="8211" y="14081"/>
                    <a:pt x="8175" y="14043"/>
                  </a:cubicBezTo>
                  <a:cubicBezTo>
                    <a:pt x="8138" y="14005"/>
                    <a:pt x="8059" y="13993"/>
                    <a:pt x="8027" y="13891"/>
                  </a:cubicBezTo>
                  <a:cubicBezTo>
                    <a:pt x="7996" y="13791"/>
                    <a:pt x="7906" y="13690"/>
                    <a:pt x="7875" y="13715"/>
                  </a:cubicBezTo>
                  <a:cubicBezTo>
                    <a:pt x="7843" y="13740"/>
                    <a:pt x="7791" y="13766"/>
                    <a:pt x="7749" y="13702"/>
                  </a:cubicBezTo>
                  <a:cubicBezTo>
                    <a:pt x="7706" y="13640"/>
                    <a:pt x="7638" y="13564"/>
                    <a:pt x="7612" y="13514"/>
                  </a:cubicBezTo>
                  <a:cubicBezTo>
                    <a:pt x="7585" y="13463"/>
                    <a:pt x="7517" y="13426"/>
                    <a:pt x="7486" y="13426"/>
                  </a:cubicBezTo>
                  <a:cubicBezTo>
                    <a:pt x="7454" y="13426"/>
                    <a:pt x="7459" y="13375"/>
                    <a:pt x="7412" y="13526"/>
                  </a:cubicBezTo>
                  <a:cubicBezTo>
                    <a:pt x="7365" y="13677"/>
                    <a:pt x="7412" y="13728"/>
                    <a:pt x="7328" y="13702"/>
                  </a:cubicBezTo>
                  <a:cubicBezTo>
                    <a:pt x="7244" y="13677"/>
                    <a:pt x="7338" y="13665"/>
                    <a:pt x="7386" y="13514"/>
                  </a:cubicBezTo>
                  <a:cubicBezTo>
                    <a:pt x="7433" y="13362"/>
                    <a:pt x="7380" y="13274"/>
                    <a:pt x="7328" y="13312"/>
                  </a:cubicBezTo>
                  <a:cubicBezTo>
                    <a:pt x="7275" y="13350"/>
                    <a:pt x="7312" y="13426"/>
                    <a:pt x="7228" y="13463"/>
                  </a:cubicBezTo>
                  <a:cubicBezTo>
                    <a:pt x="7144" y="13501"/>
                    <a:pt x="7144" y="13375"/>
                    <a:pt x="7196" y="13350"/>
                  </a:cubicBezTo>
                  <a:cubicBezTo>
                    <a:pt x="7249" y="13325"/>
                    <a:pt x="7343" y="13211"/>
                    <a:pt x="7343" y="13161"/>
                  </a:cubicBezTo>
                  <a:cubicBezTo>
                    <a:pt x="7343" y="13110"/>
                    <a:pt x="7333" y="12972"/>
                    <a:pt x="7291" y="12972"/>
                  </a:cubicBezTo>
                  <a:cubicBezTo>
                    <a:pt x="7249" y="12972"/>
                    <a:pt x="7259" y="12846"/>
                    <a:pt x="7196" y="12682"/>
                  </a:cubicBezTo>
                  <a:cubicBezTo>
                    <a:pt x="7133" y="12518"/>
                    <a:pt x="7043" y="12332"/>
                    <a:pt x="6980" y="12358"/>
                  </a:cubicBezTo>
                  <a:cubicBezTo>
                    <a:pt x="6917" y="12383"/>
                    <a:pt x="6881" y="12505"/>
                    <a:pt x="6849" y="12367"/>
                  </a:cubicBezTo>
                  <a:cubicBezTo>
                    <a:pt x="6818" y="12228"/>
                    <a:pt x="6781" y="12203"/>
                    <a:pt x="6760" y="12128"/>
                  </a:cubicBezTo>
                  <a:cubicBezTo>
                    <a:pt x="6738" y="12052"/>
                    <a:pt x="6686" y="12128"/>
                    <a:pt x="6670" y="12090"/>
                  </a:cubicBezTo>
                  <a:cubicBezTo>
                    <a:pt x="6654" y="12052"/>
                    <a:pt x="6654" y="12052"/>
                    <a:pt x="6654" y="12052"/>
                  </a:cubicBezTo>
                  <a:cubicBezTo>
                    <a:pt x="6654" y="12052"/>
                    <a:pt x="6586" y="12090"/>
                    <a:pt x="6623" y="11976"/>
                  </a:cubicBezTo>
                  <a:cubicBezTo>
                    <a:pt x="6660" y="11863"/>
                    <a:pt x="6675" y="11648"/>
                    <a:pt x="6660" y="11661"/>
                  </a:cubicBezTo>
                  <a:cubicBezTo>
                    <a:pt x="6644" y="11674"/>
                    <a:pt x="6617" y="11850"/>
                    <a:pt x="6591" y="11838"/>
                  </a:cubicBezTo>
                  <a:cubicBezTo>
                    <a:pt x="6565" y="11825"/>
                    <a:pt x="6586" y="11800"/>
                    <a:pt x="6533" y="11724"/>
                  </a:cubicBezTo>
                  <a:cubicBezTo>
                    <a:pt x="6481" y="11648"/>
                    <a:pt x="6397" y="11712"/>
                    <a:pt x="6397" y="11775"/>
                  </a:cubicBezTo>
                  <a:cubicBezTo>
                    <a:pt x="6397" y="11838"/>
                    <a:pt x="6370" y="11888"/>
                    <a:pt x="6370" y="11888"/>
                  </a:cubicBezTo>
                  <a:cubicBezTo>
                    <a:pt x="6370" y="11888"/>
                    <a:pt x="6354" y="11850"/>
                    <a:pt x="6339" y="11775"/>
                  </a:cubicBezTo>
                  <a:cubicBezTo>
                    <a:pt x="6323" y="11699"/>
                    <a:pt x="6249" y="11687"/>
                    <a:pt x="6212" y="11762"/>
                  </a:cubicBezTo>
                  <a:cubicBezTo>
                    <a:pt x="6176" y="11838"/>
                    <a:pt x="6155" y="11573"/>
                    <a:pt x="6128" y="11573"/>
                  </a:cubicBezTo>
                  <a:cubicBezTo>
                    <a:pt x="6102" y="11573"/>
                    <a:pt x="6049" y="11636"/>
                    <a:pt x="6023" y="11749"/>
                  </a:cubicBezTo>
                  <a:cubicBezTo>
                    <a:pt x="5997" y="11863"/>
                    <a:pt x="6007" y="12027"/>
                    <a:pt x="5986" y="12014"/>
                  </a:cubicBezTo>
                  <a:cubicBezTo>
                    <a:pt x="5965" y="12001"/>
                    <a:pt x="5960" y="11787"/>
                    <a:pt x="5965" y="11712"/>
                  </a:cubicBezTo>
                  <a:cubicBezTo>
                    <a:pt x="5970" y="11636"/>
                    <a:pt x="6028" y="11510"/>
                    <a:pt x="5986" y="11485"/>
                  </a:cubicBezTo>
                  <a:cubicBezTo>
                    <a:pt x="5944" y="11460"/>
                    <a:pt x="5881" y="11611"/>
                    <a:pt x="5855" y="11623"/>
                  </a:cubicBezTo>
                  <a:cubicBezTo>
                    <a:pt x="5828" y="11636"/>
                    <a:pt x="5776" y="11724"/>
                    <a:pt x="5744" y="11825"/>
                  </a:cubicBezTo>
                  <a:cubicBezTo>
                    <a:pt x="5713" y="11926"/>
                    <a:pt x="5697" y="11989"/>
                    <a:pt x="5665" y="12027"/>
                  </a:cubicBezTo>
                  <a:cubicBezTo>
                    <a:pt x="5634" y="12065"/>
                    <a:pt x="5586" y="12027"/>
                    <a:pt x="5597" y="11989"/>
                  </a:cubicBezTo>
                  <a:cubicBezTo>
                    <a:pt x="5607" y="11951"/>
                    <a:pt x="5508" y="11812"/>
                    <a:pt x="5492" y="11863"/>
                  </a:cubicBezTo>
                  <a:cubicBezTo>
                    <a:pt x="5476" y="11913"/>
                    <a:pt x="5429" y="11951"/>
                    <a:pt x="5381" y="12001"/>
                  </a:cubicBezTo>
                  <a:cubicBezTo>
                    <a:pt x="5334" y="12052"/>
                    <a:pt x="5292" y="11939"/>
                    <a:pt x="5281" y="11888"/>
                  </a:cubicBezTo>
                  <a:cubicBezTo>
                    <a:pt x="5271" y="11838"/>
                    <a:pt x="5250" y="11825"/>
                    <a:pt x="5244" y="11661"/>
                  </a:cubicBezTo>
                  <a:cubicBezTo>
                    <a:pt x="5239" y="11497"/>
                    <a:pt x="5255" y="11321"/>
                    <a:pt x="5271" y="11220"/>
                  </a:cubicBezTo>
                  <a:cubicBezTo>
                    <a:pt x="5287" y="11119"/>
                    <a:pt x="5192" y="10918"/>
                    <a:pt x="5155" y="10930"/>
                  </a:cubicBezTo>
                  <a:cubicBezTo>
                    <a:pt x="5118" y="10943"/>
                    <a:pt x="5081" y="11031"/>
                    <a:pt x="5045" y="11018"/>
                  </a:cubicBezTo>
                  <a:cubicBezTo>
                    <a:pt x="5008" y="11006"/>
                    <a:pt x="5024" y="10981"/>
                    <a:pt x="4966" y="10981"/>
                  </a:cubicBezTo>
                  <a:cubicBezTo>
                    <a:pt x="4908" y="10981"/>
                    <a:pt x="4955" y="10955"/>
                    <a:pt x="4966" y="10842"/>
                  </a:cubicBezTo>
                  <a:cubicBezTo>
                    <a:pt x="4976" y="10729"/>
                    <a:pt x="4945" y="10578"/>
                    <a:pt x="5003" y="10476"/>
                  </a:cubicBezTo>
                  <a:cubicBezTo>
                    <a:pt x="5060" y="10376"/>
                    <a:pt x="5039" y="10136"/>
                    <a:pt x="5003" y="10124"/>
                  </a:cubicBezTo>
                  <a:cubicBezTo>
                    <a:pt x="4966" y="10111"/>
                    <a:pt x="4897" y="10162"/>
                    <a:pt x="4850" y="10149"/>
                  </a:cubicBezTo>
                  <a:cubicBezTo>
                    <a:pt x="4803" y="10136"/>
                    <a:pt x="4766" y="10237"/>
                    <a:pt x="4781" y="10351"/>
                  </a:cubicBezTo>
                  <a:cubicBezTo>
                    <a:pt x="4797" y="10464"/>
                    <a:pt x="4755" y="10540"/>
                    <a:pt x="4739" y="10527"/>
                  </a:cubicBezTo>
                  <a:cubicBezTo>
                    <a:pt x="4724" y="10514"/>
                    <a:pt x="4703" y="10451"/>
                    <a:pt x="4645" y="10552"/>
                  </a:cubicBezTo>
                  <a:cubicBezTo>
                    <a:pt x="4587" y="10653"/>
                    <a:pt x="4566" y="10615"/>
                    <a:pt x="4508" y="10502"/>
                  </a:cubicBezTo>
                  <a:cubicBezTo>
                    <a:pt x="4450" y="10388"/>
                    <a:pt x="4387" y="10275"/>
                    <a:pt x="4376" y="10098"/>
                  </a:cubicBezTo>
                  <a:cubicBezTo>
                    <a:pt x="4366" y="9922"/>
                    <a:pt x="4361" y="9745"/>
                    <a:pt x="4382" y="9644"/>
                  </a:cubicBezTo>
                  <a:cubicBezTo>
                    <a:pt x="4403" y="9544"/>
                    <a:pt x="4403" y="9367"/>
                    <a:pt x="4371" y="9342"/>
                  </a:cubicBezTo>
                  <a:cubicBezTo>
                    <a:pt x="4340" y="9317"/>
                    <a:pt x="4408" y="9191"/>
                    <a:pt x="4445" y="9166"/>
                  </a:cubicBezTo>
                  <a:cubicBezTo>
                    <a:pt x="4482" y="9140"/>
                    <a:pt x="4539" y="9027"/>
                    <a:pt x="4550" y="8977"/>
                  </a:cubicBezTo>
                  <a:cubicBezTo>
                    <a:pt x="4560" y="8926"/>
                    <a:pt x="4613" y="8939"/>
                    <a:pt x="4671" y="8939"/>
                  </a:cubicBezTo>
                  <a:cubicBezTo>
                    <a:pt x="4729" y="8939"/>
                    <a:pt x="4739" y="8939"/>
                    <a:pt x="4797" y="9015"/>
                  </a:cubicBezTo>
                  <a:cubicBezTo>
                    <a:pt x="4855" y="9090"/>
                    <a:pt x="4866" y="8977"/>
                    <a:pt x="4866" y="8939"/>
                  </a:cubicBezTo>
                  <a:cubicBezTo>
                    <a:pt x="4866" y="8901"/>
                    <a:pt x="4898" y="8874"/>
                    <a:pt x="4961" y="8887"/>
                  </a:cubicBezTo>
                  <a:cubicBezTo>
                    <a:pt x="5024" y="8899"/>
                    <a:pt x="5102" y="8788"/>
                    <a:pt x="5118" y="8826"/>
                  </a:cubicBezTo>
                  <a:cubicBezTo>
                    <a:pt x="5134" y="8863"/>
                    <a:pt x="5165" y="9015"/>
                    <a:pt x="5197" y="8964"/>
                  </a:cubicBezTo>
                  <a:cubicBezTo>
                    <a:pt x="5229" y="8914"/>
                    <a:pt x="5239" y="8826"/>
                    <a:pt x="5250" y="8977"/>
                  </a:cubicBezTo>
                  <a:cubicBezTo>
                    <a:pt x="5260" y="9128"/>
                    <a:pt x="5286" y="9355"/>
                    <a:pt x="5334" y="9393"/>
                  </a:cubicBezTo>
                  <a:cubicBezTo>
                    <a:pt x="5381" y="9431"/>
                    <a:pt x="5355" y="9582"/>
                    <a:pt x="5402" y="9595"/>
                  </a:cubicBezTo>
                  <a:cubicBezTo>
                    <a:pt x="5450" y="9607"/>
                    <a:pt x="5471" y="9355"/>
                    <a:pt x="5455" y="9267"/>
                  </a:cubicBezTo>
                  <a:cubicBezTo>
                    <a:pt x="5439" y="9178"/>
                    <a:pt x="5407" y="8914"/>
                    <a:pt x="5381" y="8851"/>
                  </a:cubicBezTo>
                  <a:cubicBezTo>
                    <a:pt x="5355" y="8788"/>
                    <a:pt x="5399" y="8631"/>
                    <a:pt x="5452" y="8581"/>
                  </a:cubicBezTo>
                  <a:cubicBezTo>
                    <a:pt x="5504" y="8530"/>
                    <a:pt x="5586" y="8271"/>
                    <a:pt x="5623" y="8196"/>
                  </a:cubicBezTo>
                  <a:cubicBezTo>
                    <a:pt x="5660" y="8120"/>
                    <a:pt x="5780" y="8098"/>
                    <a:pt x="5749" y="7998"/>
                  </a:cubicBezTo>
                  <a:cubicBezTo>
                    <a:pt x="5717" y="7897"/>
                    <a:pt x="5686" y="7792"/>
                    <a:pt x="5686" y="7717"/>
                  </a:cubicBezTo>
                  <a:cubicBezTo>
                    <a:pt x="5686" y="7641"/>
                    <a:pt x="5718" y="7666"/>
                    <a:pt x="5734" y="7717"/>
                  </a:cubicBezTo>
                  <a:cubicBezTo>
                    <a:pt x="5749" y="7767"/>
                    <a:pt x="5812" y="7641"/>
                    <a:pt x="5797" y="7578"/>
                  </a:cubicBezTo>
                  <a:cubicBezTo>
                    <a:pt x="5781" y="7515"/>
                    <a:pt x="5786" y="7427"/>
                    <a:pt x="5823" y="7440"/>
                  </a:cubicBezTo>
                  <a:cubicBezTo>
                    <a:pt x="5860" y="7452"/>
                    <a:pt x="5870" y="7376"/>
                    <a:pt x="5855" y="7326"/>
                  </a:cubicBezTo>
                  <a:cubicBezTo>
                    <a:pt x="5839" y="7276"/>
                    <a:pt x="5891" y="7213"/>
                    <a:pt x="5928" y="7238"/>
                  </a:cubicBezTo>
                  <a:cubicBezTo>
                    <a:pt x="5965" y="7263"/>
                    <a:pt x="6087" y="7283"/>
                    <a:pt x="6102" y="7233"/>
                  </a:cubicBezTo>
                  <a:cubicBezTo>
                    <a:pt x="6118" y="7182"/>
                    <a:pt x="6044" y="7074"/>
                    <a:pt x="6044" y="6973"/>
                  </a:cubicBezTo>
                  <a:cubicBezTo>
                    <a:pt x="6044" y="6872"/>
                    <a:pt x="6107" y="6784"/>
                    <a:pt x="6144" y="6771"/>
                  </a:cubicBezTo>
                  <a:cubicBezTo>
                    <a:pt x="6181" y="6759"/>
                    <a:pt x="6228" y="6771"/>
                    <a:pt x="6233" y="6734"/>
                  </a:cubicBezTo>
                  <a:cubicBezTo>
                    <a:pt x="6238" y="6696"/>
                    <a:pt x="6291" y="6595"/>
                    <a:pt x="6296" y="6683"/>
                  </a:cubicBezTo>
                  <a:cubicBezTo>
                    <a:pt x="6302" y="6771"/>
                    <a:pt x="6296" y="6922"/>
                    <a:pt x="6338" y="6922"/>
                  </a:cubicBezTo>
                  <a:cubicBezTo>
                    <a:pt x="6381" y="6922"/>
                    <a:pt x="6433" y="6809"/>
                    <a:pt x="6449" y="6797"/>
                  </a:cubicBezTo>
                  <a:cubicBezTo>
                    <a:pt x="6465" y="6784"/>
                    <a:pt x="6565" y="6734"/>
                    <a:pt x="6586" y="6721"/>
                  </a:cubicBezTo>
                  <a:cubicBezTo>
                    <a:pt x="6607" y="6708"/>
                    <a:pt x="6733" y="6683"/>
                    <a:pt x="6717" y="6595"/>
                  </a:cubicBezTo>
                  <a:cubicBezTo>
                    <a:pt x="6701" y="6507"/>
                    <a:pt x="6686" y="6419"/>
                    <a:pt x="6670" y="6381"/>
                  </a:cubicBezTo>
                  <a:cubicBezTo>
                    <a:pt x="6654" y="6343"/>
                    <a:pt x="6638" y="6393"/>
                    <a:pt x="6617" y="6456"/>
                  </a:cubicBezTo>
                  <a:cubicBezTo>
                    <a:pt x="6596" y="6519"/>
                    <a:pt x="6559" y="6519"/>
                    <a:pt x="6549" y="6469"/>
                  </a:cubicBezTo>
                  <a:cubicBezTo>
                    <a:pt x="6538" y="6419"/>
                    <a:pt x="6554" y="6267"/>
                    <a:pt x="6517" y="6318"/>
                  </a:cubicBezTo>
                  <a:cubicBezTo>
                    <a:pt x="6480" y="6368"/>
                    <a:pt x="6475" y="6419"/>
                    <a:pt x="6454" y="6393"/>
                  </a:cubicBezTo>
                  <a:cubicBezTo>
                    <a:pt x="6433" y="6368"/>
                    <a:pt x="6412" y="6280"/>
                    <a:pt x="6412" y="6280"/>
                  </a:cubicBezTo>
                  <a:cubicBezTo>
                    <a:pt x="6412" y="6280"/>
                    <a:pt x="6465" y="6217"/>
                    <a:pt x="6428" y="6104"/>
                  </a:cubicBezTo>
                  <a:cubicBezTo>
                    <a:pt x="6391" y="5990"/>
                    <a:pt x="6338" y="6015"/>
                    <a:pt x="6286" y="6078"/>
                  </a:cubicBezTo>
                  <a:cubicBezTo>
                    <a:pt x="6233" y="6141"/>
                    <a:pt x="6238" y="6129"/>
                    <a:pt x="6175" y="6166"/>
                  </a:cubicBezTo>
                  <a:cubicBezTo>
                    <a:pt x="6112" y="6204"/>
                    <a:pt x="6081" y="6242"/>
                    <a:pt x="6081" y="6242"/>
                  </a:cubicBezTo>
                  <a:cubicBezTo>
                    <a:pt x="6081" y="6242"/>
                    <a:pt x="6098" y="6046"/>
                    <a:pt x="6135" y="5970"/>
                  </a:cubicBezTo>
                  <a:cubicBezTo>
                    <a:pt x="6172" y="5895"/>
                    <a:pt x="6286" y="5927"/>
                    <a:pt x="6317" y="5851"/>
                  </a:cubicBezTo>
                  <a:cubicBezTo>
                    <a:pt x="6349" y="5776"/>
                    <a:pt x="6433" y="5889"/>
                    <a:pt x="6433" y="5889"/>
                  </a:cubicBezTo>
                  <a:cubicBezTo>
                    <a:pt x="6433" y="5889"/>
                    <a:pt x="6475" y="5788"/>
                    <a:pt x="6475" y="5851"/>
                  </a:cubicBezTo>
                  <a:cubicBezTo>
                    <a:pt x="6475" y="5914"/>
                    <a:pt x="6465" y="6078"/>
                    <a:pt x="6496" y="6078"/>
                  </a:cubicBezTo>
                  <a:cubicBezTo>
                    <a:pt x="6528" y="6078"/>
                    <a:pt x="6617" y="5977"/>
                    <a:pt x="6580" y="5952"/>
                  </a:cubicBezTo>
                  <a:cubicBezTo>
                    <a:pt x="6544" y="5927"/>
                    <a:pt x="6603" y="5880"/>
                    <a:pt x="6640" y="5817"/>
                  </a:cubicBezTo>
                  <a:cubicBezTo>
                    <a:pt x="6677" y="5754"/>
                    <a:pt x="6749" y="5826"/>
                    <a:pt x="6770" y="5801"/>
                  </a:cubicBezTo>
                  <a:cubicBezTo>
                    <a:pt x="6791" y="5776"/>
                    <a:pt x="6806" y="5662"/>
                    <a:pt x="6843" y="5662"/>
                  </a:cubicBezTo>
                  <a:cubicBezTo>
                    <a:pt x="6880" y="5662"/>
                    <a:pt x="6896" y="5776"/>
                    <a:pt x="6843" y="5851"/>
                  </a:cubicBezTo>
                  <a:cubicBezTo>
                    <a:pt x="6791" y="5927"/>
                    <a:pt x="6786" y="6116"/>
                    <a:pt x="6759" y="6166"/>
                  </a:cubicBezTo>
                  <a:cubicBezTo>
                    <a:pt x="6733" y="6217"/>
                    <a:pt x="6749" y="6280"/>
                    <a:pt x="6791" y="6267"/>
                  </a:cubicBezTo>
                  <a:cubicBezTo>
                    <a:pt x="6833" y="6255"/>
                    <a:pt x="6870" y="6280"/>
                    <a:pt x="6906" y="6255"/>
                  </a:cubicBezTo>
                  <a:cubicBezTo>
                    <a:pt x="6943" y="6229"/>
                    <a:pt x="6964" y="6280"/>
                    <a:pt x="6975" y="6317"/>
                  </a:cubicBezTo>
                  <a:cubicBezTo>
                    <a:pt x="6985" y="6355"/>
                    <a:pt x="7017" y="6280"/>
                    <a:pt x="7017" y="6280"/>
                  </a:cubicBezTo>
                  <a:cubicBezTo>
                    <a:pt x="7017" y="6280"/>
                    <a:pt x="7086" y="6242"/>
                    <a:pt x="7106" y="6305"/>
                  </a:cubicBezTo>
                  <a:cubicBezTo>
                    <a:pt x="7127" y="6368"/>
                    <a:pt x="7143" y="6267"/>
                    <a:pt x="7127" y="6204"/>
                  </a:cubicBezTo>
                  <a:cubicBezTo>
                    <a:pt x="7112" y="6141"/>
                    <a:pt x="7091" y="6078"/>
                    <a:pt x="7075" y="6003"/>
                  </a:cubicBezTo>
                  <a:cubicBezTo>
                    <a:pt x="7059" y="5927"/>
                    <a:pt x="7038" y="5902"/>
                    <a:pt x="6996" y="5927"/>
                  </a:cubicBezTo>
                  <a:cubicBezTo>
                    <a:pt x="6954" y="5952"/>
                    <a:pt x="6943" y="5902"/>
                    <a:pt x="6917" y="5864"/>
                  </a:cubicBezTo>
                  <a:cubicBezTo>
                    <a:pt x="6891" y="5826"/>
                    <a:pt x="6870" y="5914"/>
                    <a:pt x="6891" y="5826"/>
                  </a:cubicBezTo>
                  <a:cubicBezTo>
                    <a:pt x="6912" y="5738"/>
                    <a:pt x="6922" y="5713"/>
                    <a:pt x="6938" y="5637"/>
                  </a:cubicBezTo>
                  <a:cubicBezTo>
                    <a:pt x="6954" y="5561"/>
                    <a:pt x="7022" y="5423"/>
                    <a:pt x="6954" y="5385"/>
                  </a:cubicBezTo>
                  <a:cubicBezTo>
                    <a:pt x="6885" y="5347"/>
                    <a:pt x="6864" y="5322"/>
                    <a:pt x="6854" y="5246"/>
                  </a:cubicBezTo>
                  <a:cubicBezTo>
                    <a:pt x="6843" y="5171"/>
                    <a:pt x="6764" y="5032"/>
                    <a:pt x="6743" y="5032"/>
                  </a:cubicBezTo>
                  <a:cubicBezTo>
                    <a:pt x="6722" y="5032"/>
                    <a:pt x="6622" y="5077"/>
                    <a:pt x="6616" y="5014"/>
                  </a:cubicBezTo>
                  <a:cubicBezTo>
                    <a:pt x="6611" y="4951"/>
                    <a:pt x="6586" y="4767"/>
                    <a:pt x="6559" y="4704"/>
                  </a:cubicBezTo>
                  <a:cubicBezTo>
                    <a:pt x="6533" y="4641"/>
                    <a:pt x="6433" y="4364"/>
                    <a:pt x="6417" y="4339"/>
                  </a:cubicBezTo>
                  <a:cubicBezTo>
                    <a:pt x="6401" y="4314"/>
                    <a:pt x="6381" y="4326"/>
                    <a:pt x="6333" y="4477"/>
                  </a:cubicBezTo>
                  <a:cubicBezTo>
                    <a:pt x="6286" y="4629"/>
                    <a:pt x="6244" y="4654"/>
                    <a:pt x="6207" y="4616"/>
                  </a:cubicBezTo>
                  <a:cubicBezTo>
                    <a:pt x="6170" y="4578"/>
                    <a:pt x="6130" y="4617"/>
                    <a:pt x="6093" y="4517"/>
                  </a:cubicBezTo>
                  <a:cubicBezTo>
                    <a:pt x="6056" y="4416"/>
                    <a:pt x="6165" y="4377"/>
                    <a:pt x="6149" y="4314"/>
                  </a:cubicBezTo>
                  <a:cubicBezTo>
                    <a:pt x="6133" y="4251"/>
                    <a:pt x="6049" y="4225"/>
                    <a:pt x="5996" y="4213"/>
                  </a:cubicBezTo>
                  <a:cubicBezTo>
                    <a:pt x="5944" y="4200"/>
                    <a:pt x="5907" y="4062"/>
                    <a:pt x="5828" y="4049"/>
                  </a:cubicBezTo>
                  <a:cubicBezTo>
                    <a:pt x="5749" y="4036"/>
                    <a:pt x="5654" y="4074"/>
                    <a:pt x="5628" y="4074"/>
                  </a:cubicBezTo>
                  <a:cubicBezTo>
                    <a:pt x="5602" y="4074"/>
                    <a:pt x="5602" y="4162"/>
                    <a:pt x="5591" y="4301"/>
                  </a:cubicBezTo>
                  <a:cubicBezTo>
                    <a:pt x="5581" y="4440"/>
                    <a:pt x="5628" y="4477"/>
                    <a:pt x="5581" y="4503"/>
                  </a:cubicBezTo>
                  <a:cubicBezTo>
                    <a:pt x="5533" y="4528"/>
                    <a:pt x="5512" y="4540"/>
                    <a:pt x="5560" y="4591"/>
                  </a:cubicBezTo>
                  <a:cubicBezTo>
                    <a:pt x="5607" y="4641"/>
                    <a:pt x="5670" y="4843"/>
                    <a:pt x="5670" y="4843"/>
                  </a:cubicBezTo>
                  <a:cubicBezTo>
                    <a:pt x="5670" y="4843"/>
                    <a:pt x="5670" y="4956"/>
                    <a:pt x="5633" y="5019"/>
                  </a:cubicBezTo>
                  <a:cubicBezTo>
                    <a:pt x="5597" y="5082"/>
                    <a:pt x="5560" y="5145"/>
                    <a:pt x="5539" y="5070"/>
                  </a:cubicBezTo>
                  <a:cubicBezTo>
                    <a:pt x="5518" y="4994"/>
                    <a:pt x="5460" y="5007"/>
                    <a:pt x="5476" y="5082"/>
                  </a:cubicBezTo>
                  <a:cubicBezTo>
                    <a:pt x="5491" y="5158"/>
                    <a:pt x="5523" y="5196"/>
                    <a:pt x="5523" y="5272"/>
                  </a:cubicBezTo>
                  <a:cubicBezTo>
                    <a:pt x="5523" y="5347"/>
                    <a:pt x="5570" y="5536"/>
                    <a:pt x="5539" y="5599"/>
                  </a:cubicBezTo>
                  <a:cubicBezTo>
                    <a:pt x="5507" y="5662"/>
                    <a:pt x="5470" y="5612"/>
                    <a:pt x="5444" y="5625"/>
                  </a:cubicBezTo>
                  <a:cubicBezTo>
                    <a:pt x="5418" y="5637"/>
                    <a:pt x="5391" y="5524"/>
                    <a:pt x="5413" y="5499"/>
                  </a:cubicBezTo>
                  <a:cubicBezTo>
                    <a:pt x="5434" y="5473"/>
                    <a:pt x="5407" y="5284"/>
                    <a:pt x="5407" y="5284"/>
                  </a:cubicBezTo>
                  <a:cubicBezTo>
                    <a:pt x="5407" y="5284"/>
                    <a:pt x="5344" y="5499"/>
                    <a:pt x="5349" y="5385"/>
                  </a:cubicBezTo>
                  <a:cubicBezTo>
                    <a:pt x="5355" y="5272"/>
                    <a:pt x="5323" y="5259"/>
                    <a:pt x="5323" y="5171"/>
                  </a:cubicBezTo>
                  <a:cubicBezTo>
                    <a:pt x="5323" y="5083"/>
                    <a:pt x="5277" y="4960"/>
                    <a:pt x="5230" y="4985"/>
                  </a:cubicBezTo>
                  <a:cubicBezTo>
                    <a:pt x="5182" y="5011"/>
                    <a:pt x="5139" y="5032"/>
                    <a:pt x="5050" y="4994"/>
                  </a:cubicBezTo>
                  <a:cubicBezTo>
                    <a:pt x="4960" y="4956"/>
                    <a:pt x="4923" y="4931"/>
                    <a:pt x="4850" y="4843"/>
                  </a:cubicBezTo>
                  <a:cubicBezTo>
                    <a:pt x="4776" y="4755"/>
                    <a:pt x="4750" y="4818"/>
                    <a:pt x="4713" y="4830"/>
                  </a:cubicBezTo>
                  <a:cubicBezTo>
                    <a:pt x="4676" y="4843"/>
                    <a:pt x="4692" y="4654"/>
                    <a:pt x="4645" y="4629"/>
                  </a:cubicBezTo>
                  <a:cubicBezTo>
                    <a:pt x="4597" y="4604"/>
                    <a:pt x="4628" y="4575"/>
                    <a:pt x="4617" y="4412"/>
                  </a:cubicBezTo>
                  <a:cubicBezTo>
                    <a:pt x="4606" y="4248"/>
                    <a:pt x="4576" y="4289"/>
                    <a:pt x="4692" y="4112"/>
                  </a:cubicBezTo>
                  <a:cubicBezTo>
                    <a:pt x="4808" y="3936"/>
                    <a:pt x="4792" y="3860"/>
                    <a:pt x="4881" y="3835"/>
                  </a:cubicBezTo>
                  <a:cubicBezTo>
                    <a:pt x="4971" y="3810"/>
                    <a:pt x="5004" y="3949"/>
                    <a:pt x="5004" y="3886"/>
                  </a:cubicBezTo>
                  <a:cubicBezTo>
                    <a:pt x="5004" y="3823"/>
                    <a:pt x="5034" y="3482"/>
                    <a:pt x="5034" y="3608"/>
                  </a:cubicBezTo>
                  <a:cubicBezTo>
                    <a:pt x="5034" y="3734"/>
                    <a:pt x="5139" y="3747"/>
                    <a:pt x="5092" y="3835"/>
                  </a:cubicBezTo>
                  <a:cubicBezTo>
                    <a:pt x="5044" y="3923"/>
                    <a:pt x="5071" y="3936"/>
                    <a:pt x="5108" y="3936"/>
                  </a:cubicBezTo>
                  <a:cubicBezTo>
                    <a:pt x="5144" y="3936"/>
                    <a:pt x="5213" y="3847"/>
                    <a:pt x="5213" y="3847"/>
                  </a:cubicBezTo>
                  <a:cubicBezTo>
                    <a:pt x="5213" y="3847"/>
                    <a:pt x="5297" y="3759"/>
                    <a:pt x="5318" y="3835"/>
                  </a:cubicBezTo>
                  <a:cubicBezTo>
                    <a:pt x="5339" y="3910"/>
                    <a:pt x="5339" y="3986"/>
                    <a:pt x="5376" y="3986"/>
                  </a:cubicBezTo>
                  <a:cubicBezTo>
                    <a:pt x="5413" y="3986"/>
                    <a:pt x="5491" y="3885"/>
                    <a:pt x="5423" y="3797"/>
                  </a:cubicBezTo>
                  <a:cubicBezTo>
                    <a:pt x="5355" y="3709"/>
                    <a:pt x="5313" y="3721"/>
                    <a:pt x="5271" y="3621"/>
                  </a:cubicBezTo>
                  <a:cubicBezTo>
                    <a:pt x="5229" y="3520"/>
                    <a:pt x="5239" y="3558"/>
                    <a:pt x="5192" y="3583"/>
                  </a:cubicBezTo>
                  <a:cubicBezTo>
                    <a:pt x="5144" y="3608"/>
                    <a:pt x="5144" y="3545"/>
                    <a:pt x="5128" y="3545"/>
                  </a:cubicBezTo>
                  <a:cubicBezTo>
                    <a:pt x="5113" y="3545"/>
                    <a:pt x="5087" y="3570"/>
                    <a:pt x="5076" y="3520"/>
                  </a:cubicBezTo>
                  <a:cubicBezTo>
                    <a:pt x="5065" y="3469"/>
                    <a:pt x="5081" y="3457"/>
                    <a:pt x="5134" y="3457"/>
                  </a:cubicBezTo>
                  <a:cubicBezTo>
                    <a:pt x="5186" y="3457"/>
                    <a:pt x="5250" y="3495"/>
                    <a:pt x="5250" y="3495"/>
                  </a:cubicBezTo>
                  <a:cubicBezTo>
                    <a:pt x="5250" y="3495"/>
                    <a:pt x="5313" y="3444"/>
                    <a:pt x="5328" y="3431"/>
                  </a:cubicBezTo>
                  <a:cubicBezTo>
                    <a:pt x="5344" y="3419"/>
                    <a:pt x="5428" y="3394"/>
                    <a:pt x="5413" y="3280"/>
                  </a:cubicBezTo>
                  <a:cubicBezTo>
                    <a:pt x="5397" y="3167"/>
                    <a:pt x="5344" y="3167"/>
                    <a:pt x="5328" y="3129"/>
                  </a:cubicBezTo>
                  <a:cubicBezTo>
                    <a:pt x="5313" y="3091"/>
                    <a:pt x="5360" y="3041"/>
                    <a:pt x="5386" y="3016"/>
                  </a:cubicBezTo>
                  <a:cubicBezTo>
                    <a:pt x="5413" y="2990"/>
                    <a:pt x="5486" y="3016"/>
                    <a:pt x="5486" y="3016"/>
                  </a:cubicBezTo>
                  <a:cubicBezTo>
                    <a:pt x="5486" y="3016"/>
                    <a:pt x="5534" y="3028"/>
                    <a:pt x="5534" y="2978"/>
                  </a:cubicBezTo>
                  <a:cubicBezTo>
                    <a:pt x="5534" y="2928"/>
                    <a:pt x="5523" y="2864"/>
                    <a:pt x="5555" y="2902"/>
                  </a:cubicBezTo>
                  <a:cubicBezTo>
                    <a:pt x="5586" y="2940"/>
                    <a:pt x="5555" y="3053"/>
                    <a:pt x="5602" y="3028"/>
                  </a:cubicBezTo>
                  <a:cubicBezTo>
                    <a:pt x="5649" y="3003"/>
                    <a:pt x="5660" y="3028"/>
                    <a:pt x="5686" y="3066"/>
                  </a:cubicBezTo>
                  <a:cubicBezTo>
                    <a:pt x="5712" y="3104"/>
                    <a:pt x="5681" y="3255"/>
                    <a:pt x="5655" y="3280"/>
                  </a:cubicBezTo>
                  <a:cubicBezTo>
                    <a:pt x="5628" y="3305"/>
                    <a:pt x="5586" y="3356"/>
                    <a:pt x="5644" y="3369"/>
                  </a:cubicBezTo>
                  <a:cubicBezTo>
                    <a:pt x="5702" y="3381"/>
                    <a:pt x="5744" y="3381"/>
                    <a:pt x="5744" y="3381"/>
                  </a:cubicBezTo>
                  <a:cubicBezTo>
                    <a:pt x="5744" y="3381"/>
                    <a:pt x="5781" y="3293"/>
                    <a:pt x="5797" y="3217"/>
                  </a:cubicBezTo>
                  <a:cubicBezTo>
                    <a:pt x="5812" y="3142"/>
                    <a:pt x="5839" y="3192"/>
                    <a:pt x="5860" y="3217"/>
                  </a:cubicBezTo>
                  <a:cubicBezTo>
                    <a:pt x="5881" y="3242"/>
                    <a:pt x="5960" y="3280"/>
                    <a:pt x="5886" y="3331"/>
                  </a:cubicBezTo>
                  <a:cubicBezTo>
                    <a:pt x="5812" y="3381"/>
                    <a:pt x="5797" y="3444"/>
                    <a:pt x="5781" y="3507"/>
                  </a:cubicBezTo>
                  <a:cubicBezTo>
                    <a:pt x="5765" y="3570"/>
                    <a:pt x="5760" y="3608"/>
                    <a:pt x="5692" y="3570"/>
                  </a:cubicBezTo>
                  <a:cubicBezTo>
                    <a:pt x="5623" y="3532"/>
                    <a:pt x="5586" y="3545"/>
                    <a:pt x="5570" y="3608"/>
                  </a:cubicBezTo>
                  <a:cubicBezTo>
                    <a:pt x="5555" y="3671"/>
                    <a:pt x="5565" y="3873"/>
                    <a:pt x="5592" y="3847"/>
                  </a:cubicBezTo>
                  <a:cubicBezTo>
                    <a:pt x="5618" y="3822"/>
                    <a:pt x="5644" y="3822"/>
                    <a:pt x="5676" y="3797"/>
                  </a:cubicBezTo>
                  <a:cubicBezTo>
                    <a:pt x="5707" y="3772"/>
                    <a:pt x="5833" y="3822"/>
                    <a:pt x="5865" y="3810"/>
                  </a:cubicBezTo>
                  <a:cubicBezTo>
                    <a:pt x="5897" y="3797"/>
                    <a:pt x="5949" y="3936"/>
                    <a:pt x="5965" y="3910"/>
                  </a:cubicBezTo>
                  <a:cubicBezTo>
                    <a:pt x="5981" y="3885"/>
                    <a:pt x="6013" y="3961"/>
                    <a:pt x="6044" y="4011"/>
                  </a:cubicBezTo>
                  <a:cubicBezTo>
                    <a:pt x="6076" y="4062"/>
                    <a:pt x="6065" y="3898"/>
                    <a:pt x="6123" y="3998"/>
                  </a:cubicBezTo>
                  <a:cubicBezTo>
                    <a:pt x="6181" y="4100"/>
                    <a:pt x="6149" y="4100"/>
                    <a:pt x="6181" y="4100"/>
                  </a:cubicBezTo>
                  <a:cubicBezTo>
                    <a:pt x="6212" y="4100"/>
                    <a:pt x="6281" y="4112"/>
                    <a:pt x="6281" y="4112"/>
                  </a:cubicBezTo>
                  <a:cubicBezTo>
                    <a:pt x="6281" y="4112"/>
                    <a:pt x="6286" y="3986"/>
                    <a:pt x="6339" y="4011"/>
                  </a:cubicBezTo>
                  <a:cubicBezTo>
                    <a:pt x="6391" y="4036"/>
                    <a:pt x="6439" y="4175"/>
                    <a:pt x="6433" y="4074"/>
                  </a:cubicBezTo>
                  <a:cubicBezTo>
                    <a:pt x="6428" y="3974"/>
                    <a:pt x="6438" y="3898"/>
                    <a:pt x="6396" y="3822"/>
                  </a:cubicBezTo>
                  <a:cubicBezTo>
                    <a:pt x="6354" y="3747"/>
                    <a:pt x="6286" y="3696"/>
                    <a:pt x="6275" y="3658"/>
                  </a:cubicBezTo>
                  <a:cubicBezTo>
                    <a:pt x="6265" y="3621"/>
                    <a:pt x="6254" y="3570"/>
                    <a:pt x="6270" y="3545"/>
                  </a:cubicBezTo>
                  <a:cubicBezTo>
                    <a:pt x="6286" y="3520"/>
                    <a:pt x="6360" y="3557"/>
                    <a:pt x="6402" y="3621"/>
                  </a:cubicBezTo>
                  <a:cubicBezTo>
                    <a:pt x="6444" y="3684"/>
                    <a:pt x="6481" y="3747"/>
                    <a:pt x="6512" y="3696"/>
                  </a:cubicBezTo>
                  <a:cubicBezTo>
                    <a:pt x="6544" y="3646"/>
                    <a:pt x="6581" y="3621"/>
                    <a:pt x="6596" y="3583"/>
                  </a:cubicBezTo>
                  <a:cubicBezTo>
                    <a:pt x="6612" y="3545"/>
                    <a:pt x="6649" y="3431"/>
                    <a:pt x="6649" y="3431"/>
                  </a:cubicBezTo>
                  <a:cubicBezTo>
                    <a:pt x="6649" y="3431"/>
                    <a:pt x="6491" y="3381"/>
                    <a:pt x="6470" y="3318"/>
                  </a:cubicBezTo>
                  <a:cubicBezTo>
                    <a:pt x="6449" y="3255"/>
                    <a:pt x="6375" y="3167"/>
                    <a:pt x="6354" y="3167"/>
                  </a:cubicBezTo>
                  <a:cubicBezTo>
                    <a:pt x="6333" y="3167"/>
                    <a:pt x="6275" y="3255"/>
                    <a:pt x="6254" y="3129"/>
                  </a:cubicBezTo>
                  <a:cubicBezTo>
                    <a:pt x="6233" y="3003"/>
                    <a:pt x="6233" y="2852"/>
                    <a:pt x="6212" y="2839"/>
                  </a:cubicBezTo>
                  <a:cubicBezTo>
                    <a:pt x="6191" y="2826"/>
                    <a:pt x="5970" y="2751"/>
                    <a:pt x="5939" y="2713"/>
                  </a:cubicBezTo>
                  <a:cubicBezTo>
                    <a:pt x="5907" y="2675"/>
                    <a:pt x="5781" y="2587"/>
                    <a:pt x="5734" y="2524"/>
                  </a:cubicBezTo>
                  <a:cubicBezTo>
                    <a:pt x="5686" y="2461"/>
                    <a:pt x="5618" y="2373"/>
                    <a:pt x="5576" y="2373"/>
                  </a:cubicBezTo>
                  <a:cubicBezTo>
                    <a:pt x="5534" y="2373"/>
                    <a:pt x="5360" y="2423"/>
                    <a:pt x="5329" y="2411"/>
                  </a:cubicBezTo>
                  <a:cubicBezTo>
                    <a:pt x="5297" y="2398"/>
                    <a:pt x="5202" y="2436"/>
                    <a:pt x="5165" y="2448"/>
                  </a:cubicBezTo>
                  <a:cubicBezTo>
                    <a:pt x="5129" y="2461"/>
                    <a:pt x="5213" y="2625"/>
                    <a:pt x="5134" y="2663"/>
                  </a:cubicBezTo>
                  <a:cubicBezTo>
                    <a:pt x="5055" y="2701"/>
                    <a:pt x="5065" y="2726"/>
                    <a:pt x="5081" y="2537"/>
                  </a:cubicBezTo>
                  <a:cubicBezTo>
                    <a:pt x="5097" y="2348"/>
                    <a:pt x="5029" y="2297"/>
                    <a:pt x="4960" y="2373"/>
                  </a:cubicBezTo>
                  <a:cubicBezTo>
                    <a:pt x="4892" y="2448"/>
                    <a:pt x="4781" y="2499"/>
                    <a:pt x="4808" y="2587"/>
                  </a:cubicBezTo>
                  <a:cubicBezTo>
                    <a:pt x="4834" y="2675"/>
                    <a:pt x="4802" y="2739"/>
                    <a:pt x="4855" y="2826"/>
                  </a:cubicBezTo>
                  <a:cubicBezTo>
                    <a:pt x="4908" y="2915"/>
                    <a:pt x="4929" y="2940"/>
                    <a:pt x="4997" y="2927"/>
                  </a:cubicBezTo>
                  <a:cubicBezTo>
                    <a:pt x="5065" y="2915"/>
                    <a:pt x="5134" y="2953"/>
                    <a:pt x="5134" y="2953"/>
                  </a:cubicBezTo>
                  <a:cubicBezTo>
                    <a:pt x="5134" y="2953"/>
                    <a:pt x="5134" y="3104"/>
                    <a:pt x="5108" y="3129"/>
                  </a:cubicBezTo>
                  <a:cubicBezTo>
                    <a:pt x="5081" y="3154"/>
                    <a:pt x="5039" y="3154"/>
                    <a:pt x="5029" y="3230"/>
                  </a:cubicBezTo>
                  <a:cubicBezTo>
                    <a:pt x="5018" y="3305"/>
                    <a:pt x="4965" y="3344"/>
                    <a:pt x="4965" y="3305"/>
                  </a:cubicBezTo>
                  <a:cubicBezTo>
                    <a:pt x="4965" y="3268"/>
                    <a:pt x="4992" y="3142"/>
                    <a:pt x="4955" y="3079"/>
                  </a:cubicBezTo>
                  <a:cubicBezTo>
                    <a:pt x="4918" y="3016"/>
                    <a:pt x="4908" y="3003"/>
                    <a:pt x="4865" y="3066"/>
                  </a:cubicBezTo>
                  <a:cubicBezTo>
                    <a:pt x="4823" y="3129"/>
                    <a:pt x="4818" y="3154"/>
                    <a:pt x="4797" y="3053"/>
                  </a:cubicBezTo>
                  <a:cubicBezTo>
                    <a:pt x="4776" y="2953"/>
                    <a:pt x="4713" y="2864"/>
                    <a:pt x="4713" y="2864"/>
                  </a:cubicBezTo>
                  <a:cubicBezTo>
                    <a:pt x="4713" y="2864"/>
                    <a:pt x="4671" y="2739"/>
                    <a:pt x="4639" y="2675"/>
                  </a:cubicBezTo>
                  <a:cubicBezTo>
                    <a:pt x="4608" y="2612"/>
                    <a:pt x="4550" y="2625"/>
                    <a:pt x="4545" y="2688"/>
                  </a:cubicBezTo>
                  <a:cubicBezTo>
                    <a:pt x="4539" y="2751"/>
                    <a:pt x="4555" y="2814"/>
                    <a:pt x="4576" y="2928"/>
                  </a:cubicBezTo>
                  <a:cubicBezTo>
                    <a:pt x="4597" y="3041"/>
                    <a:pt x="4607" y="3185"/>
                    <a:pt x="4570" y="3197"/>
                  </a:cubicBezTo>
                  <a:cubicBezTo>
                    <a:pt x="4533" y="3210"/>
                    <a:pt x="4539" y="3293"/>
                    <a:pt x="4502" y="3318"/>
                  </a:cubicBezTo>
                  <a:cubicBezTo>
                    <a:pt x="4466" y="3344"/>
                    <a:pt x="4450" y="3280"/>
                    <a:pt x="4450" y="3179"/>
                  </a:cubicBezTo>
                  <a:cubicBezTo>
                    <a:pt x="4450" y="3079"/>
                    <a:pt x="4434" y="2990"/>
                    <a:pt x="4445" y="2953"/>
                  </a:cubicBezTo>
                  <a:cubicBezTo>
                    <a:pt x="4455" y="2915"/>
                    <a:pt x="4403" y="2978"/>
                    <a:pt x="4350" y="2953"/>
                  </a:cubicBezTo>
                  <a:cubicBezTo>
                    <a:pt x="4297" y="2927"/>
                    <a:pt x="4255" y="3003"/>
                    <a:pt x="4308" y="3041"/>
                  </a:cubicBezTo>
                  <a:cubicBezTo>
                    <a:pt x="4360" y="3079"/>
                    <a:pt x="4371" y="3230"/>
                    <a:pt x="4324" y="3268"/>
                  </a:cubicBezTo>
                  <a:cubicBezTo>
                    <a:pt x="4276" y="3305"/>
                    <a:pt x="4097" y="3268"/>
                    <a:pt x="4039" y="3268"/>
                  </a:cubicBezTo>
                  <a:cubicBezTo>
                    <a:pt x="3982" y="3268"/>
                    <a:pt x="3898" y="3305"/>
                    <a:pt x="3882" y="3230"/>
                  </a:cubicBezTo>
                  <a:cubicBezTo>
                    <a:pt x="3866" y="3154"/>
                    <a:pt x="3929" y="3104"/>
                    <a:pt x="3966" y="3104"/>
                  </a:cubicBezTo>
                  <a:cubicBezTo>
                    <a:pt x="4003" y="3104"/>
                    <a:pt x="4113" y="3116"/>
                    <a:pt x="4155" y="2978"/>
                  </a:cubicBezTo>
                  <a:cubicBezTo>
                    <a:pt x="4197" y="2839"/>
                    <a:pt x="4103" y="2814"/>
                    <a:pt x="4061" y="2814"/>
                  </a:cubicBezTo>
                  <a:cubicBezTo>
                    <a:pt x="4019" y="2814"/>
                    <a:pt x="3987" y="2776"/>
                    <a:pt x="3940" y="2663"/>
                  </a:cubicBezTo>
                  <a:cubicBezTo>
                    <a:pt x="3892" y="2549"/>
                    <a:pt x="3971" y="2474"/>
                    <a:pt x="3961" y="2423"/>
                  </a:cubicBezTo>
                  <a:cubicBezTo>
                    <a:pt x="3950" y="2373"/>
                    <a:pt x="3898" y="2411"/>
                    <a:pt x="3850" y="2411"/>
                  </a:cubicBezTo>
                  <a:cubicBezTo>
                    <a:pt x="3803" y="2411"/>
                    <a:pt x="3729" y="2323"/>
                    <a:pt x="3729" y="2423"/>
                  </a:cubicBezTo>
                  <a:cubicBezTo>
                    <a:pt x="3729" y="2524"/>
                    <a:pt x="3787" y="2814"/>
                    <a:pt x="3750" y="2751"/>
                  </a:cubicBezTo>
                  <a:cubicBezTo>
                    <a:pt x="3713" y="2688"/>
                    <a:pt x="3719" y="2600"/>
                    <a:pt x="3692" y="2524"/>
                  </a:cubicBezTo>
                  <a:cubicBezTo>
                    <a:pt x="3666" y="2448"/>
                    <a:pt x="3624" y="2461"/>
                    <a:pt x="3571" y="2474"/>
                  </a:cubicBezTo>
                  <a:cubicBezTo>
                    <a:pt x="3519" y="2486"/>
                    <a:pt x="3429" y="2524"/>
                    <a:pt x="3403" y="2512"/>
                  </a:cubicBezTo>
                  <a:cubicBezTo>
                    <a:pt x="3377" y="2499"/>
                    <a:pt x="3398" y="2499"/>
                    <a:pt x="3340" y="2436"/>
                  </a:cubicBezTo>
                  <a:cubicBezTo>
                    <a:pt x="3282" y="2373"/>
                    <a:pt x="3256" y="2385"/>
                    <a:pt x="3214" y="2323"/>
                  </a:cubicBezTo>
                  <a:cubicBezTo>
                    <a:pt x="3172" y="2259"/>
                    <a:pt x="3208" y="2234"/>
                    <a:pt x="3135" y="2221"/>
                  </a:cubicBezTo>
                  <a:cubicBezTo>
                    <a:pt x="3061" y="2209"/>
                    <a:pt x="3066" y="2310"/>
                    <a:pt x="2993" y="2285"/>
                  </a:cubicBezTo>
                  <a:cubicBezTo>
                    <a:pt x="2919" y="2259"/>
                    <a:pt x="2898" y="2297"/>
                    <a:pt x="2824" y="2285"/>
                  </a:cubicBezTo>
                  <a:cubicBezTo>
                    <a:pt x="2751" y="2272"/>
                    <a:pt x="2714" y="2259"/>
                    <a:pt x="2703" y="2348"/>
                  </a:cubicBezTo>
                  <a:cubicBezTo>
                    <a:pt x="2693" y="2436"/>
                    <a:pt x="2672" y="2587"/>
                    <a:pt x="2640" y="2587"/>
                  </a:cubicBezTo>
                  <a:cubicBezTo>
                    <a:pt x="2609" y="2587"/>
                    <a:pt x="2572" y="2675"/>
                    <a:pt x="2672" y="2688"/>
                  </a:cubicBezTo>
                  <a:cubicBezTo>
                    <a:pt x="2772" y="2701"/>
                    <a:pt x="2714" y="2814"/>
                    <a:pt x="2803" y="2801"/>
                  </a:cubicBezTo>
                  <a:cubicBezTo>
                    <a:pt x="2893" y="2789"/>
                    <a:pt x="2972" y="2789"/>
                    <a:pt x="2993" y="2688"/>
                  </a:cubicBezTo>
                  <a:cubicBezTo>
                    <a:pt x="3014" y="2587"/>
                    <a:pt x="3030" y="2587"/>
                    <a:pt x="3040" y="2625"/>
                  </a:cubicBezTo>
                  <a:cubicBezTo>
                    <a:pt x="3051" y="2663"/>
                    <a:pt x="3130" y="2890"/>
                    <a:pt x="3130" y="2890"/>
                  </a:cubicBezTo>
                  <a:cubicBezTo>
                    <a:pt x="3130" y="2890"/>
                    <a:pt x="3182" y="2990"/>
                    <a:pt x="3203" y="3016"/>
                  </a:cubicBezTo>
                  <a:cubicBezTo>
                    <a:pt x="3224" y="3041"/>
                    <a:pt x="3182" y="3154"/>
                    <a:pt x="3140" y="3091"/>
                  </a:cubicBezTo>
                  <a:cubicBezTo>
                    <a:pt x="3098" y="3028"/>
                    <a:pt x="3019" y="3041"/>
                    <a:pt x="2987" y="2978"/>
                  </a:cubicBezTo>
                  <a:cubicBezTo>
                    <a:pt x="2956" y="2915"/>
                    <a:pt x="2871" y="2888"/>
                    <a:pt x="2834" y="2901"/>
                  </a:cubicBezTo>
                  <a:cubicBezTo>
                    <a:pt x="2797" y="2913"/>
                    <a:pt x="2677" y="2890"/>
                    <a:pt x="2656" y="2890"/>
                  </a:cubicBezTo>
                  <a:cubicBezTo>
                    <a:pt x="2635" y="2890"/>
                    <a:pt x="2567" y="3016"/>
                    <a:pt x="2567" y="3016"/>
                  </a:cubicBezTo>
                  <a:cubicBezTo>
                    <a:pt x="2567" y="3016"/>
                    <a:pt x="2540" y="2915"/>
                    <a:pt x="2525" y="2864"/>
                  </a:cubicBezTo>
                  <a:cubicBezTo>
                    <a:pt x="2509" y="2814"/>
                    <a:pt x="2482" y="2915"/>
                    <a:pt x="2461" y="2928"/>
                  </a:cubicBezTo>
                  <a:cubicBezTo>
                    <a:pt x="2440" y="2940"/>
                    <a:pt x="2377" y="2827"/>
                    <a:pt x="2314" y="2877"/>
                  </a:cubicBezTo>
                  <a:cubicBezTo>
                    <a:pt x="2251" y="2928"/>
                    <a:pt x="2272" y="2978"/>
                    <a:pt x="2183" y="2965"/>
                  </a:cubicBezTo>
                  <a:cubicBezTo>
                    <a:pt x="2093" y="2953"/>
                    <a:pt x="2072" y="2915"/>
                    <a:pt x="2041" y="2927"/>
                  </a:cubicBezTo>
                  <a:cubicBezTo>
                    <a:pt x="2009" y="2940"/>
                    <a:pt x="2009" y="2940"/>
                    <a:pt x="2009" y="2940"/>
                  </a:cubicBezTo>
                  <a:cubicBezTo>
                    <a:pt x="2009" y="2940"/>
                    <a:pt x="2014" y="2990"/>
                    <a:pt x="1977" y="3041"/>
                  </a:cubicBezTo>
                  <a:cubicBezTo>
                    <a:pt x="1941" y="3091"/>
                    <a:pt x="1914" y="3154"/>
                    <a:pt x="1888" y="3079"/>
                  </a:cubicBezTo>
                  <a:cubicBezTo>
                    <a:pt x="1862" y="3003"/>
                    <a:pt x="1846" y="3003"/>
                    <a:pt x="1830" y="2990"/>
                  </a:cubicBezTo>
                  <a:cubicBezTo>
                    <a:pt x="1814" y="2978"/>
                    <a:pt x="1783" y="2915"/>
                    <a:pt x="1714" y="2953"/>
                  </a:cubicBezTo>
                  <a:cubicBezTo>
                    <a:pt x="1646" y="2990"/>
                    <a:pt x="1572" y="2767"/>
                    <a:pt x="1551" y="2767"/>
                  </a:cubicBezTo>
                  <a:cubicBezTo>
                    <a:pt x="1530" y="2767"/>
                    <a:pt x="1309" y="2877"/>
                    <a:pt x="1267" y="2852"/>
                  </a:cubicBezTo>
                  <a:cubicBezTo>
                    <a:pt x="1225" y="2826"/>
                    <a:pt x="1103" y="2716"/>
                    <a:pt x="1061" y="2729"/>
                  </a:cubicBezTo>
                  <a:cubicBezTo>
                    <a:pt x="1019" y="2741"/>
                    <a:pt x="934" y="2767"/>
                    <a:pt x="934" y="2767"/>
                  </a:cubicBezTo>
                  <a:cubicBezTo>
                    <a:pt x="934" y="2767"/>
                    <a:pt x="846" y="2726"/>
                    <a:pt x="831" y="2726"/>
                  </a:cubicBezTo>
                  <a:cubicBezTo>
                    <a:pt x="815" y="2726"/>
                    <a:pt x="757" y="2789"/>
                    <a:pt x="731" y="2726"/>
                  </a:cubicBezTo>
                  <a:cubicBezTo>
                    <a:pt x="704" y="2663"/>
                    <a:pt x="657" y="2625"/>
                    <a:pt x="657" y="2625"/>
                  </a:cubicBezTo>
                  <a:cubicBezTo>
                    <a:pt x="657" y="2625"/>
                    <a:pt x="636" y="2764"/>
                    <a:pt x="599" y="2789"/>
                  </a:cubicBezTo>
                  <a:cubicBezTo>
                    <a:pt x="562" y="2814"/>
                    <a:pt x="483" y="2864"/>
                    <a:pt x="468" y="2839"/>
                  </a:cubicBezTo>
                  <a:cubicBezTo>
                    <a:pt x="452" y="2814"/>
                    <a:pt x="315" y="2940"/>
                    <a:pt x="315" y="2940"/>
                  </a:cubicBezTo>
                  <a:cubicBezTo>
                    <a:pt x="315" y="2940"/>
                    <a:pt x="238" y="2980"/>
                    <a:pt x="217" y="2968"/>
                  </a:cubicBezTo>
                  <a:cubicBezTo>
                    <a:pt x="196" y="2955"/>
                    <a:pt x="105" y="3053"/>
                    <a:pt x="115" y="3104"/>
                  </a:cubicBezTo>
                  <a:cubicBezTo>
                    <a:pt x="126" y="3155"/>
                    <a:pt x="115" y="3255"/>
                    <a:pt x="199" y="3255"/>
                  </a:cubicBezTo>
                  <a:cubicBezTo>
                    <a:pt x="283" y="3255"/>
                    <a:pt x="289" y="3331"/>
                    <a:pt x="320" y="3344"/>
                  </a:cubicBezTo>
                  <a:cubicBezTo>
                    <a:pt x="352" y="3356"/>
                    <a:pt x="362" y="3344"/>
                    <a:pt x="399" y="3419"/>
                  </a:cubicBezTo>
                  <a:cubicBezTo>
                    <a:pt x="436" y="3495"/>
                    <a:pt x="436" y="3570"/>
                    <a:pt x="389" y="3558"/>
                  </a:cubicBezTo>
                  <a:cubicBezTo>
                    <a:pt x="341" y="3545"/>
                    <a:pt x="289" y="3520"/>
                    <a:pt x="257" y="3457"/>
                  </a:cubicBezTo>
                  <a:cubicBezTo>
                    <a:pt x="226" y="3394"/>
                    <a:pt x="226" y="3394"/>
                    <a:pt x="226" y="3394"/>
                  </a:cubicBezTo>
                  <a:lnTo>
                    <a:pt x="168" y="3457"/>
                  </a:lnTo>
                  <a:close/>
                  <a:moveTo>
                    <a:pt x="5013" y="6847"/>
                  </a:moveTo>
                  <a:cubicBezTo>
                    <a:pt x="5019" y="6771"/>
                    <a:pt x="4998" y="6583"/>
                    <a:pt x="5019" y="6482"/>
                  </a:cubicBezTo>
                  <a:cubicBezTo>
                    <a:pt x="5040" y="6381"/>
                    <a:pt x="5103" y="6343"/>
                    <a:pt x="5145" y="6330"/>
                  </a:cubicBezTo>
                  <a:cubicBezTo>
                    <a:pt x="5187" y="6318"/>
                    <a:pt x="5277" y="6393"/>
                    <a:pt x="5292" y="6381"/>
                  </a:cubicBezTo>
                  <a:cubicBezTo>
                    <a:pt x="5308" y="6368"/>
                    <a:pt x="5382" y="6368"/>
                    <a:pt x="5418" y="6381"/>
                  </a:cubicBezTo>
                  <a:cubicBezTo>
                    <a:pt x="5455" y="6393"/>
                    <a:pt x="5508" y="6620"/>
                    <a:pt x="5482" y="6633"/>
                  </a:cubicBezTo>
                  <a:cubicBezTo>
                    <a:pt x="5455" y="6646"/>
                    <a:pt x="5413" y="6583"/>
                    <a:pt x="5413" y="6494"/>
                  </a:cubicBezTo>
                  <a:cubicBezTo>
                    <a:pt x="5413" y="6406"/>
                    <a:pt x="5376" y="6658"/>
                    <a:pt x="5397" y="6734"/>
                  </a:cubicBezTo>
                  <a:cubicBezTo>
                    <a:pt x="5418" y="6809"/>
                    <a:pt x="5355" y="6898"/>
                    <a:pt x="5334" y="6898"/>
                  </a:cubicBezTo>
                  <a:cubicBezTo>
                    <a:pt x="5313" y="6898"/>
                    <a:pt x="5297" y="6784"/>
                    <a:pt x="5303" y="6671"/>
                  </a:cubicBezTo>
                  <a:cubicBezTo>
                    <a:pt x="5308" y="6557"/>
                    <a:pt x="5271" y="6457"/>
                    <a:pt x="5213" y="6469"/>
                  </a:cubicBezTo>
                  <a:cubicBezTo>
                    <a:pt x="5155" y="6482"/>
                    <a:pt x="5129" y="6595"/>
                    <a:pt x="5108" y="6633"/>
                  </a:cubicBezTo>
                  <a:cubicBezTo>
                    <a:pt x="5087" y="6671"/>
                    <a:pt x="5087" y="6885"/>
                    <a:pt x="5092" y="6935"/>
                  </a:cubicBezTo>
                  <a:cubicBezTo>
                    <a:pt x="5098" y="6986"/>
                    <a:pt x="5098" y="7164"/>
                    <a:pt x="5045" y="7150"/>
                  </a:cubicBezTo>
                  <a:cubicBezTo>
                    <a:pt x="4998" y="7137"/>
                    <a:pt x="5008" y="6923"/>
                    <a:pt x="5013" y="6847"/>
                  </a:cubicBezTo>
                  <a:close/>
                  <a:moveTo>
                    <a:pt x="5350" y="7074"/>
                  </a:moveTo>
                  <a:cubicBezTo>
                    <a:pt x="5355" y="7036"/>
                    <a:pt x="5450" y="6948"/>
                    <a:pt x="5450" y="6948"/>
                  </a:cubicBezTo>
                  <a:cubicBezTo>
                    <a:pt x="5450" y="6948"/>
                    <a:pt x="5561" y="6646"/>
                    <a:pt x="5576" y="6671"/>
                  </a:cubicBezTo>
                  <a:cubicBezTo>
                    <a:pt x="5592" y="6696"/>
                    <a:pt x="5703" y="6633"/>
                    <a:pt x="5724" y="6696"/>
                  </a:cubicBezTo>
                  <a:cubicBezTo>
                    <a:pt x="5745" y="6759"/>
                    <a:pt x="5703" y="6771"/>
                    <a:pt x="5650" y="6822"/>
                  </a:cubicBezTo>
                  <a:cubicBezTo>
                    <a:pt x="5597" y="6873"/>
                    <a:pt x="5581" y="6860"/>
                    <a:pt x="5561" y="6923"/>
                  </a:cubicBezTo>
                  <a:cubicBezTo>
                    <a:pt x="5540" y="6986"/>
                    <a:pt x="5471" y="7011"/>
                    <a:pt x="5440" y="7086"/>
                  </a:cubicBezTo>
                  <a:cubicBezTo>
                    <a:pt x="5408" y="7162"/>
                    <a:pt x="5352" y="7207"/>
                    <a:pt x="5340" y="7149"/>
                  </a:cubicBezTo>
                  <a:cubicBezTo>
                    <a:pt x="5324" y="7074"/>
                    <a:pt x="5345" y="7112"/>
                    <a:pt x="5350" y="7074"/>
                  </a:cubicBezTo>
                  <a:close/>
                  <a:moveTo>
                    <a:pt x="4882" y="6041"/>
                  </a:moveTo>
                  <a:cubicBezTo>
                    <a:pt x="4950" y="5978"/>
                    <a:pt x="5024" y="5801"/>
                    <a:pt x="5056" y="5877"/>
                  </a:cubicBezTo>
                  <a:cubicBezTo>
                    <a:pt x="5087" y="5952"/>
                    <a:pt x="5145" y="6041"/>
                    <a:pt x="5182" y="6053"/>
                  </a:cubicBezTo>
                  <a:cubicBezTo>
                    <a:pt x="5219" y="6066"/>
                    <a:pt x="5171" y="6217"/>
                    <a:pt x="5155" y="6230"/>
                  </a:cubicBezTo>
                  <a:cubicBezTo>
                    <a:pt x="5140" y="6242"/>
                    <a:pt x="5082" y="6204"/>
                    <a:pt x="5034" y="6204"/>
                  </a:cubicBezTo>
                  <a:cubicBezTo>
                    <a:pt x="4987" y="6204"/>
                    <a:pt x="4998" y="6129"/>
                    <a:pt x="4977" y="6141"/>
                  </a:cubicBezTo>
                  <a:cubicBezTo>
                    <a:pt x="4956" y="6154"/>
                    <a:pt x="4908" y="6179"/>
                    <a:pt x="4877" y="6217"/>
                  </a:cubicBezTo>
                  <a:cubicBezTo>
                    <a:pt x="4845" y="6255"/>
                    <a:pt x="4793" y="6247"/>
                    <a:pt x="4793" y="6179"/>
                  </a:cubicBezTo>
                  <a:cubicBezTo>
                    <a:pt x="4793" y="6079"/>
                    <a:pt x="4813" y="6104"/>
                    <a:pt x="4882" y="6041"/>
                  </a:cubicBezTo>
                  <a:close/>
                  <a:moveTo>
                    <a:pt x="2699" y="5852"/>
                  </a:moveTo>
                  <a:cubicBezTo>
                    <a:pt x="2715" y="5852"/>
                    <a:pt x="2793" y="6003"/>
                    <a:pt x="2815" y="6053"/>
                  </a:cubicBezTo>
                  <a:cubicBezTo>
                    <a:pt x="2836" y="6104"/>
                    <a:pt x="2836" y="6242"/>
                    <a:pt x="2809" y="6255"/>
                  </a:cubicBezTo>
                  <a:cubicBezTo>
                    <a:pt x="2783" y="6268"/>
                    <a:pt x="2767" y="6116"/>
                    <a:pt x="2762" y="6053"/>
                  </a:cubicBezTo>
                  <a:cubicBezTo>
                    <a:pt x="2757" y="5990"/>
                    <a:pt x="2704" y="5990"/>
                    <a:pt x="2678" y="5952"/>
                  </a:cubicBezTo>
                  <a:cubicBezTo>
                    <a:pt x="2651" y="5915"/>
                    <a:pt x="2593" y="5729"/>
                    <a:pt x="2636" y="5763"/>
                  </a:cubicBezTo>
                  <a:cubicBezTo>
                    <a:pt x="2651" y="5776"/>
                    <a:pt x="2683" y="5852"/>
                    <a:pt x="2699" y="5852"/>
                  </a:cubicBezTo>
                  <a:close/>
                  <a:moveTo>
                    <a:pt x="5234" y="4033"/>
                  </a:moveTo>
                  <a:cubicBezTo>
                    <a:pt x="5220" y="4070"/>
                    <a:pt x="5297" y="4125"/>
                    <a:pt x="5312" y="4074"/>
                  </a:cubicBezTo>
                  <a:cubicBezTo>
                    <a:pt x="5326" y="4024"/>
                    <a:pt x="5269" y="3940"/>
                    <a:pt x="5234" y="4033"/>
                  </a:cubicBezTo>
                  <a:close/>
                  <a:moveTo>
                    <a:pt x="5438" y="4108"/>
                  </a:moveTo>
                  <a:cubicBezTo>
                    <a:pt x="5382" y="4146"/>
                    <a:pt x="5434" y="4243"/>
                    <a:pt x="5469" y="4209"/>
                  </a:cubicBezTo>
                  <a:cubicBezTo>
                    <a:pt x="5504" y="4176"/>
                    <a:pt x="5487" y="4074"/>
                    <a:pt x="5438" y="4108"/>
                  </a:cubicBezTo>
                  <a:close/>
                  <a:moveTo>
                    <a:pt x="3961" y="1991"/>
                  </a:moveTo>
                  <a:cubicBezTo>
                    <a:pt x="3935" y="2046"/>
                    <a:pt x="3961" y="2218"/>
                    <a:pt x="3951" y="2234"/>
                  </a:cubicBezTo>
                  <a:cubicBezTo>
                    <a:pt x="3940" y="2251"/>
                    <a:pt x="3954" y="2327"/>
                    <a:pt x="3982" y="2310"/>
                  </a:cubicBezTo>
                  <a:cubicBezTo>
                    <a:pt x="4010" y="2293"/>
                    <a:pt x="4024" y="2134"/>
                    <a:pt x="4045" y="2134"/>
                  </a:cubicBezTo>
                  <a:cubicBezTo>
                    <a:pt x="4067" y="2134"/>
                    <a:pt x="4175" y="2075"/>
                    <a:pt x="4193" y="2167"/>
                  </a:cubicBezTo>
                  <a:cubicBezTo>
                    <a:pt x="4210" y="2259"/>
                    <a:pt x="4210" y="2218"/>
                    <a:pt x="4259" y="2226"/>
                  </a:cubicBezTo>
                  <a:cubicBezTo>
                    <a:pt x="4308" y="2234"/>
                    <a:pt x="4347" y="2109"/>
                    <a:pt x="4351" y="2066"/>
                  </a:cubicBezTo>
                  <a:cubicBezTo>
                    <a:pt x="4354" y="2024"/>
                    <a:pt x="4326" y="1940"/>
                    <a:pt x="4259" y="1957"/>
                  </a:cubicBezTo>
                  <a:cubicBezTo>
                    <a:pt x="4193" y="1974"/>
                    <a:pt x="3989" y="1932"/>
                    <a:pt x="3961" y="1991"/>
                  </a:cubicBezTo>
                  <a:close/>
                  <a:moveTo>
                    <a:pt x="4091" y="2436"/>
                  </a:moveTo>
                  <a:cubicBezTo>
                    <a:pt x="4067" y="2473"/>
                    <a:pt x="4081" y="2596"/>
                    <a:pt x="4119" y="2604"/>
                  </a:cubicBezTo>
                  <a:cubicBezTo>
                    <a:pt x="4158" y="2613"/>
                    <a:pt x="4224" y="2545"/>
                    <a:pt x="4231" y="2596"/>
                  </a:cubicBezTo>
                  <a:cubicBezTo>
                    <a:pt x="4238" y="2646"/>
                    <a:pt x="4263" y="2873"/>
                    <a:pt x="4326" y="2798"/>
                  </a:cubicBezTo>
                  <a:cubicBezTo>
                    <a:pt x="4389" y="2722"/>
                    <a:pt x="4386" y="2655"/>
                    <a:pt x="4403" y="2646"/>
                  </a:cubicBezTo>
                  <a:cubicBezTo>
                    <a:pt x="4421" y="2638"/>
                    <a:pt x="4400" y="2453"/>
                    <a:pt x="4372" y="2411"/>
                  </a:cubicBezTo>
                  <a:cubicBezTo>
                    <a:pt x="4344" y="2369"/>
                    <a:pt x="4252" y="2394"/>
                    <a:pt x="4228" y="2420"/>
                  </a:cubicBezTo>
                  <a:cubicBezTo>
                    <a:pt x="4203" y="2445"/>
                    <a:pt x="4130" y="2377"/>
                    <a:pt x="4091" y="2436"/>
                  </a:cubicBezTo>
                  <a:close/>
                  <a:moveTo>
                    <a:pt x="4487" y="2512"/>
                  </a:moveTo>
                  <a:cubicBezTo>
                    <a:pt x="4491" y="2535"/>
                    <a:pt x="4519" y="2579"/>
                    <a:pt x="4565" y="2562"/>
                  </a:cubicBezTo>
                  <a:cubicBezTo>
                    <a:pt x="4610" y="2545"/>
                    <a:pt x="4677" y="2529"/>
                    <a:pt x="4708" y="2520"/>
                  </a:cubicBezTo>
                  <a:cubicBezTo>
                    <a:pt x="4740" y="2512"/>
                    <a:pt x="4747" y="2386"/>
                    <a:pt x="4712" y="2377"/>
                  </a:cubicBezTo>
                  <a:cubicBezTo>
                    <a:pt x="4677" y="2369"/>
                    <a:pt x="4649" y="2294"/>
                    <a:pt x="4617" y="2319"/>
                  </a:cubicBezTo>
                  <a:cubicBezTo>
                    <a:pt x="4586" y="2344"/>
                    <a:pt x="4477" y="2453"/>
                    <a:pt x="4487" y="2512"/>
                  </a:cubicBezTo>
                  <a:close/>
                  <a:moveTo>
                    <a:pt x="4477" y="2159"/>
                  </a:moveTo>
                  <a:cubicBezTo>
                    <a:pt x="4462" y="2247"/>
                    <a:pt x="4617" y="2293"/>
                    <a:pt x="4600" y="2193"/>
                  </a:cubicBezTo>
                  <a:cubicBezTo>
                    <a:pt x="4582" y="2092"/>
                    <a:pt x="4494" y="2058"/>
                    <a:pt x="4477" y="2159"/>
                  </a:cubicBezTo>
                  <a:close/>
                  <a:moveTo>
                    <a:pt x="4505" y="1730"/>
                  </a:moveTo>
                  <a:cubicBezTo>
                    <a:pt x="4460" y="1705"/>
                    <a:pt x="4386" y="1672"/>
                    <a:pt x="4386" y="1646"/>
                  </a:cubicBezTo>
                  <a:cubicBezTo>
                    <a:pt x="4386" y="1621"/>
                    <a:pt x="4365" y="1764"/>
                    <a:pt x="4403" y="1806"/>
                  </a:cubicBezTo>
                  <a:cubicBezTo>
                    <a:pt x="4442" y="1848"/>
                    <a:pt x="4505" y="1924"/>
                    <a:pt x="4551" y="1966"/>
                  </a:cubicBezTo>
                  <a:cubicBezTo>
                    <a:pt x="4596" y="2008"/>
                    <a:pt x="4684" y="2016"/>
                    <a:pt x="4712" y="2100"/>
                  </a:cubicBezTo>
                  <a:cubicBezTo>
                    <a:pt x="4740" y="2184"/>
                    <a:pt x="4835" y="2251"/>
                    <a:pt x="4835" y="2251"/>
                  </a:cubicBezTo>
                  <a:lnTo>
                    <a:pt x="4947" y="2277"/>
                  </a:lnTo>
                  <a:cubicBezTo>
                    <a:pt x="4947" y="2277"/>
                    <a:pt x="5024" y="2234"/>
                    <a:pt x="5105" y="2251"/>
                  </a:cubicBezTo>
                  <a:cubicBezTo>
                    <a:pt x="5185" y="2268"/>
                    <a:pt x="5304" y="2294"/>
                    <a:pt x="5371" y="2285"/>
                  </a:cubicBezTo>
                  <a:cubicBezTo>
                    <a:pt x="5438" y="2277"/>
                    <a:pt x="5448" y="2226"/>
                    <a:pt x="5455" y="2193"/>
                  </a:cubicBezTo>
                  <a:cubicBezTo>
                    <a:pt x="5462" y="2159"/>
                    <a:pt x="5333" y="2092"/>
                    <a:pt x="5301" y="2100"/>
                  </a:cubicBezTo>
                  <a:cubicBezTo>
                    <a:pt x="5269" y="2108"/>
                    <a:pt x="5090" y="2108"/>
                    <a:pt x="5038" y="2100"/>
                  </a:cubicBezTo>
                  <a:cubicBezTo>
                    <a:pt x="4985" y="2091"/>
                    <a:pt x="4919" y="2091"/>
                    <a:pt x="4877" y="2100"/>
                  </a:cubicBezTo>
                  <a:cubicBezTo>
                    <a:pt x="4835" y="2108"/>
                    <a:pt x="4803" y="2033"/>
                    <a:pt x="4771" y="1991"/>
                  </a:cubicBezTo>
                  <a:cubicBezTo>
                    <a:pt x="4740" y="1949"/>
                    <a:pt x="4670" y="1815"/>
                    <a:pt x="4628" y="1797"/>
                  </a:cubicBezTo>
                  <a:cubicBezTo>
                    <a:pt x="4586" y="1781"/>
                    <a:pt x="4593" y="1781"/>
                    <a:pt x="4505" y="1730"/>
                  </a:cubicBezTo>
                  <a:close/>
                  <a:moveTo>
                    <a:pt x="8905" y="3478"/>
                  </a:moveTo>
                  <a:cubicBezTo>
                    <a:pt x="8891" y="3534"/>
                    <a:pt x="8863" y="3537"/>
                    <a:pt x="8891" y="3654"/>
                  </a:cubicBezTo>
                  <a:cubicBezTo>
                    <a:pt x="8919" y="3772"/>
                    <a:pt x="8940" y="3839"/>
                    <a:pt x="8965" y="3831"/>
                  </a:cubicBezTo>
                  <a:cubicBezTo>
                    <a:pt x="8989" y="3822"/>
                    <a:pt x="9074" y="3814"/>
                    <a:pt x="9084" y="3881"/>
                  </a:cubicBezTo>
                  <a:cubicBezTo>
                    <a:pt x="9095" y="3949"/>
                    <a:pt x="9123" y="4008"/>
                    <a:pt x="9182" y="3965"/>
                  </a:cubicBezTo>
                  <a:cubicBezTo>
                    <a:pt x="9242" y="3923"/>
                    <a:pt x="9291" y="3898"/>
                    <a:pt x="9305" y="3848"/>
                  </a:cubicBezTo>
                  <a:cubicBezTo>
                    <a:pt x="9319" y="3797"/>
                    <a:pt x="9414" y="3789"/>
                    <a:pt x="9414" y="3789"/>
                  </a:cubicBezTo>
                  <a:cubicBezTo>
                    <a:pt x="9414" y="3789"/>
                    <a:pt x="9491" y="3646"/>
                    <a:pt x="9463" y="3588"/>
                  </a:cubicBezTo>
                  <a:cubicBezTo>
                    <a:pt x="9435" y="3529"/>
                    <a:pt x="9368" y="3486"/>
                    <a:pt x="9336" y="3478"/>
                  </a:cubicBezTo>
                  <a:cubicBezTo>
                    <a:pt x="9305" y="3470"/>
                    <a:pt x="9273" y="3537"/>
                    <a:pt x="9203" y="3537"/>
                  </a:cubicBezTo>
                  <a:cubicBezTo>
                    <a:pt x="9133" y="3537"/>
                    <a:pt x="9088" y="3604"/>
                    <a:pt x="9059" y="3537"/>
                  </a:cubicBezTo>
                  <a:cubicBezTo>
                    <a:pt x="9032" y="3470"/>
                    <a:pt x="8916" y="3436"/>
                    <a:pt x="8905" y="3478"/>
                  </a:cubicBezTo>
                  <a:close/>
                  <a:moveTo>
                    <a:pt x="5917" y="1814"/>
                  </a:moveTo>
                  <a:cubicBezTo>
                    <a:pt x="5956" y="1882"/>
                    <a:pt x="5978" y="1840"/>
                    <a:pt x="6026" y="1865"/>
                  </a:cubicBezTo>
                  <a:cubicBezTo>
                    <a:pt x="6074" y="1890"/>
                    <a:pt x="6113" y="2075"/>
                    <a:pt x="6138" y="2100"/>
                  </a:cubicBezTo>
                  <a:cubicBezTo>
                    <a:pt x="6164" y="2125"/>
                    <a:pt x="6199" y="2100"/>
                    <a:pt x="6215" y="2049"/>
                  </a:cubicBezTo>
                  <a:cubicBezTo>
                    <a:pt x="6231" y="1999"/>
                    <a:pt x="6254" y="1823"/>
                    <a:pt x="6254" y="1823"/>
                  </a:cubicBezTo>
                  <a:cubicBezTo>
                    <a:pt x="6254" y="1823"/>
                    <a:pt x="6254" y="1991"/>
                    <a:pt x="6292" y="2024"/>
                  </a:cubicBezTo>
                  <a:cubicBezTo>
                    <a:pt x="6331" y="2058"/>
                    <a:pt x="6427" y="1999"/>
                    <a:pt x="6453" y="2008"/>
                  </a:cubicBezTo>
                  <a:cubicBezTo>
                    <a:pt x="6478" y="2016"/>
                    <a:pt x="6629" y="2066"/>
                    <a:pt x="6671" y="2117"/>
                  </a:cubicBezTo>
                  <a:cubicBezTo>
                    <a:pt x="6712" y="2167"/>
                    <a:pt x="6815" y="2201"/>
                    <a:pt x="6844" y="2310"/>
                  </a:cubicBezTo>
                  <a:cubicBezTo>
                    <a:pt x="6873" y="2419"/>
                    <a:pt x="6876" y="2797"/>
                    <a:pt x="6892" y="2839"/>
                  </a:cubicBezTo>
                  <a:cubicBezTo>
                    <a:pt x="6908" y="2881"/>
                    <a:pt x="6962" y="2705"/>
                    <a:pt x="6975" y="2663"/>
                  </a:cubicBezTo>
                  <a:cubicBezTo>
                    <a:pt x="6988" y="2621"/>
                    <a:pt x="7055" y="2646"/>
                    <a:pt x="7078" y="2705"/>
                  </a:cubicBezTo>
                  <a:cubicBezTo>
                    <a:pt x="7100" y="2764"/>
                    <a:pt x="7151" y="2907"/>
                    <a:pt x="7148" y="2965"/>
                  </a:cubicBezTo>
                  <a:cubicBezTo>
                    <a:pt x="7145" y="3024"/>
                    <a:pt x="7136" y="3116"/>
                    <a:pt x="7116" y="3083"/>
                  </a:cubicBezTo>
                  <a:cubicBezTo>
                    <a:pt x="7097" y="3049"/>
                    <a:pt x="7065" y="3058"/>
                    <a:pt x="7078" y="2990"/>
                  </a:cubicBezTo>
                  <a:cubicBezTo>
                    <a:pt x="7091" y="2923"/>
                    <a:pt x="7097" y="2780"/>
                    <a:pt x="7071" y="2780"/>
                  </a:cubicBezTo>
                  <a:cubicBezTo>
                    <a:pt x="7046" y="2780"/>
                    <a:pt x="7023" y="2780"/>
                    <a:pt x="7023" y="2780"/>
                  </a:cubicBezTo>
                  <a:cubicBezTo>
                    <a:pt x="7023" y="2780"/>
                    <a:pt x="6975" y="2747"/>
                    <a:pt x="6943" y="2873"/>
                  </a:cubicBezTo>
                  <a:cubicBezTo>
                    <a:pt x="6911" y="2999"/>
                    <a:pt x="6937" y="3125"/>
                    <a:pt x="6959" y="3125"/>
                  </a:cubicBezTo>
                  <a:cubicBezTo>
                    <a:pt x="6982" y="3125"/>
                    <a:pt x="7033" y="3125"/>
                    <a:pt x="7033" y="3158"/>
                  </a:cubicBezTo>
                  <a:cubicBezTo>
                    <a:pt x="7033" y="3192"/>
                    <a:pt x="6978" y="3293"/>
                    <a:pt x="6982" y="3352"/>
                  </a:cubicBezTo>
                  <a:cubicBezTo>
                    <a:pt x="6985" y="3411"/>
                    <a:pt x="7026" y="3612"/>
                    <a:pt x="7039" y="3654"/>
                  </a:cubicBezTo>
                  <a:cubicBezTo>
                    <a:pt x="7052" y="3696"/>
                    <a:pt x="7119" y="3738"/>
                    <a:pt x="7139" y="3747"/>
                  </a:cubicBezTo>
                  <a:cubicBezTo>
                    <a:pt x="7158" y="3755"/>
                    <a:pt x="7094" y="3763"/>
                    <a:pt x="7110" y="3822"/>
                  </a:cubicBezTo>
                  <a:cubicBezTo>
                    <a:pt x="7126" y="3881"/>
                    <a:pt x="7151" y="4024"/>
                    <a:pt x="7187" y="4057"/>
                  </a:cubicBezTo>
                  <a:cubicBezTo>
                    <a:pt x="7222" y="4091"/>
                    <a:pt x="7321" y="4242"/>
                    <a:pt x="7334" y="4310"/>
                  </a:cubicBezTo>
                  <a:cubicBezTo>
                    <a:pt x="7347" y="4377"/>
                    <a:pt x="7424" y="4259"/>
                    <a:pt x="7440" y="4251"/>
                  </a:cubicBezTo>
                  <a:cubicBezTo>
                    <a:pt x="7456" y="4243"/>
                    <a:pt x="7453" y="4427"/>
                    <a:pt x="7498" y="4436"/>
                  </a:cubicBezTo>
                  <a:cubicBezTo>
                    <a:pt x="7543" y="4444"/>
                    <a:pt x="7559" y="4419"/>
                    <a:pt x="7597" y="4343"/>
                  </a:cubicBezTo>
                  <a:cubicBezTo>
                    <a:pt x="7636" y="4268"/>
                    <a:pt x="7626" y="4167"/>
                    <a:pt x="7629" y="4091"/>
                  </a:cubicBezTo>
                  <a:cubicBezTo>
                    <a:pt x="7633" y="4016"/>
                    <a:pt x="7629" y="3957"/>
                    <a:pt x="7671" y="3982"/>
                  </a:cubicBezTo>
                  <a:cubicBezTo>
                    <a:pt x="7713" y="4007"/>
                    <a:pt x="7735" y="3965"/>
                    <a:pt x="7732" y="3881"/>
                  </a:cubicBezTo>
                  <a:cubicBezTo>
                    <a:pt x="7729" y="3797"/>
                    <a:pt x="7694" y="3696"/>
                    <a:pt x="7761" y="3671"/>
                  </a:cubicBezTo>
                  <a:cubicBezTo>
                    <a:pt x="7828" y="3646"/>
                    <a:pt x="7863" y="3537"/>
                    <a:pt x="7905" y="3537"/>
                  </a:cubicBezTo>
                  <a:cubicBezTo>
                    <a:pt x="7947" y="3537"/>
                    <a:pt x="8062" y="3579"/>
                    <a:pt x="8075" y="3537"/>
                  </a:cubicBezTo>
                  <a:cubicBezTo>
                    <a:pt x="8088" y="3495"/>
                    <a:pt x="8143" y="3244"/>
                    <a:pt x="8178" y="3236"/>
                  </a:cubicBezTo>
                  <a:cubicBezTo>
                    <a:pt x="8213" y="3227"/>
                    <a:pt x="8306" y="3268"/>
                    <a:pt x="8389" y="3234"/>
                  </a:cubicBezTo>
                  <a:cubicBezTo>
                    <a:pt x="8473" y="3201"/>
                    <a:pt x="8563" y="3075"/>
                    <a:pt x="8591" y="3083"/>
                  </a:cubicBezTo>
                  <a:cubicBezTo>
                    <a:pt x="8620" y="3091"/>
                    <a:pt x="8691" y="3091"/>
                    <a:pt x="8668" y="3041"/>
                  </a:cubicBezTo>
                  <a:cubicBezTo>
                    <a:pt x="8646" y="2990"/>
                    <a:pt x="8614" y="2873"/>
                    <a:pt x="8566" y="2873"/>
                  </a:cubicBezTo>
                  <a:cubicBezTo>
                    <a:pt x="8517" y="2873"/>
                    <a:pt x="8510" y="2614"/>
                    <a:pt x="8522" y="2614"/>
                  </a:cubicBezTo>
                  <a:cubicBezTo>
                    <a:pt x="8535" y="2614"/>
                    <a:pt x="8652" y="2713"/>
                    <a:pt x="8649" y="2797"/>
                  </a:cubicBezTo>
                  <a:cubicBezTo>
                    <a:pt x="8646" y="2881"/>
                    <a:pt x="8668" y="2990"/>
                    <a:pt x="8732" y="2957"/>
                  </a:cubicBezTo>
                  <a:cubicBezTo>
                    <a:pt x="8797" y="2923"/>
                    <a:pt x="8787" y="2797"/>
                    <a:pt x="8774" y="2764"/>
                  </a:cubicBezTo>
                  <a:cubicBezTo>
                    <a:pt x="8761" y="2730"/>
                    <a:pt x="8752" y="2646"/>
                    <a:pt x="8739" y="2587"/>
                  </a:cubicBezTo>
                  <a:cubicBezTo>
                    <a:pt x="8726" y="2528"/>
                    <a:pt x="8695" y="2344"/>
                    <a:pt x="8763" y="2327"/>
                  </a:cubicBezTo>
                  <a:cubicBezTo>
                    <a:pt x="8830" y="2310"/>
                    <a:pt x="8957" y="2503"/>
                    <a:pt x="8954" y="2369"/>
                  </a:cubicBezTo>
                  <a:cubicBezTo>
                    <a:pt x="8950" y="2234"/>
                    <a:pt x="8954" y="2091"/>
                    <a:pt x="8973" y="2016"/>
                  </a:cubicBezTo>
                  <a:cubicBezTo>
                    <a:pt x="8992" y="1940"/>
                    <a:pt x="9034" y="1890"/>
                    <a:pt x="9011" y="1865"/>
                  </a:cubicBezTo>
                  <a:cubicBezTo>
                    <a:pt x="8989" y="1840"/>
                    <a:pt x="8960" y="1898"/>
                    <a:pt x="8938" y="1772"/>
                  </a:cubicBezTo>
                  <a:cubicBezTo>
                    <a:pt x="8915" y="1646"/>
                    <a:pt x="8957" y="1554"/>
                    <a:pt x="8982" y="1503"/>
                  </a:cubicBezTo>
                  <a:cubicBezTo>
                    <a:pt x="9008" y="1453"/>
                    <a:pt x="9143" y="1125"/>
                    <a:pt x="9217" y="1075"/>
                  </a:cubicBezTo>
                  <a:cubicBezTo>
                    <a:pt x="9290" y="1024"/>
                    <a:pt x="9342" y="831"/>
                    <a:pt x="9290" y="789"/>
                  </a:cubicBezTo>
                  <a:cubicBezTo>
                    <a:pt x="9239" y="747"/>
                    <a:pt x="9136" y="672"/>
                    <a:pt x="9069" y="806"/>
                  </a:cubicBezTo>
                  <a:cubicBezTo>
                    <a:pt x="9002" y="941"/>
                    <a:pt x="8963" y="1066"/>
                    <a:pt x="8886" y="1024"/>
                  </a:cubicBezTo>
                  <a:cubicBezTo>
                    <a:pt x="8809" y="982"/>
                    <a:pt x="8798" y="760"/>
                    <a:pt x="8754" y="645"/>
                  </a:cubicBezTo>
                  <a:cubicBezTo>
                    <a:pt x="8690" y="479"/>
                    <a:pt x="8729" y="151"/>
                    <a:pt x="8662" y="176"/>
                  </a:cubicBezTo>
                  <a:cubicBezTo>
                    <a:pt x="8594" y="201"/>
                    <a:pt x="8594" y="201"/>
                    <a:pt x="8594" y="201"/>
                  </a:cubicBezTo>
                  <a:cubicBezTo>
                    <a:pt x="8594" y="201"/>
                    <a:pt x="8516" y="167"/>
                    <a:pt x="8467" y="192"/>
                  </a:cubicBezTo>
                  <a:cubicBezTo>
                    <a:pt x="8403" y="225"/>
                    <a:pt x="8361" y="318"/>
                    <a:pt x="8324" y="298"/>
                  </a:cubicBezTo>
                  <a:cubicBezTo>
                    <a:pt x="8253" y="259"/>
                    <a:pt x="8188" y="349"/>
                    <a:pt x="8170" y="358"/>
                  </a:cubicBezTo>
                  <a:cubicBezTo>
                    <a:pt x="8013" y="440"/>
                    <a:pt x="7887" y="328"/>
                    <a:pt x="7863" y="320"/>
                  </a:cubicBezTo>
                  <a:cubicBezTo>
                    <a:pt x="7845" y="314"/>
                    <a:pt x="7973" y="355"/>
                    <a:pt x="8073" y="320"/>
                  </a:cubicBezTo>
                  <a:cubicBezTo>
                    <a:pt x="8149" y="293"/>
                    <a:pt x="8277" y="230"/>
                    <a:pt x="8340" y="205"/>
                  </a:cubicBezTo>
                  <a:cubicBezTo>
                    <a:pt x="8403" y="180"/>
                    <a:pt x="8353" y="120"/>
                    <a:pt x="8330" y="114"/>
                  </a:cubicBezTo>
                  <a:cubicBezTo>
                    <a:pt x="8249" y="93"/>
                    <a:pt x="8126" y="13"/>
                    <a:pt x="8029" y="1"/>
                  </a:cubicBezTo>
                  <a:cubicBezTo>
                    <a:pt x="7952" y="-8"/>
                    <a:pt x="7903" y="47"/>
                    <a:pt x="7827" y="52"/>
                  </a:cubicBezTo>
                  <a:cubicBezTo>
                    <a:pt x="7729" y="58"/>
                    <a:pt x="7613" y="44"/>
                    <a:pt x="7537" y="157"/>
                  </a:cubicBezTo>
                  <a:cubicBezTo>
                    <a:pt x="7469" y="256"/>
                    <a:pt x="7383" y="267"/>
                    <a:pt x="7376" y="285"/>
                  </a:cubicBezTo>
                  <a:cubicBezTo>
                    <a:pt x="7338" y="386"/>
                    <a:pt x="7302" y="638"/>
                    <a:pt x="7267" y="571"/>
                  </a:cubicBezTo>
                  <a:cubicBezTo>
                    <a:pt x="7232" y="504"/>
                    <a:pt x="7225" y="336"/>
                    <a:pt x="7180" y="403"/>
                  </a:cubicBezTo>
                  <a:cubicBezTo>
                    <a:pt x="7135" y="470"/>
                    <a:pt x="7177" y="638"/>
                    <a:pt x="7139" y="755"/>
                  </a:cubicBezTo>
                  <a:cubicBezTo>
                    <a:pt x="7100" y="873"/>
                    <a:pt x="6991" y="856"/>
                    <a:pt x="6959" y="814"/>
                  </a:cubicBezTo>
                  <a:cubicBezTo>
                    <a:pt x="6927" y="773"/>
                    <a:pt x="6895" y="739"/>
                    <a:pt x="6767" y="755"/>
                  </a:cubicBezTo>
                  <a:cubicBezTo>
                    <a:pt x="6638" y="773"/>
                    <a:pt x="6497" y="873"/>
                    <a:pt x="6526" y="974"/>
                  </a:cubicBezTo>
                  <a:cubicBezTo>
                    <a:pt x="6555" y="1075"/>
                    <a:pt x="6468" y="1133"/>
                    <a:pt x="6446" y="1083"/>
                  </a:cubicBezTo>
                  <a:cubicBezTo>
                    <a:pt x="6424" y="1033"/>
                    <a:pt x="6321" y="1142"/>
                    <a:pt x="6327" y="1243"/>
                  </a:cubicBezTo>
                  <a:cubicBezTo>
                    <a:pt x="6334" y="1343"/>
                    <a:pt x="6311" y="1461"/>
                    <a:pt x="6257" y="1436"/>
                  </a:cubicBezTo>
                  <a:cubicBezTo>
                    <a:pt x="6202" y="1411"/>
                    <a:pt x="6164" y="1495"/>
                    <a:pt x="6161" y="1579"/>
                  </a:cubicBezTo>
                  <a:cubicBezTo>
                    <a:pt x="6157" y="1663"/>
                    <a:pt x="6036" y="1722"/>
                    <a:pt x="6026" y="1722"/>
                  </a:cubicBezTo>
                  <a:cubicBezTo>
                    <a:pt x="6016" y="1722"/>
                    <a:pt x="5859" y="1714"/>
                    <a:pt x="5917" y="1814"/>
                  </a:cubicBezTo>
                  <a:close/>
                  <a:moveTo>
                    <a:pt x="5197" y="9973"/>
                  </a:moveTo>
                  <a:cubicBezTo>
                    <a:pt x="5192" y="10099"/>
                    <a:pt x="5245" y="10061"/>
                    <a:pt x="5308" y="10061"/>
                  </a:cubicBezTo>
                  <a:cubicBezTo>
                    <a:pt x="5371" y="10061"/>
                    <a:pt x="5482" y="10036"/>
                    <a:pt x="5503" y="10098"/>
                  </a:cubicBezTo>
                  <a:cubicBezTo>
                    <a:pt x="5524" y="10162"/>
                    <a:pt x="5618" y="10262"/>
                    <a:pt x="5645" y="10313"/>
                  </a:cubicBezTo>
                  <a:cubicBezTo>
                    <a:pt x="5671" y="10363"/>
                    <a:pt x="5755" y="10376"/>
                    <a:pt x="5761" y="10325"/>
                  </a:cubicBezTo>
                  <a:cubicBezTo>
                    <a:pt x="5766" y="10275"/>
                    <a:pt x="5703" y="10136"/>
                    <a:pt x="5666" y="10149"/>
                  </a:cubicBezTo>
                  <a:cubicBezTo>
                    <a:pt x="5629" y="10162"/>
                    <a:pt x="5550" y="10061"/>
                    <a:pt x="5508" y="9973"/>
                  </a:cubicBezTo>
                  <a:cubicBezTo>
                    <a:pt x="5466" y="9884"/>
                    <a:pt x="5387" y="9884"/>
                    <a:pt x="5355" y="9884"/>
                  </a:cubicBezTo>
                  <a:cubicBezTo>
                    <a:pt x="5324" y="9885"/>
                    <a:pt x="5197" y="9973"/>
                    <a:pt x="5197" y="9973"/>
                  </a:cubicBezTo>
                  <a:close/>
                  <a:moveTo>
                    <a:pt x="5581" y="9620"/>
                  </a:moveTo>
                  <a:cubicBezTo>
                    <a:pt x="5533" y="9632"/>
                    <a:pt x="5545" y="9771"/>
                    <a:pt x="5603" y="9746"/>
                  </a:cubicBezTo>
                  <a:cubicBezTo>
                    <a:pt x="5661" y="9721"/>
                    <a:pt x="5629" y="9607"/>
                    <a:pt x="5581" y="9620"/>
                  </a:cubicBezTo>
                  <a:close/>
                  <a:moveTo>
                    <a:pt x="5608" y="10664"/>
                  </a:moveTo>
                  <a:cubicBezTo>
                    <a:pt x="5560" y="10684"/>
                    <a:pt x="5571" y="10909"/>
                    <a:pt x="5629" y="10868"/>
                  </a:cubicBezTo>
                  <a:cubicBezTo>
                    <a:pt x="5687" y="10827"/>
                    <a:pt x="5655" y="10643"/>
                    <a:pt x="5608" y="10664"/>
                  </a:cubicBezTo>
                  <a:close/>
                  <a:moveTo>
                    <a:pt x="6302" y="10525"/>
                  </a:moveTo>
                  <a:cubicBezTo>
                    <a:pt x="6254" y="10546"/>
                    <a:pt x="6266" y="10771"/>
                    <a:pt x="6323" y="10729"/>
                  </a:cubicBezTo>
                  <a:cubicBezTo>
                    <a:pt x="6381" y="10689"/>
                    <a:pt x="6350" y="10504"/>
                    <a:pt x="6302" y="10525"/>
                  </a:cubicBezTo>
                  <a:close/>
                  <a:moveTo>
                    <a:pt x="5824" y="10578"/>
                  </a:moveTo>
                  <a:cubicBezTo>
                    <a:pt x="5824" y="10578"/>
                    <a:pt x="5881" y="10603"/>
                    <a:pt x="5918" y="10603"/>
                  </a:cubicBezTo>
                  <a:cubicBezTo>
                    <a:pt x="5955" y="10603"/>
                    <a:pt x="5976" y="10653"/>
                    <a:pt x="6008" y="10691"/>
                  </a:cubicBezTo>
                  <a:cubicBezTo>
                    <a:pt x="6039" y="10729"/>
                    <a:pt x="6097" y="10641"/>
                    <a:pt x="6118" y="10641"/>
                  </a:cubicBezTo>
                  <a:cubicBezTo>
                    <a:pt x="6139" y="10641"/>
                    <a:pt x="6166" y="10792"/>
                    <a:pt x="6171" y="10628"/>
                  </a:cubicBezTo>
                  <a:cubicBezTo>
                    <a:pt x="6176" y="10464"/>
                    <a:pt x="6108" y="10388"/>
                    <a:pt x="6066" y="10363"/>
                  </a:cubicBezTo>
                  <a:cubicBezTo>
                    <a:pt x="6023" y="10338"/>
                    <a:pt x="5976" y="10363"/>
                    <a:pt x="5945" y="10376"/>
                  </a:cubicBezTo>
                  <a:cubicBezTo>
                    <a:pt x="5913" y="10388"/>
                    <a:pt x="5824" y="10578"/>
                    <a:pt x="5824" y="10578"/>
                  </a:cubicBezTo>
                  <a:close/>
                  <a:moveTo>
                    <a:pt x="10053" y="8120"/>
                  </a:moveTo>
                  <a:cubicBezTo>
                    <a:pt x="9991" y="8203"/>
                    <a:pt x="9932" y="8334"/>
                    <a:pt x="9916" y="8334"/>
                  </a:cubicBezTo>
                  <a:cubicBezTo>
                    <a:pt x="9901" y="8334"/>
                    <a:pt x="9853" y="8423"/>
                    <a:pt x="9822" y="8612"/>
                  </a:cubicBezTo>
                  <a:cubicBezTo>
                    <a:pt x="9790" y="8801"/>
                    <a:pt x="9827" y="8964"/>
                    <a:pt x="9769" y="9028"/>
                  </a:cubicBezTo>
                  <a:cubicBezTo>
                    <a:pt x="9711" y="9090"/>
                    <a:pt x="9586" y="9191"/>
                    <a:pt x="9544" y="9292"/>
                  </a:cubicBezTo>
                  <a:cubicBezTo>
                    <a:pt x="9502" y="9393"/>
                    <a:pt x="9469" y="9783"/>
                    <a:pt x="9416" y="9947"/>
                  </a:cubicBezTo>
                  <a:cubicBezTo>
                    <a:pt x="9364" y="10111"/>
                    <a:pt x="9416" y="10262"/>
                    <a:pt x="9427" y="10363"/>
                  </a:cubicBezTo>
                  <a:cubicBezTo>
                    <a:pt x="9438" y="10464"/>
                    <a:pt x="9474" y="10653"/>
                    <a:pt x="9416" y="10830"/>
                  </a:cubicBezTo>
                  <a:cubicBezTo>
                    <a:pt x="9359" y="11006"/>
                    <a:pt x="9364" y="11094"/>
                    <a:pt x="9338" y="11107"/>
                  </a:cubicBezTo>
                  <a:cubicBezTo>
                    <a:pt x="9311" y="11120"/>
                    <a:pt x="9364" y="11170"/>
                    <a:pt x="9375" y="11296"/>
                  </a:cubicBezTo>
                  <a:cubicBezTo>
                    <a:pt x="9385" y="11422"/>
                    <a:pt x="9327" y="11548"/>
                    <a:pt x="9427" y="11661"/>
                  </a:cubicBezTo>
                  <a:cubicBezTo>
                    <a:pt x="9527" y="11775"/>
                    <a:pt x="9619" y="11780"/>
                    <a:pt x="9645" y="11931"/>
                  </a:cubicBezTo>
                  <a:cubicBezTo>
                    <a:pt x="9671" y="12083"/>
                    <a:pt x="9759" y="12430"/>
                    <a:pt x="9759" y="12430"/>
                  </a:cubicBezTo>
                  <a:cubicBezTo>
                    <a:pt x="9759" y="12430"/>
                    <a:pt x="9853" y="12632"/>
                    <a:pt x="9901" y="12720"/>
                  </a:cubicBezTo>
                  <a:cubicBezTo>
                    <a:pt x="9948" y="12809"/>
                    <a:pt x="9964" y="12758"/>
                    <a:pt x="9974" y="12670"/>
                  </a:cubicBezTo>
                  <a:cubicBezTo>
                    <a:pt x="9985" y="12581"/>
                    <a:pt x="10048" y="12569"/>
                    <a:pt x="10122" y="12569"/>
                  </a:cubicBezTo>
                  <a:cubicBezTo>
                    <a:pt x="10195" y="12569"/>
                    <a:pt x="10248" y="12607"/>
                    <a:pt x="10321" y="12582"/>
                  </a:cubicBezTo>
                  <a:cubicBezTo>
                    <a:pt x="10395" y="12556"/>
                    <a:pt x="10449" y="12339"/>
                    <a:pt x="10475" y="12314"/>
                  </a:cubicBezTo>
                  <a:cubicBezTo>
                    <a:pt x="10501" y="12289"/>
                    <a:pt x="10611" y="12254"/>
                    <a:pt x="10679" y="12355"/>
                  </a:cubicBezTo>
                  <a:cubicBezTo>
                    <a:pt x="10748" y="12456"/>
                    <a:pt x="10737" y="12594"/>
                    <a:pt x="10774" y="12682"/>
                  </a:cubicBezTo>
                  <a:cubicBezTo>
                    <a:pt x="10811" y="12771"/>
                    <a:pt x="10874" y="12720"/>
                    <a:pt x="10921" y="12632"/>
                  </a:cubicBezTo>
                  <a:cubicBezTo>
                    <a:pt x="10969" y="12544"/>
                    <a:pt x="10947" y="12582"/>
                    <a:pt x="11005" y="12657"/>
                  </a:cubicBezTo>
                  <a:cubicBezTo>
                    <a:pt x="11063" y="12733"/>
                    <a:pt x="11090" y="12809"/>
                    <a:pt x="11037" y="12922"/>
                  </a:cubicBezTo>
                  <a:cubicBezTo>
                    <a:pt x="10984" y="13035"/>
                    <a:pt x="11016" y="13212"/>
                    <a:pt x="10984" y="13388"/>
                  </a:cubicBezTo>
                  <a:cubicBezTo>
                    <a:pt x="10953" y="13565"/>
                    <a:pt x="11014" y="13564"/>
                    <a:pt x="11072" y="13640"/>
                  </a:cubicBezTo>
                  <a:cubicBezTo>
                    <a:pt x="11130" y="13715"/>
                    <a:pt x="11179" y="14208"/>
                    <a:pt x="11210" y="14296"/>
                  </a:cubicBezTo>
                  <a:cubicBezTo>
                    <a:pt x="11242" y="14384"/>
                    <a:pt x="11200" y="14636"/>
                    <a:pt x="11237" y="14787"/>
                  </a:cubicBezTo>
                  <a:cubicBezTo>
                    <a:pt x="11274" y="14939"/>
                    <a:pt x="11291" y="15030"/>
                    <a:pt x="11248" y="15106"/>
                  </a:cubicBezTo>
                  <a:cubicBezTo>
                    <a:pt x="11206" y="15182"/>
                    <a:pt x="11153" y="15329"/>
                    <a:pt x="11147" y="15581"/>
                  </a:cubicBezTo>
                  <a:cubicBezTo>
                    <a:pt x="11142" y="15833"/>
                    <a:pt x="11169" y="16009"/>
                    <a:pt x="11189" y="16098"/>
                  </a:cubicBezTo>
                  <a:cubicBezTo>
                    <a:pt x="11210" y="16186"/>
                    <a:pt x="11263" y="16425"/>
                    <a:pt x="11290" y="16514"/>
                  </a:cubicBezTo>
                  <a:cubicBezTo>
                    <a:pt x="11316" y="16602"/>
                    <a:pt x="11406" y="16765"/>
                    <a:pt x="11412" y="16904"/>
                  </a:cubicBezTo>
                  <a:cubicBezTo>
                    <a:pt x="11417" y="17042"/>
                    <a:pt x="11342" y="17257"/>
                    <a:pt x="11368" y="17333"/>
                  </a:cubicBezTo>
                  <a:cubicBezTo>
                    <a:pt x="11395" y="17409"/>
                    <a:pt x="11410" y="17522"/>
                    <a:pt x="11458" y="17623"/>
                  </a:cubicBezTo>
                  <a:cubicBezTo>
                    <a:pt x="11505" y="17724"/>
                    <a:pt x="11521" y="17938"/>
                    <a:pt x="11521" y="17938"/>
                  </a:cubicBezTo>
                  <a:cubicBezTo>
                    <a:pt x="11521" y="17938"/>
                    <a:pt x="11537" y="18026"/>
                    <a:pt x="11542" y="18164"/>
                  </a:cubicBezTo>
                  <a:cubicBezTo>
                    <a:pt x="11547" y="18303"/>
                    <a:pt x="11552" y="18391"/>
                    <a:pt x="11605" y="18455"/>
                  </a:cubicBezTo>
                  <a:cubicBezTo>
                    <a:pt x="11658" y="18518"/>
                    <a:pt x="11694" y="18530"/>
                    <a:pt x="11721" y="18467"/>
                  </a:cubicBezTo>
                  <a:cubicBezTo>
                    <a:pt x="11747" y="18404"/>
                    <a:pt x="11859" y="18281"/>
                    <a:pt x="11927" y="18293"/>
                  </a:cubicBezTo>
                  <a:cubicBezTo>
                    <a:pt x="11996" y="18306"/>
                    <a:pt x="12094" y="18329"/>
                    <a:pt x="12163" y="18215"/>
                  </a:cubicBezTo>
                  <a:cubicBezTo>
                    <a:pt x="12231" y="18101"/>
                    <a:pt x="12331" y="17799"/>
                    <a:pt x="12368" y="17711"/>
                  </a:cubicBezTo>
                  <a:cubicBezTo>
                    <a:pt x="12405" y="17623"/>
                    <a:pt x="12489" y="17459"/>
                    <a:pt x="12478" y="17358"/>
                  </a:cubicBezTo>
                  <a:cubicBezTo>
                    <a:pt x="12468" y="17257"/>
                    <a:pt x="12407" y="17094"/>
                    <a:pt x="12449" y="17044"/>
                  </a:cubicBezTo>
                  <a:cubicBezTo>
                    <a:pt x="12491" y="16994"/>
                    <a:pt x="12631" y="16955"/>
                    <a:pt x="12636" y="16879"/>
                  </a:cubicBezTo>
                  <a:cubicBezTo>
                    <a:pt x="12641" y="16803"/>
                    <a:pt x="12599" y="16489"/>
                    <a:pt x="12589" y="16425"/>
                  </a:cubicBezTo>
                  <a:cubicBezTo>
                    <a:pt x="12578" y="16363"/>
                    <a:pt x="12615" y="16249"/>
                    <a:pt x="12657" y="16123"/>
                  </a:cubicBezTo>
                  <a:cubicBezTo>
                    <a:pt x="12699" y="15997"/>
                    <a:pt x="12799" y="15858"/>
                    <a:pt x="12820" y="15807"/>
                  </a:cubicBezTo>
                  <a:cubicBezTo>
                    <a:pt x="12841" y="15757"/>
                    <a:pt x="12931" y="15594"/>
                    <a:pt x="12941" y="15430"/>
                  </a:cubicBezTo>
                  <a:cubicBezTo>
                    <a:pt x="12952" y="15266"/>
                    <a:pt x="12920" y="15064"/>
                    <a:pt x="12941" y="14976"/>
                  </a:cubicBezTo>
                  <a:cubicBezTo>
                    <a:pt x="12962" y="14888"/>
                    <a:pt x="12947" y="14813"/>
                    <a:pt x="12899" y="14712"/>
                  </a:cubicBezTo>
                  <a:cubicBezTo>
                    <a:pt x="12852" y="14611"/>
                    <a:pt x="12849" y="14378"/>
                    <a:pt x="12833" y="14328"/>
                  </a:cubicBezTo>
                  <a:cubicBezTo>
                    <a:pt x="12817" y="14278"/>
                    <a:pt x="12841" y="13943"/>
                    <a:pt x="12873" y="13917"/>
                  </a:cubicBezTo>
                  <a:cubicBezTo>
                    <a:pt x="12904" y="13892"/>
                    <a:pt x="12973" y="13640"/>
                    <a:pt x="13015" y="13527"/>
                  </a:cubicBezTo>
                  <a:cubicBezTo>
                    <a:pt x="13057" y="13414"/>
                    <a:pt x="13178" y="13061"/>
                    <a:pt x="13236" y="13036"/>
                  </a:cubicBezTo>
                  <a:cubicBezTo>
                    <a:pt x="13294" y="13010"/>
                    <a:pt x="13383" y="12809"/>
                    <a:pt x="13388" y="12695"/>
                  </a:cubicBezTo>
                  <a:cubicBezTo>
                    <a:pt x="13394" y="12582"/>
                    <a:pt x="13546" y="12153"/>
                    <a:pt x="13552" y="12065"/>
                  </a:cubicBezTo>
                  <a:cubicBezTo>
                    <a:pt x="13557" y="11977"/>
                    <a:pt x="13620" y="11649"/>
                    <a:pt x="13594" y="11573"/>
                  </a:cubicBezTo>
                  <a:cubicBezTo>
                    <a:pt x="13567" y="11498"/>
                    <a:pt x="13362" y="11687"/>
                    <a:pt x="13336" y="11712"/>
                  </a:cubicBezTo>
                  <a:cubicBezTo>
                    <a:pt x="13310" y="11737"/>
                    <a:pt x="13236" y="11838"/>
                    <a:pt x="13152" y="11826"/>
                  </a:cubicBezTo>
                  <a:cubicBezTo>
                    <a:pt x="13068" y="11813"/>
                    <a:pt x="13104" y="11649"/>
                    <a:pt x="13099" y="11573"/>
                  </a:cubicBezTo>
                  <a:cubicBezTo>
                    <a:pt x="13094" y="11498"/>
                    <a:pt x="13005" y="11208"/>
                    <a:pt x="12983" y="11196"/>
                  </a:cubicBezTo>
                  <a:cubicBezTo>
                    <a:pt x="12962" y="11183"/>
                    <a:pt x="12899" y="11032"/>
                    <a:pt x="12873" y="10880"/>
                  </a:cubicBezTo>
                  <a:cubicBezTo>
                    <a:pt x="12847" y="10729"/>
                    <a:pt x="12736" y="10630"/>
                    <a:pt x="12694" y="10516"/>
                  </a:cubicBezTo>
                  <a:cubicBezTo>
                    <a:pt x="12652" y="10403"/>
                    <a:pt x="12699" y="10049"/>
                    <a:pt x="12657" y="9872"/>
                  </a:cubicBezTo>
                  <a:cubicBezTo>
                    <a:pt x="12615" y="9696"/>
                    <a:pt x="12578" y="9469"/>
                    <a:pt x="12542" y="9305"/>
                  </a:cubicBezTo>
                  <a:cubicBezTo>
                    <a:pt x="12505" y="9141"/>
                    <a:pt x="12457" y="9002"/>
                    <a:pt x="12447" y="8927"/>
                  </a:cubicBezTo>
                  <a:cubicBezTo>
                    <a:pt x="12436" y="8851"/>
                    <a:pt x="12405" y="8612"/>
                    <a:pt x="12342" y="8650"/>
                  </a:cubicBezTo>
                  <a:cubicBezTo>
                    <a:pt x="12279" y="8688"/>
                    <a:pt x="12199" y="8688"/>
                    <a:pt x="12147" y="8839"/>
                  </a:cubicBezTo>
                  <a:cubicBezTo>
                    <a:pt x="12094" y="8990"/>
                    <a:pt x="12073" y="9002"/>
                    <a:pt x="12063" y="8952"/>
                  </a:cubicBezTo>
                  <a:cubicBezTo>
                    <a:pt x="12052" y="8902"/>
                    <a:pt x="12216" y="8688"/>
                    <a:pt x="12194" y="8625"/>
                  </a:cubicBezTo>
                  <a:cubicBezTo>
                    <a:pt x="12173" y="8562"/>
                    <a:pt x="12047" y="8587"/>
                    <a:pt x="11979" y="8587"/>
                  </a:cubicBezTo>
                  <a:cubicBezTo>
                    <a:pt x="11910" y="8587"/>
                    <a:pt x="11852" y="8486"/>
                    <a:pt x="11800" y="8461"/>
                  </a:cubicBezTo>
                  <a:cubicBezTo>
                    <a:pt x="11747" y="8435"/>
                    <a:pt x="11722" y="8694"/>
                    <a:pt x="11670" y="8820"/>
                  </a:cubicBezTo>
                  <a:cubicBezTo>
                    <a:pt x="11617" y="8946"/>
                    <a:pt x="11537" y="8751"/>
                    <a:pt x="11489" y="8751"/>
                  </a:cubicBezTo>
                  <a:cubicBezTo>
                    <a:pt x="11442" y="8751"/>
                    <a:pt x="11353" y="8587"/>
                    <a:pt x="11353" y="8587"/>
                  </a:cubicBezTo>
                  <a:cubicBezTo>
                    <a:pt x="11353" y="8587"/>
                    <a:pt x="11263" y="8499"/>
                    <a:pt x="11226" y="8499"/>
                  </a:cubicBezTo>
                  <a:cubicBezTo>
                    <a:pt x="11189" y="8499"/>
                    <a:pt x="11116" y="8335"/>
                    <a:pt x="11095" y="8335"/>
                  </a:cubicBezTo>
                  <a:cubicBezTo>
                    <a:pt x="11074" y="8335"/>
                    <a:pt x="11016" y="8221"/>
                    <a:pt x="11058" y="8171"/>
                  </a:cubicBezTo>
                  <a:cubicBezTo>
                    <a:pt x="11100" y="8121"/>
                    <a:pt x="11190" y="8231"/>
                    <a:pt x="11148" y="7954"/>
                  </a:cubicBezTo>
                  <a:cubicBezTo>
                    <a:pt x="11106" y="7676"/>
                    <a:pt x="10963" y="7730"/>
                    <a:pt x="10926" y="7768"/>
                  </a:cubicBezTo>
                  <a:cubicBezTo>
                    <a:pt x="10890" y="7806"/>
                    <a:pt x="10627" y="7793"/>
                    <a:pt x="10606" y="7793"/>
                  </a:cubicBezTo>
                  <a:cubicBezTo>
                    <a:pt x="10585" y="7793"/>
                    <a:pt x="10432" y="7919"/>
                    <a:pt x="10385" y="7970"/>
                  </a:cubicBezTo>
                  <a:cubicBezTo>
                    <a:pt x="10337" y="8020"/>
                    <a:pt x="10253" y="8083"/>
                    <a:pt x="10232" y="8108"/>
                  </a:cubicBezTo>
                  <a:cubicBezTo>
                    <a:pt x="10211" y="8133"/>
                    <a:pt x="10100" y="8057"/>
                    <a:pt x="10053" y="8120"/>
                  </a:cubicBezTo>
                  <a:close/>
                  <a:moveTo>
                    <a:pt x="12426" y="13691"/>
                  </a:moveTo>
                  <a:cubicBezTo>
                    <a:pt x="12378" y="13665"/>
                    <a:pt x="12394" y="13376"/>
                    <a:pt x="12410" y="13313"/>
                  </a:cubicBezTo>
                  <a:cubicBezTo>
                    <a:pt x="12426" y="13249"/>
                    <a:pt x="12517" y="13233"/>
                    <a:pt x="12531" y="13287"/>
                  </a:cubicBezTo>
                  <a:cubicBezTo>
                    <a:pt x="12557" y="13388"/>
                    <a:pt x="12473" y="13716"/>
                    <a:pt x="12426" y="13691"/>
                  </a:cubicBezTo>
                  <a:close/>
                  <a:moveTo>
                    <a:pt x="13488" y="15152"/>
                  </a:moveTo>
                  <a:cubicBezTo>
                    <a:pt x="13422" y="15107"/>
                    <a:pt x="13415" y="15316"/>
                    <a:pt x="13362" y="15455"/>
                  </a:cubicBezTo>
                  <a:cubicBezTo>
                    <a:pt x="13309" y="15593"/>
                    <a:pt x="13252" y="15707"/>
                    <a:pt x="13231" y="15694"/>
                  </a:cubicBezTo>
                  <a:cubicBezTo>
                    <a:pt x="13209" y="15682"/>
                    <a:pt x="13094" y="15783"/>
                    <a:pt x="13131" y="15971"/>
                  </a:cubicBezTo>
                  <a:cubicBezTo>
                    <a:pt x="13167" y="16160"/>
                    <a:pt x="13162" y="16350"/>
                    <a:pt x="13125" y="16438"/>
                  </a:cubicBezTo>
                  <a:cubicBezTo>
                    <a:pt x="13088" y="16526"/>
                    <a:pt x="13157" y="16778"/>
                    <a:pt x="13147" y="16917"/>
                  </a:cubicBezTo>
                  <a:cubicBezTo>
                    <a:pt x="13136" y="17055"/>
                    <a:pt x="13162" y="17143"/>
                    <a:pt x="13236" y="17143"/>
                  </a:cubicBezTo>
                  <a:cubicBezTo>
                    <a:pt x="13310" y="17143"/>
                    <a:pt x="13336" y="17081"/>
                    <a:pt x="13367" y="16917"/>
                  </a:cubicBezTo>
                  <a:cubicBezTo>
                    <a:pt x="13399" y="16753"/>
                    <a:pt x="13404" y="16589"/>
                    <a:pt x="13436" y="16451"/>
                  </a:cubicBezTo>
                  <a:cubicBezTo>
                    <a:pt x="13467" y="16312"/>
                    <a:pt x="13494" y="16022"/>
                    <a:pt x="13509" y="15946"/>
                  </a:cubicBezTo>
                  <a:cubicBezTo>
                    <a:pt x="13525" y="15871"/>
                    <a:pt x="13557" y="15631"/>
                    <a:pt x="13552" y="15493"/>
                  </a:cubicBezTo>
                  <a:cubicBezTo>
                    <a:pt x="13546" y="15354"/>
                    <a:pt x="13525" y="15177"/>
                    <a:pt x="13488" y="15152"/>
                  </a:cubicBezTo>
                  <a:close/>
                  <a:moveTo>
                    <a:pt x="15398" y="11914"/>
                  </a:moveTo>
                  <a:cubicBezTo>
                    <a:pt x="15364" y="11950"/>
                    <a:pt x="15329" y="12556"/>
                    <a:pt x="15392" y="12607"/>
                  </a:cubicBezTo>
                  <a:cubicBezTo>
                    <a:pt x="15455" y="12657"/>
                    <a:pt x="15498" y="12229"/>
                    <a:pt x="15477" y="12166"/>
                  </a:cubicBezTo>
                  <a:cubicBezTo>
                    <a:pt x="15456" y="12103"/>
                    <a:pt x="15445" y="11863"/>
                    <a:pt x="15398" y="11914"/>
                  </a:cubicBezTo>
                  <a:close/>
                  <a:moveTo>
                    <a:pt x="10969" y="7213"/>
                  </a:moveTo>
                  <a:cubicBezTo>
                    <a:pt x="10919" y="7213"/>
                    <a:pt x="10895" y="7402"/>
                    <a:pt x="10926" y="7465"/>
                  </a:cubicBezTo>
                  <a:cubicBezTo>
                    <a:pt x="10958" y="7528"/>
                    <a:pt x="10990" y="7515"/>
                    <a:pt x="11016" y="7427"/>
                  </a:cubicBezTo>
                  <a:cubicBezTo>
                    <a:pt x="11042" y="7339"/>
                    <a:pt x="10995" y="7213"/>
                    <a:pt x="10969" y="7213"/>
                  </a:cubicBezTo>
                  <a:close/>
                  <a:moveTo>
                    <a:pt x="10569" y="7414"/>
                  </a:moveTo>
                  <a:cubicBezTo>
                    <a:pt x="10556" y="7462"/>
                    <a:pt x="10611" y="7478"/>
                    <a:pt x="10621" y="7427"/>
                  </a:cubicBezTo>
                  <a:cubicBezTo>
                    <a:pt x="10632" y="7376"/>
                    <a:pt x="10605" y="7276"/>
                    <a:pt x="10569" y="7414"/>
                  </a:cubicBezTo>
                  <a:close/>
                  <a:moveTo>
                    <a:pt x="11195" y="7629"/>
                  </a:moveTo>
                  <a:cubicBezTo>
                    <a:pt x="11175" y="7656"/>
                    <a:pt x="11226" y="7742"/>
                    <a:pt x="11253" y="7767"/>
                  </a:cubicBezTo>
                  <a:cubicBezTo>
                    <a:pt x="11279" y="7792"/>
                    <a:pt x="11300" y="7868"/>
                    <a:pt x="11321" y="7881"/>
                  </a:cubicBezTo>
                  <a:cubicBezTo>
                    <a:pt x="11342" y="7893"/>
                    <a:pt x="11410" y="7881"/>
                    <a:pt x="11389" y="7755"/>
                  </a:cubicBezTo>
                  <a:cubicBezTo>
                    <a:pt x="11368" y="7629"/>
                    <a:pt x="11321" y="7629"/>
                    <a:pt x="11305" y="7629"/>
                  </a:cubicBezTo>
                  <a:cubicBezTo>
                    <a:pt x="11289" y="7629"/>
                    <a:pt x="11221" y="7591"/>
                    <a:pt x="11195" y="7629"/>
                  </a:cubicBezTo>
                  <a:close/>
                  <a:moveTo>
                    <a:pt x="9937" y="5083"/>
                  </a:moveTo>
                  <a:cubicBezTo>
                    <a:pt x="9890" y="5102"/>
                    <a:pt x="9885" y="5222"/>
                    <a:pt x="9853" y="5222"/>
                  </a:cubicBezTo>
                  <a:cubicBezTo>
                    <a:pt x="9822" y="5222"/>
                    <a:pt x="9785" y="5247"/>
                    <a:pt x="9795" y="5335"/>
                  </a:cubicBezTo>
                  <a:cubicBezTo>
                    <a:pt x="9806" y="5423"/>
                    <a:pt x="9827" y="5486"/>
                    <a:pt x="9795" y="5524"/>
                  </a:cubicBezTo>
                  <a:cubicBezTo>
                    <a:pt x="9764" y="5562"/>
                    <a:pt x="9801" y="5713"/>
                    <a:pt x="9843" y="5725"/>
                  </a:cubicBezTo>
                  <a:cubicBezTo>
                    <a:pt x="9885" y="5738"/>
                    <a:pt x="9932" y="5663"/>
                    <a:pt x="9969" y="5625"/>
                  </a:cubicBezTo>
                  <a:cubicBezTo>
                    <a:pt x="10006" y="5587"/>
                    <a:pt x="10058" y="5511"/>
                    <a:pt x="10058" y="5398"/>
                  </a:cubicBezTo>
                  <a:cubicBezTo>
                    <a:pt x="10058" y="5284"/>
                    <a:pt x="10048" y="5183"/>
                    <a:pt x="10027" y="5133"/>
                  </a:cubicBezTo>
                  <a:cubicBezTo>
                    <a:pt x="10006" y="5083"/>
                    <a:pt x="9969" y="5070"/>
                    <a:pt x="9937" y="5083"/>
                  </a:cubicBezTo>
                  <a:close/>
                  <a:moveTo>
                    <a:pt x="9995" y="4705"/>
                  </a:moveTo>
                  <a:cubicBezTo>
                    <a:pt x="9953" y="4739"/>
                    <a:pt x="9969" y="4868"/>
                    <a:pt x="9990" y="4932"/>
                  </a:cubicBezTo>
                  <a:cubicBezTo>
                    <a:pt x="10011" y="4994"/>
                    <a:pt x="10048" y="5133"/>
                    <a:pt x="10100" y="5184"/>
                  </a:cubicBezTo>
                  <a:cubicBezTo>
                    <a:pt x="10153" y="5234"/>
                    <a:pt x="10264" y="5285"/>
                    <a:pt x="10222" y="5335"/>
                  </a:cubicBezTo>
                  <a:cubicBezTo>
                    <a:pt x="10179" y="5386"/>
                    <a:pt x="10058" y="5634"/>
                    <a:pt x="10047" y="5709"/>
                  </a:cubicBezTo>
                  <a:cubicBezTo>
                    <a:pt x="10037" y="5785"/>
                    <a:pt x="10185" y="5751"/>
                    <a:pt x="10185" y="5751"/>
                  </a:cubicBezTo>
                  <a:cubicBezTo>
                    <a:pt x="10185" y="5751"/>
                    <a:pt x="10153" y="5839"/>
                    <a:pt x="10179" y="5864"/>
                  </a:cubicBezTo>
                  <a:cubicBezTo>
                    <a:pt x="10206" y="5889"/>
                    <a:pt x="10222" y="5776"/>
                    <a:pt x="10264" y="5776"/>
                  </a:cubicBezTo>
                  <a:cubicBezTo>
                    <a:pt x="10306" y="5776"/>
                    <a:pt x="10390" y="5839"/>
                    <a:pt x="10432" y="5839"/>
                  </a:cubicBezTo>
                  <a:cubicBezTo>
                    <a:pt x="10474" y="5839"/>
                    <a:pt x="10542" y="5700"/>
                    <a:pt x="10537" y="5612"/>
                  </a:cubicBezTo>
                  <a:cubicBezTo>
                    <a:pt x="10532" y="5524"/>
                    <a:pt x="10479" y="5385"/>
                    <a:pt x="10432" y="5335"/>
                  </a:cubicBezTo>
                  <a:cubicBezTo>
                    <a:pt x="10385" y="5284"/>
                    <a:pt x="10332" y="5058"/>
                    <a:pt x="10300" y="5007"/>
                  </a:cubicBezTo>
                  <a:cubicBezTo>
                    <a:pt x="10269" y="4957"/>
                    <a:pt x="10417" y="4790"/>
                    <a:pt x="10380" y="4702"/>
                  </a:cubicBezTo>
                  <a:cubicBezTo>
                    <a:pt x="10344" y="4614"/>
                    <a:pt x="10232" y="4667"/>
                    <a:pt x="10190" y="4604"/>
                  </a:cubicBezTo>
                  <a:cubicBezTo>
                    <a:pt x="10148" y="4541"/>
                    <a:pt x="10111" y="4617"/>
                    <a:pt x="10085" y="4692"/>
                  </a:cubicBezTo>
                  <a:cubicBezTo>
                    <a:pt x="10058" y="4768"/>
                    <a:pt x="10027" y="4679"/>
                    <a:pt x="9995" y="4705"/>
                  </a:cubicBezTo>
                  <a:close/>
                  <a:moveTo>
                    <a:pt x="10311" y="6809"/>
                  </a:moveTo>
                  <a:cubicBezTo>
                    <a:pt x="10293" y="6887"/>
                    <a:pt x="10185" y="6835"/>
                    <a:pt x="10121" y="6835"/>
                  </a:cubicBezTo>
                  <a:cubicBezTo>
                    <a:pt x="10058" y="6835"/>
                    <a:pt x="9932" y="6784"/>
                    <a:pt x="9880" y="6835"/>
                  </a:cubicBezTo>
                  <a:cubicBezTo>
                    <a:pt x="9827" y="6885"/>
                    <a:pt x="9837" y="7137"/>
                    <a:pt x="9853" y="7251"/>
                  </a:cubicBezTo>
                  <a:cubicBezTo>
                    <a:pt x="9869" y="7364"/>
                    <a:pt x="9848" y="7427"/>
                    <a:pt x="9827" y="7465"/>
                  </a:cubicBezTo>
                  <a:cubicBezTo>
                    <a:pt x="9806" y="7503"/>
                    <a:pt x="9801" y="7616"/>
                    <a:pt x="9827" y="7666"/>
                  </a:cubicBezTo>
                  <a:cubicBezTo>
                    <a:pt x="9853" y="7717"/>
                    <a:pt x="9874" y="7830"/>
                    <a:pt x="9895" y="7843"/>
                  </a:cubicBezTo>
                  <a:cubicBezTo>
                    <a:pt x="9916" y="7855"/>
                    <a:pt x="9985" y="7805"/>
                    <a:pt x="10011" y="7868"/>
                  </a:cubicBezTo>
                  <a:cubicBezTo>
                    <a:pt x="10037" y="7931"/>
                    <a:pt x="10064" y="8083"/>
                    <a:pt x="10079" y="8045"/>
                  </a:cubicBezTo>
                  <a:cubicBezTo>
                    <a:pt x="10095" y="8007"/>
                    <a:pt x="10116" y="7843"/>
                    <a:pt x="10142" y="7881"/>
                  </a:cubicBezTo>
                  <a:cubicBezTo>
                    <a:pt x="10169" y="7918"/>
                    <a:pt x="10232" y="7868"/>
                    <a:pt x="10279" y="7855"/>
                  </a:cubicBezTo>
                  <a:cubicBezTo>
                    <a:pt x="10327" y="7843"/>
                    <a:pt x="10353" y="7717"/>
                    <a:pt x="10400" y="7654"/>
                  </a:cubicBezTo>
                  <a:cubicBezTo>
                    <a:pt x="10448" y="7591"/>
                    <a:pt x="10421" y="7591"/>
                    <a:pt x="10406" y="7515"/>
                  </a:cubicBezTo>
                  <a:cubicBezTo>
                    <a:pt x="10390" y="7440"/>
                    <a:pt x="10453" y="7351"/>
                    <a:pt x="10490" y="7263"/>
                  </a:cubicBezTo>
                  <a:cubicBezTo>
                    <a:pt x="10527" y="7175"/>
                    <a:pt x="10595" y="7251"/>
                    <a:pt x="10611" y="7150"/>
                  </a:cubicBezTo>
                  <a:cubicBezTo>
                    <a:pt x="10627" y="7049"/>
                    <a:pt x="10632" y="6873"/>
                    <a:pt x="10674" y="6885"/>
                  </a:cubicBezTo>
                  <a:cubicBezTo>
                    <a:pt x="10716" y="6898"/>
                    <a:pt x="10774" y="6960"/>
                    <a:pt x="10811" y="6960"/>
                  </a:cubicBezTo>
                  <a:cubicBezTo>
                    <a:pt x="10847" y="6960"/>
                    <a:pt x="10926" y="6822"/>
                    <a:pt x="10947" y="6797"/>
                  </a:cubicBezTo>
                  <a:cubicBezTo>
                    <a:pt x="10969" y="6772"/>
                    <a:pt x="11047" y="6784"/>
                    <a:pt x="11058" y="6898"/>
                  </a:cubicBezTo>
                  <a:cubicBezTo>
                    <a:pt x="11069" y="7011"/>
                    <a:pt x="11158" y="7150"/>
                    <a:pt x="11179" y="7175"/>
                  </a:cubicBezTo>
                  <a:cubicBezTo>
                    <a:pt x="11200" y="7200"/>
                    <a:pt x="11337" y="7301"/>
                    <a:pt x="11358" y="7339"/>
                  </a:cubicBezTo>
                  <a:cubicBezTo>
                    <a:pt x="11379" y="7376"/>
                    <a:pt x="11410" y="7490"/>
                    <a:pt x="11421" y="7591"/>
                  </a:cubicBezTo>
                  <a:cubicBezTo>
                    <a:pt x="11431" y="7691"/>
                    <a:pt x="11494" y="7812"/>
                    <a:pt x="11500" y="7723"/>
                  </a:cubicBezTo>
                  <a:cubicBezTo>
                    <a:pt x="11505" y="7636"/>
                    <a:pt x="11447" y="7351"/>
                    <a:pt x="11484" y="7364"/>
                  </a:cubicBezTo>
                  <a:cubicBezTo>
                    <a:pt x="11521" y="7376"/>
                    <a:pt x="11563" y="7339"/>
                    <a:pt x="11563" y="7339"/>
                  </a:cubicBezTo>
                  <a:cubicBezTo>
                    <a:pt x="11563" y="7339"/>
                    <a:pt x="11463" y="7175"/>
                    <a:pt x="11426" y="7137"/>
                  </a:cubicBezTo>
                  <a:cubicBezTo>
                    <a:pt x="11389" y="7099"/>
                    <a:pt x="11321" y="7024"/>
                    <a:pt x="11289" y="6898"/>
                  </a:cubicBezTo>
                  <a:cubicBezTo>
                    <a:pt x="11258" y="6771"/>
                    <a:pt x="11179" y="6746"/>
                    <a:pt x="11184" y="6620"/>
                  </a:cubicBezTo>
                  <a:cubicBezTo>
                    <a:pt x="11189" y="6494"/>
                    <a:pt x="11263" y="6570"/>
                    <a:pt x="11305" y="6671"/>
                  </a:cubicBezTo>
                  <a:cubicBezTo>
                    <a:pt x="11347" y="6771"/>
                    <a:pt x="11452" y="6910"/>
                    <a:pt x="11489" y="6998"/>
                  </a:cubicBezTo>
                  <a:cubicBezTo>
                    <a:pt x="11526" y="7086"/>
                    <a:pt x="11584" y="7124"/>
                    <a:pt x="11600" y="7238"/>
                  </a:cubicBezTo>
                  <a:cubicBezTo>
                    <a:pt x="11615" y="7351"/>
                    <a:pt x="11663" y="7477"/>
                    <a:pt x="11679" y="7528"/>
                  </a:cubicBezTo>
                  <a:cubicBezTo>
                    <a:pt x="11694" y="7578"/>
                    <a:pt x="11704" y="7979"/>
                    <a:pt x="11720" y="8042"/>
                  </a:cubicBezTo>
                  <a:cubicBezTo>
                    <a:pt x="11735" y="8105"/>
                    <a:pt x="11831" y="7906"/>
                    <a:pt x="11857" y="7855"/>
                  </a:cubicBezTo>
                  <a:cubicBezTo>
                    <a:pt x="11884" y="7805"/>
                    <a:pt x="11931" y="7780"/>
                    <a:pt x="11936" y="7679"/>
                  </a:cubicBezTo>
                  <a:cubicBezTo>
                    <a:pt x="11942" y="7578"/>
                    <a:pt x="11873" y="7502"/>
                    <a:pt x="11852" y="7465"/>
                  </a:cubicBezTo>
                  <a:cubicBezTo>
                    <a:pt x="11831" y="7427"/>
                    <a:pt x="11905" y="7389"/>
                    <a:pt x="11931" y="7339"/>
                  </a:cubicBezTo>
                  <a:cubicBezTo>
                    <a:pt x="11957" y="7288"/>
                    <a:pt x="12005" y="7200"/>
                    <a:pt x="12026" y="7275"/>
                  </a:cubicBezTo>
                  <a:cubicBezTo>
                    <a:pt x="12047" y="7351"/>
                    <a:pt x="12036" y="7654"/>
                    <a:pt x="12047" y="7704"/>
                  </a:cubicBezTo>
                  <a:cubicBezTo>
                    <a:pt x="12057" y="7754"/>
                    <a:pt x="12163" y="7830"/>
                    <a:pt x="12184" y="7893"/>
                  </a:cubicBezTo>
                  <a:cubicBezTo>
                    <a:pt x="12205" y="7956"/>
                    <a:pt x="12294" y="7981"/>
                    <a:pt x="12310" y="7943"/>
                  </a:cubicBezTo>
                  <a:cubicBezTo>
                    <a:pt x="12326" y="7906"/>
                    <a:pt x="12410" y="7969"/>
                    <a:pt x="12431" y="7981"/>
                  </a:cubicBezTo>
                  <a:cubicBezTo>
                    <a:pt x="12452" y="7994"/>
                    <a:pt x="12515" y="7956"/>
                    <a:pt x="12557" y="7931"/>
                  </a:cubicBezTo>
                  <a:cubicBezTo>
                    <a:pt x="12599" y="7906"/>
                    <a:pt x="12641" y="7830"/>
                    <a:pt x="12636" y="7994"/>
                  </a:cubicBezTo>
                  <a:cubicBezTo>
                    <a:pt x="12631" y="8158"/>
                    <a:pt x="12615" y="8410"/>
                    <a:pt x="12562" y="8535"/>
                  </a:cubicBezTo>
                  <a:cubicBezTo>
                    <a:pt x="12510" y="8662"/>
                    <a:pt x="12531" y="8725"/>
                    <a:pt x="12478" y="8725"/>
                  </a:cubicBezTo>
                  <a:cubicBezTo>
                    <a:pt x="12426" y="8725"/>
                    <a:pt x="12383" y="8725"/>
                    <a:pt x="12373" y="8926"/>
                  </a:cubicBezTo>
                  <a:cubicBezTo>
                    <a:pt x="12363" y="9128"/>
                    <a:pt x="12441" y="9216"/>
                    <a:pt x="12484" y="9204"/>
                  </a:cubicBezTo>
                  <a:cubicBezTo>
                    <a:pt x="12526" y="9191"/>
                    <a:pt x="12631" y="9090"/>
                    <a:pt x="12641" y="9178"/>
                  </a:cubicBezTo>
                  <a:cubicBezTo>
                    <a:pt x="12652" y="9267"/>
                    <a:pt x="12710" y="9456"/>
                    <a:pt x="12720" y="9594"/>
                  </a:cubicBezTo>
                  <a:cubicBezTo>
                    <a:pt x="12731" y="9733"/>
                    <a:pt x="12788" y="9682"/>
                    <a:pt x="12794" y="9809"/>
                  </a:cubicBezTo>
                  <a:cubicBezTo>
                    <a:pt x="12799" y="9935"/>
                    <a:pt x="12852" y="10237"/>
                    <a:pt x="12873" y="10275"/>
                  </a:cubicBezTo>
                  <a:cubicBezTo>
                    <a:pt x="12894" y="10313"/>
                    <a:pt x="12989" y="10514"/>
                    <a:pt x="13004" y="10590"/>
                  </a:cubicBezTo>
                  <a:cubicBezTo>
                    <a:pt x="13020" y="10665"/>
                    <a:pt x="13041" y="10767"/>
                    <a:pt x="13057" y="10955"/>
                  </a:cubicBezTo>
                  <a:cubicBezTo>
                    <a:pt x="13073" y="11144"/>
                    <a:pt x="13088" y="11396"/>
                    <a:pt x="13131" y="11434"/>
                  </a:cubicBezTo>
                  <a:cubicBezTo>
                    <a:pt x="13173" y="11472"/>
                    <a:pt x="13315" y="11371"/>
                    <a:pt x="13341" y="11334"/>
                  </a:cubicBezTo>
                  <a:cubicBezTo>
                    <a:pt x="13367" y="11296"/>
                    <a:pt x="13541" y="11094"/>
                    <a:pt x="13604" y="11081"/>
                  </a:cubicBezTo>
                  <a:cubicBezTo>
                    <a:pt x="13667" y="11069"/>
                    <a:pt x="13678" y="10968"/>
                    <a:pt x="13756" y="10930"/>
                  </a:cubicBezTo>
                  <a:cubicBezTo>
                    <a:pt x="13835" y="10892"/>
                    <a:pt x="13893" y="10754"/>
                    <a:pt x="13946" y="10653"/>
                  </a:cubicBezTo>
                  <a:cubicBezTo>
                    <a:pt x="13998" y="10552"/>
                    <a:pt x="14062" y="10300"/>
                    <a:pt x="14083" y="10212"/>
                  </a:cubicBezTo>
                  <a:cubicBezTo>
                    <a:pt x="14104" y="10124"/>
                    <a:pt x="14156" y="10060"/>
                    <a:pt x="14130" y="9960"/>
                  </a:cubicBezTo>
                  <a:cubicBezTo>
                    <a:pt x="14104" y="9859"/>
                    <a:pt x="13993" y="9708"/>
                    <a:pt x="13951" y="9695"/>
                  </a:cubicBezTo>
                  <a:cubicBezTo>
                    <a:pt x="13909" y="9682"/>
                    <a:pt x="13914" y="9519"/>
                    <a:pt x="13888" y="9519"/>
                  </a:cubicBezTo>
                  <a:cubicBezTo>
                    <a:pt x="13862" y="9519"/>
                    <a:pt x="13867" y="9607"/>
                    <a:pt x="13814" y="9670"/>
                  </a:cubicBezTo>
                  <a:cubicBezTo>
                    <a:pt x="13762" y="9733"/>
                    <a:pt x="13709" y="9859"/>
                    <a:pt x="13672" y="9834"/>
                  </a:cubicBezTo>
                  <a:cubicBezTo>
                    <a:pt x="13636" y="9809"/>
                    <a:pt x="13683" y="9745"/>
                    <a:pt x="13625" y="9632"/>
                  </a:cubicBezTo>
                  <a:cubicBezTo>
                    <a:pt x="13567" y="9519"/>
                    <a:pt x="13546" y="9493"/>
                    <a:pt x="13546" y="9406"/>
                  </a:cubicBezTo>
                  <a:cubicBezTo>
                    <a:pt x="13546" y="9317"/>
                    <a:pt x="13430" y="9153"/>
                    <a:pt x="13420" y="9027"/>
                  </a:cubicBezTo>
                  <a:cubicBezTo>
                    <a:pt x="13409" y="8901"/>
                    <a:pt x="13499" y="8725"/>
                    <a:pt x="13525" y="8838"/>
                  </a:cubicBezTo>
                  <a:cubicBezTo>
                    <a:pt x="13551" y="8952"/>
                    <a:pt x="13572" y="9128"/>
                    <a:pt x="13641" y="9204"/>
                  </a:cubicBezTo>
                  <a:cubicBezTo>
                    <a:pt x="13709" y="9279"/>
                    <a:pt x="13772" y="9406"/>
                    <a:pt x="13804" y="9430"/>
                  </a:cubicBezTo>
                  <a:cubicBezTo>
                    <a:pt x="13835" y="9456"/>
                    <a:pt x="13914" y="9292"/>
                    <a:pt x="13941" y="9317"/>
                  </a:cubicBezTo>
                  <a:cubicBezTo>
                    <a:pt x="13967" y="9342"/>
                    <a:pt x="14020" y="9569"/>
                    <a:pt x="14067" y="9607"/>
                  </a:cubicBezTo>
                  <a:cubicBezTo>
                    <a:pt x="14114" y="9644"/>
                    <a:pt x="14272" y="9657"/>
                    <a:pt x="14298" y="9657"/>
                  </a:cubicBezTo>
                  <a:cubicBezTo>
                    <a:pt x="14325" y="9657"/>
                    <a:pt x="14435" y="9670"/>
                    <a:pt x="14456" y="9594"/>
                  </a:cubicBezTo>
                  <a:cubicBezTo>
                    <a:pt x="14477" y="9519"/>
                    <a:pt x="14493" y="9519"/>
                    <a:pt x="14519" y="9519"/>
                  </a:cubicBezTo>
                  <a:cubicBezTo>
                    <a:pt x="14546" y="9519"/>
                    <a:pt x="14593" y="9745"/>
                    <a:pt x="14630" y="9771"/>
                  </a:cubicBezTo>
                  <a:cubicBezTo>
                    <a:pt x="14667" y="9796"/>
                    <a:pt x="14735" y="9783"/>
                    <a:pt x="14730" y="9947"/>
                  </a:cubicBezTo>
                  <a:cubicBezTo>
                    <a:pt x="14725" y="10111"/>
                    <a:pt x="14761" y="10250"/>
                    <a:pt x="14798" y="10262"/>
                  </a:cubicBezTo>
                  <a:cubicBezTo>
                    <a:pt x="14835" y="10275"/>
                    <a:pt x="14919" y="10073"/>
                    <a:pt x="14919" y="10073"/>
                  </a:cubicBezTo>
                  <a:cubicBezTo>
                    <a:pt x="14919" y="10073"/>
                    <a:pt x="14919" y="10388"/>
                    <a:pt x="14914" y="10502"/>
                  </a:cubicBezTo>
                  <a:cubicBezTo>
                    <a:pt x="14909" y="10615"/>
                    <a:pt x="14972" y="11031"/>
                    <a:pt x="14972" y="11031"/>
                  </a:cubicBezTo>
                  <a:cubicBezTo>
                    <a:pt x="14972" y="11031"/>
                    <a:pt x="15051" y="11422"/>
                    <a:pt x="15072" y="11510"/>
                  </a:cubicBezTo>
                  <a:cubicBezTo>
                    <a:pt x="15093" y="11598"/>
                    <a:pt x="15182" y="11863"/>
                    <a:pt x="15182" y="11976"/>
                  </a:cubicBezTo>
                  <a:cubicBezTo>
                    <a:pt x="15182" y="12090"/>
                    <a:pt x="15193" y="12266"/>
                    <a:pt x="15224" y="12266"/>
                  </a:cubicBezTo>
                  <a:cubicBezTo>
                    <a:pt x="15256" y="12266"/>
                    <a:pt x="15287" y="12065"/>
                    <a:pt x="15324" y="11939"/>
                  </a:cubicBezTo>
                  <a:cubicBezTo>
                    <a:pt x="15361" y="11813"/>
                    <a:pt x="15401" y="11700"/>
                    <a:pt x="15417" y="11574"/>
                  </a:cubicBezTo>
                  <a:cubicBezTo>
                    <a:pt x="15433" y="11448"/>
                    <a:pt x="15403" y="11157"/>
                    <a:pt x="15403" y="11069"/>
                  </a:cubicBezTo>
                  <a:cubicBezTo>
                    <a:pt x="15403" y="10981"/>
                    <a:pt x="15435" y="10905"/>
                    <a:pt x="15508" y="10829"/>
                  </a:cubicBezTo>
                  <a:cubicBezTo>
                    <a:pt x="15582" y="10754"/>
                    <a:pt x="15634" y="10540"/>
                    <a:pt x="15697" y="10426"/>
                  </a:cubicBezTo>
                  <a:cubicBezTo>
                    <a:pt x="15761" y="10313"/>
                    <a:pt x="15755" y="10124"/>
                    <a:pt x="15882" y="10124"/>
                  </a:cubicBezTo>
                  <a:cubicBezTo>
                    <a:pt x="16008" y="10124"/>
                    <a:pt x="15998" y="10124"/>
                    <a:pt x="16029" y="10048"/>
                  </a:cubicBezTo>
                  <a:cubicBezTo>
                    <a:pt x="16061" y="9973"/>
                    <a:pt x="16092" y="9922"/>
                    <a:pt x="16108" y="10061"/>
                  </a:cubicBezTo>
                  <a:cubicBezTo>
                    <a:pt x="16124" y="10200"/>
                    <a:pt x="16213" y="10401"/>
                    <a:pt x="16229" y="10452"/>
                  </a:cubicBezTo>
                  <a:cubicBezTo>
                    <a:pt x="16245" y="10502"/>
                    <a:pt x="16276" y="10641"/>
                    <a:pt x="16271" y="10792"/>
                  </a:cubicBezTo>
                  <a:cubicBezTo>
                    <a:pt x="16266" y="10943"/>
                    <a:pt x="16239" y="11357"/>
                    <a:pt x="16266" y="11357"/>
                  </a:cubicBezTo>
                  <a:cubicBezTo>
                    <a:pt x="16292" y="11357"/>
                    <a:pt x="16382" y="10905"/>
                    <a:pt x="16382" y="10905"/>
                  </a:cubicBezTo>
                  <a:cubicBezTo>
                    <a:pt x="16382" y="10905"/>
                    <a:pt x="16497" y="10716"/>
                    <a:pt x="16492" y="10918"/>
                  </a:cubicBezTo>
                  <a:cubicBezTo>
                    <a:pt x="16487" y="11119"/>
                    <a:pt x="16502" y="11334"/>
                    <a:pt x="16502" y="11460"/>
                  </a:cubicBezTo>
                  <a:cubicBezTo>
                    <a:pt x="16502" y="11586"/>
                    <a:pt x="16597" y="11888"/>
                    <a:pt x="16597" y="11813"/>
                  </a:cubicBezTo>
                  <a:cubicBezTo>
                    <a:pt x="16597" y="11737"/>
                    <a:pt x="16639" y="11523"/>
                    <a:pt x="16639" y="11410"/>
                  </a:cubicBezTo>
                  <a:cubicBezTo>
                    <a:pt x="16639" y="11296"/>
                    <a:pt x="16666" y="11346"/>
                    <a:pt x="16734" y="11460"/>
                  </a:cubicBezTo>
                  <a:cubicBezTo>
                    <a:pt x="16802" y="11573"/>
                    <a:pt x="16850" y="11800"/>
                    <a:pt x="16850" y="11800"/>
                  </a:cubicBezTo>
                  <a:cubicBezTo>
                    <a:pt x="16850" y="11800"/>
                    <a:pt x="16916" y="12225"/>
                    <a:pt x="16926" y="12288"/>
                  </a:cubicBezTo>
                  <a:cubicBezTo>
                    <a:pt x="16937" y="12351"/>
                    <a:pt x="17013" y="11989"/>
                    <a:pt x="17029" y="11914"/>
                  </a:cubicBezTo>
                  <a:cubicBezTo>
                    <a:pt x="17044" y="11838"/>
                    <a:pt x="17055" y="11800"/>
                    <a:pt x="17097" y="11775"/>
                  </a:cubicBezTo>
                  <a:cubicBezTo>
                    <a:pt x="17139" y="11750"/>
                    <a:pt x="17192" y="11750"/>
                    <a:pt x="17208" y="11611"/>
                  </a:cubicBezTo>
                  <a:cubicBezTo>
                    <a:pt x="17223" y="11472"/>
                    <a:pt x="17271" y="11309"/>
                    <a:pt x="17208" y="11120"/>
                  </a:cubicBezTo>
                  <a:cubicBezTo>
                    <a:pt x="17144" y="10930"/>
                    <a:pt x="17113" y="10805"/>
                    <a:pt x="17065" y="10716"/>
                  </a:cubicBezTo>
                  <a:cubicBezTo>
                    <a:pt x="17018" y="10628"/>
                    <a:pt x="16981" y="10401"/>
                    <a:pt x="16981" y="10401"/>
                  </a:cubicBezTo>
                  <a:cubicBezTo>
                    <a:pt x="16981" y="10401"/>
                    <a:pt x="17081" y="10187"/>
                    <a:pt x="17113" y="10111"/>
                  </a:cubicBezTo>
                  <a:cubicBezTo>
                    <a:pt x="17144" y="10036"/>
                    <a:pt x="17192" y="10086"/>
                    <a:pt x="17197" y="10174"/>
                  </a:cubicBezTo>
                  <a:cubicBezTo>
                    <a:pt x="17202" y="10262"/>
                    <a:pt x="17150" y="10338"/>
                    <a:pt x="17139" y="10527"/>
                  </a:cubicBezTo>
                  <a:cubicBezTo>
                    <a:pt x="17129" y="10716"/>
                    <a:pt x="17202" y="10779"/>
                    <a:pt x="17223" y="10716"/>
                  </a:cubicBezTo>
                  <a:cubicBezTo>
                    <a:pt x="17244" y="10653"/>
                    <a:pt x="17297" y="10502"/>
                    <a:pt x="17297" y="10464"/>
                  </a:cubicBezTo>
                  <a:cubicBezTo>
                    <a:pt x="17297" y="10427"/>
                    <a:pt x="17260" y="10439"/>
                    <a:pt x="17255" y="10300"/>
                  </a:cubicBezTo>
                  <a:cubicBezTo>
                    <a:pt x="17250" y="10162"/>
                    <a:pt x="17323" y="10061"/>
                    <a:pt x="17349" y="10099"/>
                  </a:cubicBezTo>
                  <a:cubicBezTo>
                    <a:pt x="17376" y="10137"/>
                    <a:pt x="17544" y="10049"/>
                    <a:pt x="17623" y="9948"/>
                  </a:cubicBezTo>
                  <a:cubicBezTo>
                    <a:pt x="17702" y="9847"/>
                    <a:pt x="17749" y="9633"/>
                    <a:pt x="17797" y="9544"/>
                  </a:cubicBezTo>
                  <a:cubicBezTo>
                    <a:pt x="17844" y="9456"/>
                    <a:pt x="18007" y="9166"/>
                    <a:pt x="17997" y="9028"/>
                  </a:cubicBezTo>
                  <a:cubicBezTo>
                    <a:pt x="17986" y="8889"/>
                    <a:pt x="18002" y="8700"/>
                    <a:pt x="17960" y="8524"/>
                  </a:cubicBezTo>
                  <a:cubicBezTo>
                    <a:pt x="17918" y="8347"/>
                    <a:pt x="17865" y="8234"/>
                    <a:pt x="17844" y="8158"/>
                  </a:cubicBezTo>
                  <a:cubicBezTo>
                    <a:pt x="17823" y="8083"/>
                    <a:pt x="17933" y="8070"/>
                    <a:pt x="17986" y="7956"/>
                  </a:cubicBezTo>
                  <a:cubicBezTo>
                    <a:pt x="18039" y="7843"/>
                    <a:pt x="17986" y="7742"/>
                    <a:pt x="17960" y="7755"/>
                  </a:cubicBezTo>
                  <a:cubicBezTo>
                    <a:pt x="17933" y="7767"/>
                    <a:pt x="17865" y="7805"/>
                    <a:pt x="17839" y="7793"/>
                  </a:cubicBezTo>
                  <a:cubicBezTo>
                    <a:pt x="17813" y="7780"/>
                    <a:pt x="17797" y="7717"/>
                    <a:pt x="17755" y="7641"/>
                  </a:cubicBezTo>
                  <a:cubicBezTo>
                    <a:pt x="17712" y="7566"/>
                    <a:pt x="17765" y="7452"/>
                    <a:pt x="17792" y="7465"/>
                  </a:cubicBezTo>
                  <a:cubicBezTo>
                    <a:pt x="17818" y="7478"/>
                    <a:pt x="17886" y="7339"/>
                    <a:pt x="17918" y="7276"/>
                  </a:cubicBezTo>
                  <a:cubicBezTo>
                    <a:pt x="17949" y="7213"/>
                    <a:pt x="17997" y="7163"/>
                    <a:pt x="17981" y="7226"/>
                  </a:cubicBezTo>
                  <a:cubicBezTo>
                    <a:pt x="17965" y="7289"/>
                    <a:pt x="17928" y="7516"/>
                    <a:pt x="17970" y="7528"/>
                  </a:cubicBezTo>
                  <a:cubicBezTo>
                    <a:pt x="18012" y="7541"/>
                    <a:pt x="18112" y="7339"/>
                    <a:pt x="18128" y="7352"/>
                  </a:cubicBezTo>
                  <a:cubicBezTo>
                    <a:pt x="18144" y="7364"/>
                    <a:pt x="18170" y="7528"/>
                    <a:pt x="18154" y="7603"/>
                  </a:cubicBezTo>
                  <a:cubicBezTo>
                    <a:pt x="18139" y="7679"/>
                    <a:pt x="18139" y="7805"/>
                    <a:pt x="18160" y="7793"/>
                  </a:cubicBezTo>
                  <a:cubicBezTo>
                    <a:pt x="18181" y="7780"/>
                    <a:pt x="18223" y="7667"/>
                    <a:pt x="18233" y="7705"/>
                  </a:cubicBezTo>
                  <a:cubicBezTo>
                    <a:pt x="18244" y="7742"/>
                    <a:pt x="18297" y="7818"/>
                    <a:pt x="18270" y="7957"/>
                  </a:cubicBezTo>
                  <a:cubicBezTo>
                    <a:pt x="18244" y="8095"/>
                    <a:pt x="18191" y="8146"/>
                    <a:pt x="18254" y="8234"/>
                  </a:cubicBezTo>
                  <a:cubicBezTo>
                    <a:pt x="18318" y="8322"/>
                    <a:pt x="18338" y="8246"/>
                    <a:pt x="18386" y="8183"/>
                  </a:cubicBezTo>
                  <a:cubicBezTo>
                    <a:pt x="18433" y="8121"/>
                    <a:pt x="18465" y="7843"/>
                    <a:pt x="18438" y="7755"/>
                  </a:cubicBezTo>
                  <a:cubicBezTo>
                    <a:pt x="18412" y="7667"/>
                    <a:pt x="18349" y="7490"/>
                    <a:pt x="18349" y="7427"/>
                  </a:cubicBezTo>
                  <a:cubicBezTo>
                    <a:pt x="18349" y="7364"/>
                    <a:pt x="18454" y="7364"/>
                    <a:pt x="18454" y="7263"/>
                  </a:cubicBezTo>
                  <a:cubicBezTo>
                    <a:pt x="18454" y="7163"/>
                    <a:pt x="18491" y="7087"/>
                    <a:pt x="18528" y="7049"/>
                  </a:cubicBezTo>
                  <a:cubicBezTo>
                    <a:pt x="18565" y="7011"/>
                    <a:pt x="18612" y="6847"/>
                    <a:pt x="18628" y="6898"/>
                  </a:cubicBezTo>
                  <a:cubicBezTo>
                    <a:pt x="18644" y="6948"/>
                    <a:pt x="18738" y="7011"/>
                    <a:pt x="18764" y="6936"/>
                  </a:cubicBezTo>
                  <a:cubicBezTo>
                    <a:pt x="18791" y="6860"/>
                    <a:pt x="18928" y="6583"/>
                    <a:pt x="19012" y="6431"/>
                  </a:cubicBezTo>
                  <a:cubicBezTo>
                    <a:pt x="19096" y="6280"/>
                    <a:pt x="19128" y="6104"/>
                    <a:pt x="19149" y="5928"/>
                  </a:cubicBezTo>
                  <a:cubicBezTo>
                    <a:pt x="19170" y="5751"/>
                    <a:pt x="19201" y="5637"/>
                    <a:pt x="19191" y="5499"/>
                  </a:cubicBezTo>
                  <a:cubicBezTo>
                    <a:pt x="19180" y="5360"/>
                    <a:pt x="19143" y="5260"/>
                    <a:pt x="19096" y="5272"/>
                  </a:cubicBezTo>
                  <a:cubicBezTo>
                    <a:pt x="19048" y="5285"/>
                    <a:pt x="19022" y="5348"/>
                    <a:pt x="18975" y="5348"/>
                  </a:cubicBezTo>
                  <a:cubicBezTo>
                    <a:pt x="18928" y="5348"/>
                    <a:pt x="18965" y="5171"/>
                    <a:pt x="18943" y="5171"/>
                  </a:cubicBezTo>
                  <a:cubicBezTo>
                    <a:pt x="18922" y="5171"/>
                    <a:pt x="18875" y="5335"/>
                    <a:pt x="18849" y="5247"/>
                  </a:cubicBezTo>
                  <a:cubicBezTo>
                    <a:pt x="18822" y="5159"/>
                    <a:pt x="18922" y="5045"/>
                    <a:pt x="19001" y="4982"/>
                  </a:cubicBezTo>
                  <a:cubicBezTo>
                    <a:pt x="19080" y="4919"/>
                    <a:pt x="19212" y="4554"/>
                    <a:pt x="19264" y="4541"/>
                  </a:cubicBezTo>
                  <a:cubicBezTo>
                    <a:pt x="19317" y="4528"/>
                    <a:pt x="19448" y="4566"/>
                    <a:pt x="19564" y="4554"/>
                  </a:cubicBezTo>
                  <a:cubicBezTo>
                    <a:pt x="19680" y="4541"/>
                    <a:pt x="19717" y="4428"/>
                    <a:pt x="19754" y="4491"/>
                  </a:cubicBezTo>
                  <a:cubicBezTo>
                    <a:pt x="19790" y="4554"/>
                    <a:pt x="19869" y="4629"/>
                    <a:pt x="19917" y="4617"/>
                  </a:cubicBezTo>
                  <a:cubicBezTo>
                    <a:pt x="19964" y="4604"/>
                    <a:pt x="19943" y="4617"/>
                    <a:pt x="20017" y="4491"/>
                  </a:cubicBezTo>
                  <a:cubicBezTo>
                    <a:pt x="20090" y="4365"/>
                    <a:pt x="20159" y="4302"/>
                    <a:pt x="20195" y="4201"/>
                  </a:cubicBezTo>
                  <a:cubicBezTo>
                    <a:pt x="20232" y="4100"/>
                    <a:pt x="20332" y="4025"/>
                    <a:pt x="20337" y="4125"/>
                  </a:cubicBezTo>
                  <a:cubicBezTo>
                    <a:pt x="20343" y="4226"/>
                    <a:pt x="20327" y="4327"/>
                    <a:pt x="20369" y="4327"/>
                  </a:cubicBezTo>
                  <a:cubicBezTo>
                    <a:pt x="20411" y="4327"/>
                    <a:pt x="20474" y="4226"/>
                    <a:pt x="20527" y="4176"/>
                  </a:cubicBezTo>
                  <a:cubicBezTo>
                    <a:pt x="20579" y="4125"/>
                    <a:pt x="20622" y="4062"/>
                    <a:pt x="20622" y="4062"/>
                  </a:cubicBezTo>
                  <a:cubicBezTo>
                    <a:pt x="20622" y="4062"/>
                    <a:pt x="20406" y="4415"/>
                    <a:pt x="20353" y="4491"/>
                  </a:cubicBezTo>
                  <a:cubicBezTo>
                    <a:pt x="20301" y="4566"/>
                    <a:pt x="20174" y="4617"/>
                    <a:pt x="20122" y="4768"/>
                  </a:cubicBezTo>
                  <a:cubicBezTo>
                    <a:pt x="20069" y="4919"/>
                    <a:pt x="20038" y="4970"/>
                    <a:pt x="20043" y="5134"/>
                  </a:cubicBezTo>
                  <a:cubicBezTo>
                    <a:pt x="20048" y="5297"/>
                    <a:pt x="20137" y="5512"/>
                    <a:pt x="20095" y="5663"/>
                  </a:cubicBezTo>
                  <a:cubicBezTo>
                    <a:pt x="20053" y="5814"/>
                    <a:pt x="20038" y="6029"/>
                    <a:pt x="20038" y="6029"/>
                  </a:cubicBezTo>
                  <a:cubicBezTo>
                    <a:pt x="20038" y="6029"/>
                    <a:pt x="20101" y="5814"/>
                    <a:pt x="20190" y="5675"/>
                  </a:cubicBezTo>
                  <a:cubicBezTo>
                    <a:pt x="20280" y="5537"/>
                    <a:pt x="20332" y="5348"/>
                    <a:pt x="20364" y="5272"/>
                  </a:cubicBezTo>
                  <a:cubicBezTo>
                    <a:pt x="20395" y="5197"/>
                    <a:pt x="20490" y="5184"/>
                    <a:pt x="20490" y="5096"/>
                  </a:cubicBezTo>
                  <a:cubicBezTo>
                    <a:pt x="20490" y="5008"/>
                    <a:pt x="20516" y="4894"/>
                    <a:pt x="20532" y="4793"/>
                  </a:cubicBezTo>
                  <a:cubicBezTo>
                    <a:pt x="20548" y="4693"/>
                    <a:pt x="20501" y="4718"/>
                    <a:pt x="20532" y="4592"/>
                  </a:cubicBezTo>
                  <a:cubicBezTo>
                    <a:pt x="20564" y="4466"/>
                    <a:pt x="20558" y="4365"/>
                    <a:pt x="20716" y="4365"/>
                  </a:cubicBezTo>
                  <a:cubicBezTo>
                    <a:pt x="20874" y="4365"/>
                    <a:pt x="20821" y="4390"/>
                    <a:pt x="20948" y="4377"/>
                  </a:cubicBezTo>
                  <a:cubicBezTo>
                    <a:pt x="21074" y="4365"/>
                    <a:pt x="21121" y="4214"/>
                    <a:pt x="21242" y="4138"/>
                  </a:cubicBezTo>
                  <a:cubicBezTo>
                    <a:pt x="21363" y="4062"/>
                    <a:pt x="21458" y="4012"/>
                    <a:pt x="21495" y="4050"/>
                  </a:cubicBezTo>
                  <a:cubicBezTo>
                    <a:pt x="21532" y="4088"/>
                    <a:pt x="21590" y="4062"/>
                    <a:pt x="21553" y="3974"/>
                  </a:cubicBezTo>
                  <a:cubicBezTo>
                    <a:pt x="21516" y="3886"/>
                    <a:pt x="21432" y="3760"/>
                    <a:pt x="21474" y="3735"/>
                  </a:cubicBezTo>
                  <a:cubicBezTo>
                    <a:pt x="21516" y="3709"/>
                    <a:pt x="21558" y="3697"/>
                    <a:pt x="21574" y="3596"/>
                  </a:cubicBezTo>
                  <a:cubicBezTo>
                    <a:pt x="21590" y="3495"/>
                    <a:pt x="21516" y="3319"/>
                    <a:pt x="21558" y="3218"/>
                  </a:cubicBezTo>
                  <a:cubicBezTo>
                    <a:pt x="21600" y="3117"/>
                    <a:pt x="21526" y="2991"/>
                    <a:pt x="21474" y="2966"/>
                  </a:cubicBezTo>
                  <a:cubicBezTo>
                    <a:pt x="21421" y="2941"/>
                    <a:pt x="21216" y="2991"/>
                    <a:pt x="21174" y="2941"/>
                  </a:cubicBezTo>
                  <a:cubicBezTo>
                    <a:pt x="21132" y="2891"/>
                    <a:pt x="21063" y="2827"/>
                    <a:pt x="21042" y="2865"/>
                  </a:cubicBezTo>
                  <a:cubicBezTo>
                    <a:pt x="21021" y="2903"/>
                    <a:pt x="20974" y="3105"/>
                    <a:pt x="20974" y="3105"/>
                  </a:cubicBezTo>
                  <a:cubicBezTo>
                    <a:pt x="20974" y="3105"/>
                    <a:pt x="20937" y="3130"/>
                    <a:pt x="20905" y="3017"/>
                  </a:cubicBezTo>
                  <a:cubicBezTo>
                    <a:pt x="20874" y="2903"/>
                    <a:pt x="20700" y="2916"/>
                    <a:pt x="20648" y="2916"/>
                  </a:cubicBezTo>
                  <a:cubicBezTo>
                    <a:pt x="20595" y="2916"/>
                    <a:pt x="20537" y="2941"/>
                    <a:pt x="20479" y="2954"/>
                  </a:cubicBezTo>
                  <a:cubicBezTo>
                    <a:pt x="20422" y="2966"/>
                    <a:pt x="20390" y="3004"/>
                    <a:pt x="20348" y="2916"/>
                  </a:cubicBezTo>
                  <a:cubicBezTo>
                    <a:pt x="20306" y="2827"/>
                    <a:pt x="20248" y="2790"/>
                    <a:pt x="20227" y="2752"/>
                  </a:cubicBezTo>
                  <a:cubicBezTo>
                    <a:pt x="20206" y="2714"/>
                    <a:pt x="20090" y="2714"/>
                    <a:pt x="20001" y="2739"/>
                  </a:cubicBezTo>
                  <a:cubicBezTo>
                    <a:pt x="19911" y="2765"/>
                    <a:pt x="19822" y="2765"/>
                    <a:pt x="19822" y="2765"/>
                  </a:cubicBezTo>
                  <a:cubicBezTo>
                    <a:pt x="19822" y="2765"/>
                    <a:pt x="19780" y="2727"/>
                    <a:pt x="19717" y="2639"/>
                  </a:cubicBezTo>
                  <a:cubicBezTo>
                    <a:pt x="19654" y="2550"/>
                    <a:pt x="19590" y="2487"/>
                    <a:pt x="19569" y="2487"/>
                  </a:cubicBezTo>
                  <a:cubicBezTo>
                    <a:pt x="19548" y="2487"/>
                    <a:pt x="19385" y="2550"/>
                    <a:pt x="19348" y="2487"/>
                  </a:cubicBezTo>
                  <a:cubicBezTo>
                    <a:pt x="19312" y="2424"/>
                    <a:pt x="19275" y="2386"/>
                    <a:pt x="19249" y="2386"/>
                  </a:cubicBezTo>
                  <a:cubicBezTo>
                    <a:pt x="19222" y="2386"/>
                    <a:pt x="19201" y="2286"/>
                    <a:pt x="19233" y="2286"/>
                  </a:cubicBezTo>
                  <a:cubicBezTo>
                    <a:pt x="19264" y="2286"/>
                    <a:pt x="19412" y="2185"/>
                    <a:pt x="19412" y="2185"/>
                  </a:cubicBezTo>
                  <a:cubicBezTo>
                    <a:pt x="19412" y="2185"/>
                    <a:pt x="19369" y="2046"/>
                    <a:pt x="19317" y="2046"/>
                  </a:cubicBezTo>
                  <a:cubicBezTo>
                    <a:pt x="19264" y="2046"/>
                    <a:pt x="19170" y="1983"/>
                    <a:pt x="19143" y="1983"/>
                  </a:cubicBezTo>
                  <a:cubicBezTo>
                    <a:pt x="19117" y="1983"/>
                    <a:pt x="19138" y="2046"/>
                    <a:pt x="19085" y="2021"/>
                  </a:cubicBezTo>
                  <a:cubicBezTo>
                    <a:pt x="19033" y="1996"/>
                    <a:pt x="18962" y="2073"/>
                    <a:pt x="18949" y="1996"/>
                  </a:cubicBezTo>
                  <a:cubicBezTo>
                    <a:pt x="18926" y="1859"/>
                    <a:pt x="18843" y="2122"/>
                    <a:pt x="18922" y="2172"/>
                  </a:cubicBezTo>
                  <a:cubicBezTo>
                    <a:pt x="19001" y="2222"/>
                    <a:pt x="19075" y="2172"/>
                    <a:pt x="19096" y="2248"/>
                  </a:cubicBezTo>
                  <a:cubicBezTo>
                    <a:pt x="19117" y="2323"/>
                    <a:pt x="19096" y="2361"/>
                    <a:pt x="19096" y="2412"/>
                  </a:cubicBezTo>
                  <a:cubicBezTo>
                    <a:pt x="19096" y="2462"/>
                    <a:pt x="19054" y="2601"/>
                    <a:pt x="19028" y="2626"/>
                  </a:cubicBezTo>
                  <a:cubicBezTo>
                    <a:pt x="19001" y="2651"/>
                    <a:pt x="18970" y="2588"/>
                    <a:pt x="18917" y="2651"/>
                  </a:cubicBezTo>
                  <a:cubicBezTo>
                    <a:pt x="18865" y="2714"/>
                    <a:pt x="18733" y="2664"/>
                    <a:pt x="18717" y="2702"/>
                  </a:cubicBezTo>
                  <a:cubicBezTo>
                    <a:pt x="18701" y="2739"/>
                    <a:pt x="18670" y="2601"/>
                    <a:pt x="18644" y="2626"/>
                  </a:cubicBezTo>
                  <a:cubicBezTo>
                    <a:pt x="18617" y="2651"/>
                    <a:pt x="18549" y="2815"/>
                    <a:pt x="18512" y="2802"/>
                  </a:cubicBezTo>
                  <a:cubicBezTo>
                    <a:pt x="18475" y="2790"/>
                    <a:pt x="18428" y="2702"/>
                    <a:pt x="18428" y="2601"/>
                  </a:cubicBezTo>
                  <a:cubicBezTo>
                    <a:pt x="18428" y="2500"/>
                    <a:pt x="18412" y="2374"/>
                    <a:pt x="18396" y="2349"/>
                  </a:cubicBezTo>
                  <a:cubicBezTo>
                    <a:pt x="18380" y="2323"/>
                    <a:pt x="18265" y="2311"/>
                    <a:pt x="18223" y="2323"/>
                  </a:cubicBezTo>
                  <a:cubicBezTo>
                    <a:pt x="18180" y="2336"/>
                    <a:pt x="18049" y="2361"/>
                    <a:pt x="18028" y="2412"/>
                  </a:cubicBezTo>
                  <a:cubicBezTo>
                    <a:pt x="18007" y="2462"/>
                    <a:pt x="17949" y="2500"/>
                    <a:pt x="17912" y="2500"/>
                  </a:cubicBezTo>
                  <a:cubicBezTo>
                    <a:pt x="17875" y="2500"/>
                    <a:pt x="17844" y="2412"/>
                    <a:pt x="17765" y="2386"/>
                  </a:cubicBezTo>
                  <a:cubicBezTo>
                    <a:pt x="17686" y="2361"/>
                    <a:pt x="17512" y="2349"/>
                    <a:pt x="17491" y="2361"/>
                  </a:cubicBezTo>
                  <a:cubicBezTo>
                    <a:pt x="17470" y="2374"/>
                    <a:pt x="17402" y="2336"/>
                    <a:pt x="17428" y="2286"/>
                  </a:cubicBezTo>
                  <a:cubicBezTo>
                    <a:pt x="17455" y="2235"/>
                    <a:pt x="17533" y="2071"/>
                    <a:pt x="17486" y="1996"/>
                  </a:cubicBezTo>
                  <a:cubicBezTo>
                    <a:pt x="17439" y="1920"/>
                    <a:pt x="17333" y="1920"/>
                    <a:pt x="17286" y="1908"/>
                  </a:cubicBezTo>
                  <a:cubicBezTo>
                    <a:pt x="17239" y="1895"/>
                    <a:pt x="17192" y="1870"/>
                    <a:pt x="17118" y="1895"/>
                  </a:cubicBezTo>
                  <a:cubicBezTo>
                    <a:pt x="17044" y="1920"/>
                    <a:pt x="17028" y="2008"/>
                    <a:pt x="16997" y="1933"/>
                  </a:cubicBezTo>
                  <a:cubicBezTo>
                    <a:pt x="16965" y="1857"/>
                    <a:pt x="17076" y="1971"/>
                    <a:pt x="16965" y="1857"/>
                  </a:cubicBezTo>
                  <a:cubicBezTo>
                    <a:pt x="16855" y="1744"/>
                    <a:pt x="16791" y="1856"/>
                    <a:pt x="16770" y="1794"/>
                  </a:cubicBezTo>
                  <a:cubicBezTo>
                    <a:pt x="16712" y="1617"/>
                    <a:pt x="16844" y="1706"/>
                    <a:pt x="16692" y="1895"/>
                  </a:cubicBezTo>
                  <a:cubicBezTo>
                    <a:pt x="16613" y="1992"/>
                    <a:pt x="16560" y="2009"/>
                    <a:pt x="16539" y="2021"/>
                  </a:cubicBezTo>
                  <a:cubicBezTo>
                    <a:pt x="16518" y="2034"/>
                    <a:pt x="16372" y="1974"/>
                    <a:pt x="16371" y="1933"/>
                  </a:cubicBezTo>
                  <a:cubicBezTo>
                    <a:pt x="16366" y="1617"/>
                    <a:pt x="16297" y="1946"/>
                    <a:pt x="16245" y="1996"/>
                  </a:cubicBezTo>
                  <a:cubicBezTo>
                    <a:pt x="16192" y="2046"/>
                    <a:pt x="16155" y="2122"/>
                    <a:pt x="16103" y="2097"/>
                  </a:cubicBezTo>
                  <a:cubicBezTo>
                    <a:pt x="16050" y="2071"/>
                    <a:pt x="15966" y="2071"/>
                    <a:pt x="15913" y="2122"/>
                  </a:cubicBezTo>
                  <a:cubicBezTo>
                    <a:pt x="15861" y="2172"/>
                    <a:pt x="15824" y="2172"/>
                    <a:pt x="15771" y="2260"/>
                  </a:cubicBezTo>
                  <a:cubicBezTo>
                    <a:pt x="15718" y="2349"/>
                    <a:pt x="15619" y="2399"/>
                    <a:pt x="15619" y="2399"/>
                  </a:cubicBezTo>
                  <a:cubicBezTo>
                    <a:pt x="15619" y="2399"/>
                    <a:pt x="15529" y="2386"/>
                    <a:pt x="15482" y="2386"/>
                  </a:cubicBezTo>
                  <a:cubicBezTo>
                    <a:pt x="15434" y="2386"/>
                    <a:pt x="15371" y="2386"/>
                    <a:pt x="15413" y="2475"/>
                  </a:cubicBezTo>
                  <a:cubicBezTo>
                    <a:pt x="15456" y="2563"/>
                    <a:pt x="15582" y="2651"/>
                    <a:pt x="15598" y="2702"/>
                  </a:cubicBezTo>
                  <a:cubicBezTo>
                    <a:pt x="15613" y="2752"/>
                    <a:pt x="15634" y="2903"/>
                    <a:pt x="15608" y="2941"/>
                  </a:cubicBezTo>
                  <a:cubicBezTo>
                    <a:pt x="15582" y="2979"/>
                    <a:pt x="15540" y="2966"/>
                    <a:pt x="15535" y="2853"/>
                  </a:cubicBezTo>
                  <a:cubicBezTo>
                    <a:pt x="15529" y="2740"/>
                    <a:pt x="15524" y="2727"/>
                    <a:pt x="15461" y="2676"/>
                  </a:cubicBezTo>
                  <a:cubicBezTo>
                    <a:pt x="15398" y="2626"/>
                    <a:pt x="15403" y="2664"/>
                    <a:pt x="15350" y="2550"/>
                  </a:cubicBezTo>
                  <a:cubicBezTo>
                    <a:pt x="15298" y="2437"/>
                    <a:pt x="15240" y="2449"/>
                    <a:pt x="15214" y="2525"/>
                  </a:cubicBezTo>
                  <a:cubicBezTo>
                    <a:pt x="15187" y="2601"/>
                    <a:pt x="15203" y="2752"/>
                    <a:pt x="15171" y="2765"/>
                  </a:cubicBezTo>
                  <a:cubicBezTo>
                    <a:pt x="15140" y="2777"/>
                    <a:pt x="15103" y="2828"/>
                    <a:pt x="15098" y="2714"/>
                  </a:cubicBezTo>
                  <a:cubicBezTo>
                    <a:pt x="15092" y="2601"/>
                    <a:pt x="15092" y="2386"/>
                    <a:pt x="15056" y="2513"/>
                  </a:cubicBezTo>
                  <a:cubicBezTo>
                    <a:pt x="15019" y="2639"/>
                    <a:pt x="15003" y="2639"/>
                    <a:pt x="15003" y="2702"/>
                  </a:cubicBezTo>
                  <a:cubicBezTo>
                    <a:pt x="15003" y="2765"/>
                    <a:pt x="15035" y="2827"/>
                    <a:pt x="15024" y="2941"/>
                  </a:cubicBezTo>
                  <a:cubicBezTo>
                    <a:pt x="15014" y="3054"/>
                    <a:pt x="15014" y="3130"/>
                    <a:pt x="15029" y="3130"/>
                  </a:cubicBezTo>
                  <a:cubicBezTo>
                    <a:pt x="15045" y="3130"/>
                    <a:pt x="15082" y="3017"/>
                    <a:pt x="15129" y="2991"/>
                  </a:cubicBezTo>
                  <a:cubicBezTo>
                    <a:pt x="15177" y="2966"/>
                    <a:pt x="15261" y="2903"/>
                    <a:pt x="15266" y="3017"/>
                  </a:cubicBezTo>
                  <a:cubicBezTo>
                    <a:pt x="15271" y="3130"/>
                    <a:pt x="15324" y="3168"/>
                    <a:pt x="15271" y="3218"/>
                  </a:cubicBezTo>
                  <a:cubicBezTo>
                    <a:pt x="15219" y="3269"/>
                    <a:pt x="15161" y="3243"/>
                    <a:pt x="15150" y="3168"/>
                  </a:cubicBezTo>
                  <a:cubicBezTo>
                    <a:pt x="15140" y="3092"/>
                    <a:pt x="15103" y="3092"/>
                    <a:pt x="15066" y="3155"/>
                  </a:cubicBezTo>
                  <a:cubicBezTo>
                    <a:pt x="15029" y="3218"/>
                    <a:pt x="14950" y="3445"/>
                    <a:pt x="14950" y="3445"/>
                  </a:cubicBezTo>
                  <a:cubicBezTo>
                    <a:pt x="14950" y="3445"/>
                    <a:pt x="14824" y="3584"/>
                    <a:pt x="14808" y="3559"/>
                  </a:cubicBezTo>
                  <a:cubicBezTo>
                    <a:pt x="14793" y="3534"/>
                    <a:pt x="14850" y="3395"/>
                    <a:pt x="14893" y="3332"/>
                  </a:cubicBezTo>
                  <a:cubicBezTo>
                    <a:pt x="14935" y="3269"/>
                    <a:pt x="14966" y="3130"/>
                    <a:pt x="14950" y="3092"/>
                  </a:cubicBezTo>
                  <a:cubicBezTo>
                    <a:pt x="14935" y="3054"/>
                    <a:pt x="14914" y="2815"/>
                    <a:pt x="14924" y="2752"/>
                  </a:cubicBezTo>
                  <a:cubicBezTo>
                    <a:pt x="14935" y="2689"/>
                    <a:pt x="14982" y="2601"/>
                    <a:pt x="14930" y="2538"/>
                  </a:cubicBezTo>
                  <a:cubicBezTo>
                    <a:pt x="14877" y="2475"/>
                    <a:pt x="14840" y="2399"/>
                    <a:pt x="14798" y="2361"/>
                  </a:cubicBezTo>
                  <a:cubicBezTo>
                    <a:pt x="14756" y="2324"/>
                    <a:pt x="14709" y="2513"/>
                    <a:pt x="14672" y="2563"/>
                  </a:cubicBezTo>
                  <a:cubicBezTo>
                    <a:pt x="14635" y="2614"/>
                    <a:pt x="14640" y="2676"/>
                    <a:pt x="14593" y="2689"/>
                  </a:cubicBezTo>
                  <a:cubicBezTo>
                    <a:pt x="14545" y="2702"/>
                    <a:pt x="14514" y="2853"/>
                    <a:pt x="14593" y="2941"/>
                  </a:cubicBezTo>
                  <a:cubicBezTo>
                    <a:pt x="14672" y="3029"/>
                    <a:pt x="14698" y="3092"/>
                    <a:pt x="14677" y="3143"/>
                  </a:cubicBezTo>
                  <a:cubicBezTo>
                    <a:pt x="14656" y="3193"/>
                    <a:pt x="14566" y="3118"/>
                    <a:pt x="14566" y="3118"/>
                  </a:cubicBezTo>
                  <a:cubicBezTo>
                    <a:pt x="14566" y="3118"/>
                    <a:pt x="14498" y="3042"/>
                    <a:pt x="14456" y="3042"/>
                  </a:cubicBezTo>
                  <a:cubicBezTo>
                    <a:pt x="14414" y="3042"/>
                    <a:pt x="14361" y="2979"/>
                    <a:pt x="14319" y="2966"/>
                  </a:cubicBezTo>
                  <a:cubicBezTo>
                    <a:pt x="14277" y="2954"/>
                    <a:pt x="14193" y="2954"/>
                    <a:pt x="14172" y="3004"/>
                  </a:cubicBezTo>
                  <a:cubicBezTo>
                    <a:pt x="14151" y="3054"/>
                    <a:pt x="14098" y="3206"/>
                    <a:pt x="14056" y="3155"/>
                  </a:cubicBezTo>
                  <a:cubicBezTo>
                    <a:pt x="14014" y="3105"/>
                    <a:pt x="14014" y="3054"/>
                    <a:pt x="13956" y="3105"/>
                  </a:cubicBezTo>
                  <a:cubicBezTo>
                    <a:pt x="13898" y="3155"/>
                    <a:pt x="13841" y="3067"/>
                    <a:pt x="13809" y="3143"/>
                  </a:cubicBezTo>
                  <a:cubicBezTo>
                    <a:pt x="13777" y="3218"/>
                    <a:pt x="13804" y="3218"/>
                    <a:pt x="13704" y="3143"/>
                  </a:cubicBezTo>
                  <a:cubicBezTo>
                    <a:pt x="13604" y="3067"/>
                    <a:pt x="13625" y="3193"/>
                    <a:pt x="13530" y="3231"/>
                  </a:cubicBezTo>
                  <a:cubicBezTo>
                    <a:pt x="13435" y="3269"/>
                    <a:pt x="13377" y="3193"/>
                    <a:pt x="13351" y="3269"/>
                  </a:cubicBezTo>
                  <a:cubicBezTo>
                    <a:pt x="13325" y="3345"/>
                    <a:pt x="13288" y="3483"/>
                    <a:pt x="13272" y="3395"/>
                  </a:cubicBezTo>
                  <a:cubicBezTo>
                    <a:pt x="13257" y="3307"/>
                    <a:pt x="13325" y="3155"/>
                    <a:pt x="13299" y="3105"/>
                  </a:cubicBezTo>
                  <a:cubicBezTo>
                    <a:pt x="13272" y="3054"/>
                    <a:pt x="13162" y="3080"/>
                    <a:pt x="13146" y="3117"/>
                  </a:cubicBezTo>
                  <a:cubicBezTo>
                    <a:pt x="13130" y="3155"/>
                    <a:pt x="13141" y="3294"/>
                    <a:pt x="13151" y="3345"/>
                  </a:cubicBezTo>
                  <a:cubicBezTo>
                    <a:pt x="13162" y="3395"/>
                    <a:pt x="13178" y="3596"/>
                    <a:pt x="13146" y="3559"/>
                  </a:cubicBezTo>
                  <a:cubicBezTo>
                    <a:pt x="13114" y="3521"/>
                    <a:pt x="13120" y="3395"/>
                    <a:pt x="13088" y="3407"/>
                  </a:cubicBezTo>
                  <a:cubicBezTo>
                    <a:pt x="13057" y="3420"/>
                    <a:pt x="13020" y="3458"/>
                    <a:pt x="13004" y="3483"/>
                  </a:cubicBezTo>
                  <a:cubicBezTo>
                    <a:pt x="12988" y="3508"/>
                    <a:pt x="12925" y="3508"/>
                    <a:pt x="12909" y="3559"/>
                  </a:cubicBezTo>
                  <a:cubicBezTo>
                    <a:pt x="12894" y="3609"/>
                    <a:pt x="12915" y="3748"/>
                    <a:pt x="12888" y="3760"/>
                  </a:cubicBezTo>
                  <a:cubicBezTo>
                    <a:pt x="12862" y="3773"/>
                    <a:pt x="12841" y="3823"/>
                    <a:pt x="12783" y="3735"/>
                  </a:cubicBezTo>
                  <a:cubicBezTo>
                    <a:pt x="12725" y="3647"/>
                    <a:pt x="12725" y="3697"/>
                    <a:pt x="12709" y="3722"/>
                  </a:cubicBezTo>
                  <a:cubicBezTo>
                    <a:pt x="12694" y="3748"/>
                    <a:pt x="12620" y="3848"/>
                    <a:pt x="12615" y="3735"/>
                  </a:cubicBezTo>
                  <a:cubicBezTo>
                    <a:pt x="12610" y="3622"/>
                    <a:pt x="12625" y="3584"/>
                    <a:pt x="12578" y="3508"/>
                  </a:cubicBezTo>
                  <a:cubicBezTo>
                    <a:pt x="12531" y="3432"/>
                    <a:pt x="12567" y="3432"/>
                    <a:pt x="12631" y="3483"/>
                  </a:cubicBezTo>
                  <a:cubicBezTo>
                    <a:pt x="12694" y="3533"/>
                    <a:pt x="12773" y="3559"/>
                    <a:pt x="12888" y="3470"/>
                  </a:cubicBezTo>
                  <a:cubicBezTo>
                    <a:pt x="13004" y="3382"/>
                    <a:pt x="13051" y="3345"/>
                    <a:pt x="13004" y="3294"/>
                  </a:cubicBezTo>
                  <a:cubicBezTo>
                    <a:pt x="12957" y="3244"/>
                    <a:pt x="12919" y="3083"/>
                    <a:pt x="12845" y="3058"/>
                  </a:cubicBezTo>
                  <a:cubicBezTo>
                    <a:pt x="12772" y="3033"/>
                    <a:pt x="12662" y="3143"/>
                    <a:pt x="12546" y="3042"/>
                  </a:cubicBezTo>
                  <a:cubicBezTo>
                    <a:pt x="12431" y="2941"/>
                    <a:pt x="12404" y="2903"/>
                    <a:pt x="12357" y="2878"/>
                  </a:cubicBezTo>
                  <a:cubicBezTo>
                    <a:pt x="12310" y="2853"/>
                    <a:pt x="12021" y="2549"/>
                    <a:pt x="11889" y="2599"/>
                  </a:cubicBezTo>
                  <a:cubicBezTo>
                    <a:pt x="11758" y="2650"/>
                    <a:pt x="11394" y="3067"/>
                    <a:pt x="11373" y="3105"/>
                  </a:cubicBezTo>
                  <a:cubicBezTo>
                    <a:pt x="11352" y="3143"/>
                    <a:pt x="11321" y="3294"/>
                    <a:pt x="11252" y="3420"/>
                  </a:cubicBezTo>
                  <a:cubicBezTo>
                    <a:pt x="11184" y="3546"/>
                    <a:pt x="11065" y="3671"/>
                    <a:pt x="10965" y="3721"/>
                  </a:cubicBezTo>
                  <a:cubicBezTo>
                    <a:pt x="10865" y="3771"/>
                    <a:pt x="10742" y="4139"/>
                    <a:pt x="10742" y="4189"/>
                  </a:cubicBezTo>
                  <a:cubicBezTo>
                    <a:pt x="10742" y="4239"/>
                    <a:pt x="10784" y="4428"/>
                    <a:pt x="10774" y="4466"/>
                  </a:cubicBezTo>
                  <a:cubicBezTo>
                    <a:pt x="10763" y="4504"/>
                    <a:pt x="10795" y="4693"/>
                    <a:pt x="10853" y="4743"/>
                  </a:cubicBezTo>
                  <a:cubicBezTo>
                    <a:pt x="10910" y="4794"/>
                    <a:pt x="11010" y="4781"/>
                    <a:pt x="11016" y="4706"/>
                  </a:cubicBezTo>
                  <a:cubicBezTo>
                    <a:pt x="11021" y="4630"/>
                    <a:pt x="11100" y="4466"/>
                    <a:pt x="11105" y="4580"/>
                  </a:cubicBezTo>
                  <a:cubicBezTo>
                    <a:pt x="11110" y="4693"/>
                    <a:pt x="11163" y="4869"/>
                    <a:pt x="11152" y="4945"/>
                  </a:cubicBezTo>
                  <a:cubicBezTo>
                    <a:pt x="11142" y="5020"/>
                    <a:pt x="11152" y="5096"/>
                    <a:pt x="11189" y="5084"/>
                  </a:cubicBezTo>
                  <a:cubicBezTo>
                    <a:pt x="11226" y="5071"/>
                    <a:pt x="11421" y="4970"/>
                    <a:pt x="11421" y="4970"/>
                  </a:cubicBezTo>
                  <a:cubicBezTo>
                    <a:pt x="11421" y="4970"/>
                    <a:pt x="11484" y="4907"/>
                    <a:pt x="11473" y="4806"/>
                  </a:cubicBezTo>
                  <a:cubicBezTo>
                    <a:pt x="11463" y="4706"/>
                    <a:pt x="11542" y="4567"/>
                    <a:pt x="11558" y="4529"/>
                  </a:cubicBezTo>
                  <a:cubicBezTo>
                    <a:pt x="11573" y="4491"/>
                    <a:pt x="11631" y="4340"/>
                    <a:pt x="11563" y="4290"/>
                  </a:cubicBezTo>
                  <a:cubicBezTo>
                    <a:pt x="11494" y="4239"/>
                    <a:pt x="11442" y="4226"/>
                    <a:pt x="11515" y="4075"/>
                  </a:cubicBezTo>
                  <a:cubicBezTo>
                    <a:pt x="11589" y="3924"/>
                    <a:pt x="11636" y="4075"/>
                    <a:pt x="11731" y="3849"/>
                  </a:cubicBezTo>
                  <a:cubicBezTo>
                    <a:pt x="11826" y="3622"/>
                    <a:pt x="11710" y="3559"/>
                    <a:pt x="11810" y="3546"/>
                  </a:cubicBezTo>
                  <a:cubicBezTo>
                    <a:pt x="11910" y="3534"/>
                    <a:pt x="12015" y="3521"/>
                    <a:pt x="11994" y="3596"/>
                  </a:cubicBezTo>
                  <a:cubicBezTo>
                    <a:pt x="11973" y="3672"/>
                    <a:pt x="11852" y="3836"/>
                    <a:pt x="11784" y="3911"/>
                  </a:cubicBezTo>
                  <a:cubicBezTo>
                    <a:pt x="11715" y="3987"/>
                    <a:pt x="11726" y="4126"/>
                    <a:pt x="11752" y="4201"/>
                  </a:cubicBezTo>
                  <a:cubicBezTo>
                    <a:pt x="11778" y="4277"/>
                    <a:pt x="11789" y="4453"/>
                    <a:pt x="11836" y="4428"/>
                  </a:cubicBezTo>
                  <a:cubicBezTo>
                    <a:pt x="11884" y="4403"/>
                    <a:pt x="11941" y="4315"/>
                    <a:pt x="11994" y="4327"/>
                  </a:cubicBezTo>
                  <a:cubicBezTo>
                    <a:pt x="12046" y="4340"/>
                    <a:pt x="12152" y="4315"/>
                    <a:pt x="12168" y="4315"/>
                  </a:cubicBezTo>
                  <a:cubicBezTo>
                    <a:pt x="12184" y="4315"/>
                    <a:pt x="12257" y="4491"/>
                    <a:pt x="12215" y="4517"/>
                  </a:cubicBezTo>
                  <a:cubicBezTo>
                    <a:pt x="12173" y="4542"/>
                    <a:pt x="12120" y="4529"/>
                    <a:pt x="12031" y="4542"/>
                  </a:cubicBezTo>
                  <a:cubicBezTo>
                    <a:pt x="11941" y="4554"/>
                    <a:pt x="11841" y="4554"/>
                    <a:pt x="11841" y="4592"/>
                  </a:cubicBezTo>
                  <a:cubicBezTo>
                    <a:pt x="11841" y="4630"/>
                    <a:pt x="11962" y="4718"/>
                    <a:pt x="11920" y="4781"/>
                  </a:cubicBezTo>
                  <a:cubicBezTo>
                    <a:pt x="11878" y="4844"/>
                    <a:pt x="11836" y="4769"/>
                    <a:pt x="11784" y="4756"/>
                  </a:cubicBezTo>
                  <a:cubicBezTo>
                    <a:pt x="11731" y="4743"/>
                    <a:pt x="11699" y="4920"/>
                    <a:pt x="11684" y="5021"/>
                  </a:cubicBezTo>
                  <a:cubicBezTo>
                    <a:pt x="11668" y="5121"/>
                    <a:pt x="11710" y="5298"/>
                    <a:pt x="11631" y="5235"/>
                  </a:cubicBezTo>
                  <a:cubicBezTo>
                    <a:pt x="11552" y="5172"/>
                    <a:pt x="11494" y="5172"/>
                    <a:pt x="11473" y="5197"/>
                  </a:cubicBezTo>
                  <a:cubicBezTo>
                    <a:pt x="11452" y="5222"/>
                    <a:pt x="11414" y="5175"/>
                    <a:pt x="11361" y="5213"/>
                  </a:cubicBezTo>
                  <a:cubicBezTo>
                    <a:pt x="11308" y="5251"/>
                    <a:pt x="11305" y="5248"/>
                    <a:pt x="11236" y="5248"/>
                  </a:cubicBezTo>
                  <a:cubicBezTo>
                    <a:pt x="11168" y="5248"/>
                    <a:pt x="11168" y="5248"/>
                    <a:pt x="11168" y="5248"/>
                  </a:cubicBezTo>
                  <a:lnTo>
                    <a:pt x="11126" y="5260"/>
                  </a:lnTo>
                  <a:cubicBezTo>
                    <a:pt x="11126" y="5260"/>
                    <a:pt x="11084" y="5197"/>
                    <a:pt x="11079" y="5096"/>
                  </a:cubicBezTo>
                  <a:cubicBezTo>
                    <a:pt x="11073" y="4995"/>
                    <a:pt x="11100" y="4882"/>
                    <a:pt x="11073" y="4857"/>
                  </a:cubicBezTo>
                  <a:cubicBezTo>
                    <a:pt x="11047" y="4832"/>
                    <a:pt x="10952" y="4869"/>
                    <a:pt x="10937" y="4945"/>
                  </a:cubicBezTo>
                  <a:cubicBezTo>
                    <a:pt x="10921" y="5021"/>
                    <a:pt x="10905" y="5159"/>
                    <a:pt x="10926" y="5222"/>
                  </a:cubicBezTo>
                  <a:cubicBezTo>
                    <a:pt x="10947" y="5285"/>
                    <a:pt x="11010" y="5411"/>
                    <a:pt x="10952" y="5374"/>
                  </a:cubicBezTo>
                  <a:cubicBezTo>
                    <a:pt x="10894" y="5336"/>
                    <a:pt x="10821" y="5323"/>
                    <a:pt x="10779" y="5399"/>
                  </a:cubicBezTo>
                  <a:cubicBezTo>
                    <a:pt x="10737" y="5475"/>
                    <a:pt x="10663" y="5638"/>
                    <a:pt x="10663" y="5638"/>
                  </a:cubicBezTo>
                  <a:cubicBezTo>
                    <a:pt x="10663" y="5638"/>
                    <a:pt x="10531" y="5664"/>
                    <a:pt x="10531" y="5739"/>
                  </a:cubicBezTo>
                  <a:cubicBezTo>
                    <a:pt x="10531" y="5815"/>
                    <a:pt x="10531" y="5915"/>
                    <a:pt x="10484" y="5928"/>
                  </a:cubicBezTo>
                  <a:cubicBezTo>
                    <a:pt x="10437" y="5941"/>
                    <a:pt x="10374" y="5978"/>
                    <a:pt x="10310" y="6004"/>
                  </a:cubicBezTo>
                  <a:cubicBezTo>
                    <a:pt x="10247" y="6029"/>
                    <a:pt x="10253" y="6092"/>
                    <a:pt x="10179" y="6105"/>
                  </a:cubicBezTo>
                  <a:cubicBezTo>
                    <a:pt x="10105" y="6117"/>
                    <a:pt x="10095" y="6193"/>
                    <a:pt x="10163" y="6218"/>
                  </a:cubicBezTo>
                  <a:cubicBezTo>
                    <a:pt x="10232" y="6243"/>
                    <a:pt x="10337" y="6344"/>
                    <a:pt x="10342" y="6457"/>
                  </a:cubicBezTo>
                  <a:cubicBezTo>
                    <a:pt x="10348" y="6570"/>
                    <a:pt x="10337" y="6696"/>
                    <a:pt x="10311" y="6809"/>
                  </a:cubicBezTo>
                  <a:close/>
                  <a:moveTo>
                    <a:pt x="12473" y="4364"/>
                  </a:moveTo>
                  <a:cubicBezTo>
                    <a:pt x="12447" y="4453"/>
                    <a:pt x="12308" y="4357"/>
                    <a:pt x="12326" y="4238"/>
                  </a:cubicBezTo>
                  <a:cubicBezTo>
                    <a:pt x="12352" y="4062"/>
                    <a:pt x="12499" y="4276"/>
                    <a:pt x="12473" y="4364"/>
                  </a:cubicBezTo>
                  <a:close/>
                  <a:moveTo>
                    <a:pt x="12147" y="7036"/>
                  </a:moveTo>
                  <a:cubicBezTo>
                    <a:pt x="12115" y="7011"/>
                    <a:pt x="12157" y="6860"/>
                    <a:pt x="12189" y="6809"/>
                  </a:cubicBezTo>
                  <a:cubicBezTo>
                    <a:pt x="12221" y="6759"/>
                    <a:pt x="12257" y="6633"/>
                    <a:pt x="12289" y="6507"/>
                  </a:cubicBezTo>
                  <a:cubicBezTo>
                    <a:pt x="12320" y="6381"/>
                    <a:pt x="12363" y="6368"/>
                    <a:pt x="12389" y="6381"/>
                  </a:cubicBezTo>
                  <a:cubicBezTo>
                    <a:pt x="12415" y="6394"/>
                    <a:pt x="12473" y="6620"/>
                    <a:pt x="12489" y="6696"/>
                  </a:cubicBezTo>
                  <a:cubicBezTo>
                    <a:pt x="12505" y="6772"/>
                    <a:pt x="12557" y="6671"/>
                    <a:pt x="12578" y="6646"/>
                  </a:cubicBezTo>
                  <a:cubicBezTo>
                    <a:pt x="12599" y="6620"/>
                    <a:pt x="12631" y="6545"/>
                    <a:pt x="12636" y="6482"/>
                  </a:cubicBezTo>
                  <a:cubicBezTo>
                    <a:pt x="12641" y="6419"/>
                    <a:pt x="12689" y="6381"/>
                    <a:pt x="12741" y="6381"/>
                  </a:cubicBezTo>
                  <a:cubicBezTo>
                    <a:pt x="12794" y="6381"/>
                    <a:pt x="12747" y="6482"/>
                    <a:pt x="12710" y="6507"/>
                  </a:cubicBezTo>
                  <a:cubicBezTo>
                    <a:pt x="12673" y="6532"/>
                    <a:pt x="12694" y="6583"/>
                    <a:pt x="12757" y="6633"/>
                  </a:cubicBezTo>
                  <a:cubicBezTo>
                    <a:pt x="12820" y="6683"/>
                    <a:pt x="12878" y="6822"/>
                    <a:pt x="12947" y="6910"/>
                  </a:cubicBezTo>
                  <a:cubicBezTo>
                    <a:pt x="13015" y="6998"/>
                    <a:pt x="13025" y="7175"/>
                    <a:pt x="12983" y="7200"/>
                  </a:cubicBezTo>
                  <a:cubicBezTo>
                    <a:pt x="12941" y="7225"/>
                    <a:pt x="12815" y="7251"/>
                    <a:pt x="12768" y="7238"/>
                  </a:cubicBezTo>
                  <a:cubicBezTo>
                    <a:pt x="12720" y="7225"/>
                    <a:pt x="12662" y="7112"/>
                    <a:pt x="12594" y="7087"/>
                  </a:cubicBezTo>
                  <a:cubicBezTo>
                    <a:pt x="12526" y="7061"/>
                    <a:pt x="12442" y="7074"/>
                    <a:pt x="12415" y="7162"/>
                  </a:cubicBezTo>
                  <a:cubicBezTo>
                    <a:pt x="12389" y="7251"/>
                    <a:pt x="12294" y="7213"/>
                    <a:pt x="12252" y="7213"/>
                  </a:cubicBezTo>
                  <a:cubicBezTo>
                    <a:pt x="12210" y="7213"/>
                    <a:pt x="12157" y="7339"/>
                    <a:pt x="12147" y="7289"/>
                  </a:cubicBezTo>
                  <a:cubicBezTo>
                    <a:pt x="12147" y="7289"/>
                    <a:pt x="12179" y="7061"/>
                    <a:pt x="12147" y="7036"/>
                  </a:cubicBezTo>
                  <a:close/>
                  <a:moveTo>
                    <a:pt x="13509" y="6406"/>
                  </a:moveTo>
                  <a:cubicBezTo>
                    <a:pt x="13552" y="6343"/>
                    <a:pt x="13594" y="6268"/>
                    <a:pt x="13609" y="6242"/>
                  </a:cubicBezTo>
                  <a:cubicBezTo>
                    <a:pt x="13625" y="6217"/>
                    <a:pt x="13730" y="6280"/>
                    <a:pt x="13746" y="6355"/>
                  </a:cubicBezTo>
                  <a:cubicBezTo>
                    <a:pt x="13762" y="6431"/>
                    <a:pt x="13825" y="6545"/>
                    <a:pt x="13804" y="6583"/>
                  </a:cubicBezTo>
                  <a:cubicBezTo>
                    <a:pt x="13783" y="6620"/>
                    <a:pt x="13688" y="6658"/>
                    <a:pt x="13657" y="6583"/>
                  </a:cubicBezTo>
                  <a:cubicBezTo>
                    <a:pt x="13625" y="6507"/>
                    <a:pt x="13552" y="6595"/>
                    <a:pt x="13546" y="6734"/>
                  </a:cubicBezTo>
                  <a:cubicBezTo>
                    <a:pt x="13541" y="6873"/>
                    <a:pt x="13567" y="6772"/>
                    <a:pt x="13599" y="6822"/>
                  </a:cubicBezTo>
                  <a:cubicBezTo>
                    <a:pt x="13630" y="6873"/>
                    <a:pt x="13641" y="6948"/>
                    <a:pt x="13662" y="7024"/>
                  </a:cubicBezTo>
                  <a:cubicBezTo>
                    <a:pt x="13683" y="7099"/>
                    <a:pt x="13720" y="7074"/>
                    <a:pt x="13746" y="7137"/>
                  </a:cubicBezTo>
                  <a:cubicBezTo>
                    <a:pt x="13772" y="7200"/>
                    <a:pt x="13672" y="7276"/>
                    <a:pt x="13714" y="7351"/>
                  </a:cubicBezTo>
                  <a:cubicBezTo>
                    <a:pt x="13756" y="7427"/>
                    <a:pt x="13778" y="7729"/>
                    <a:pt x="13783" y="7805"/>
                  </a:cubicBezTo>
                  <a:cubicBezTo>
                    <a:pt x="13788" y="7881"/>
                    <a:pt x="13667" y="7918"/>
                    <a:pt x="13630" y="7906"/>
                  </a:cubicBezTo>
                  <a:cubicBezTo>
                    <a:pt x="13593" y="7893"/>
                    <a:pt x="13483" y="7805"/>
                    <a:pt x="13446" y="7780"/>
                  </a:cubicBezTo>
                  <a:cubicBezTo>
                    <a:pt x="13409" y="7755"/>
                    <a:pt x="13388" y="7440"/>
                    <a:pt x="13436" y="7452"/>
                  </a:cubicBezTo>
                  <a:cubicBezTo>
                    <a:pt x="13483" y="7465"/>
                    <a:pt x="13494" y="7427"/>
                    <a:pt x="13546" y="7314"/>
                  </a:cubicBezTo>
                  <a:cubicBezTo>
                    <a:pt x="13599" y="7200"/>
                    <a:pt x="13467" y="7150"/>
                    <a:pt x="13430" y="7125"/>
                  </a:cubicBezTo>
                  <a:cubicBezTo>
                    <a:pt x="13393" y="7099"/>
                    <a:pt x="13320" y="6822"/>
                    <a:pt x="13294" y="6734"/>
                  </a:cubicBezTo>
                  <a:cubicBezTo>
                    <a:pt x="13267" y="6646"/>
                    <a:pt x="13288" y="6508"/>
                    <a:pt x="13352" y="6406"/>
                  </a:cubicBezTo>
                  <a:cubicBezTo>
                    <a:pt x="13383" y="6355"/>
                    <a:pt x="13467" y="6469"/>
                    <a:pt x="13509" y="6406"/>
                  </a:cubicBezTo>
                  <a:close/>
                  <a:moveTo>
                    <a:pt x="13936" y="2625"/>
                  </a:moveTo>
                  <a:cubicBezTo>
                    <a:pt x="13909" y="2613"/>
                    <a:pt x="13893" y="2512"/>
                    <a:pt x="13962" y="2424"/>
                  </a:cubicBezTo>
                  <a:cubicBezTo>
                    <a:pt x="14030" y="2335"/>
                    <a:pt x="14104" y="2222"/>
                    <a:pt x="14183" y="2197"/>
                  </a:cubicBezTo>
                  <a:cubicBezTo>
                    <a:pt x="14262" y="2172"/>
                    <a:pt x="14441" y="2159"/>
                    <a:pt x="14504" y="2197"/>
                  </a:cubicBezTo>
                  <a:cubicBezTo>
                    <a:pt x="14567" y="2235"/>
                    <a:pt x="14662" y="2033"/>
                    <a:pt x="14688" y="1945"/>
                  </a:cubicBezTo>
                  <a:cubicBezTo>
                    <a:pt x="14714" y="1857"/>
                    <a:pt x="14604" y="1794"/>
                    <a:pt x="14572" y="1894"/>
                  </a:cubicBezTo>
                  <a:cubicBezTo>
                    <a:pt x="14540" y="1995"/>
                    <a:pt x="14388" y="1970"/>
                    <a:pt x="14356" y="1945"/>
                  </a:cubicBezTo>
                  <a:cubicBezTo>
                    <a:pt x="14325" y="1920"/>
                    <a:pt x="14072" y="2046"/>
                    <a:pt x="14020" y="2046"/>
                  </a:cubicBezTo>
                  <a:cubicBezTo>
                    <a:pt x="13967" y="2046"/>
                    <a:pt x="13946" y="2197"/>
                    <a:pt x="13873" y="2272"/>
                  </a:cubicBezTo>
                  <a:cubicBezTo>
                    <a:pt x="13799" y="2348"/>
                    <a:pt x="13699" y="2461"/>
                    <a:pt x="13662" y="2499"/>
                  </a:cubicBezTo>
                  <a:cubicBezTo>
                    <a:pt x="13625" y="2537"/>
                    <a:pt x="13589" y="2689"/>
                    <a:pt x="13620" y="2714"/>
                  </a:cubicBezTo>
                  <a:cubicBezTo>
                    <a:pt x="13652" y="2739"/>
                    <a:pt x="13720" y="2751"/>
                    <a:pt x="13778" y="2827"/>
                  </a:cubicBezTo>
                  <a:cubicBezTo>
                    <a:pt x="13836" y="2903"/>
                    <a:pt x="13918" y="2933"/>
                    <a:pt x="13956" y="2840"/>
                  </a:cubicBezTo>
                  <a:cubicBezTo>
                    <a:pt x="13988" y="2764"/>
                    <a:pt x="13962" y="2638"/>
                    <a:pt x="13936" y="2625"/>
                  </a:cubicBezTo>
                  <a:close/>
                  <a:moveTo>
                    <a:pt x="19280" y="5348"/>
                  </a:moveTo>
                  <a:cubicBezTo>
                    <a:pt x="19250" y="5368"/>
                    <a:pt x="19159" y="5322"/>
                    <a:pt x="19191" y="5499"/>
                  </a:cubicBezTo>
                  <a:cubicBezTo>
                    <a:pt x="19222" y="5675"/>
                    <a:pt x="19228" y="5801"/>
                    <a:pt x="19222" y="5940"/>
                  </a:cubicBezTo>
                  <a:cubicBezTo>
                    <a:pt x="19217" y="6079"/>
                    <a:pt x="19222" y="6368"/>
                    <a:pt x="19233" y="6406"/>
                  </a:cubicBezTo>
                  <a:cubicBezTo>
                    <a:pt x="19244" y="6444"/>
                    <a:pt x="19285" y="6532"/>
                    <a:pt x="19312" y="6507"/>
                  </a:cubicBezTo>
                  <a:cubicBezTo>
                    <a:pt x="19338" y="6482"/>
                    <a:pt x="19301" y="6230"/>
                    <a:pt x="19301" y="6179"/>
                  </a:cubicBezTo>
                  <a:cubicBezTo>
                    <a:pt x="19301" y="6129"/>
                    <a:pt x="19338" y="6053"/>
                    <a:pt x="19359" y="6041"/>
                  </a:cubicBezTo>
                  <a:cubicBezTo>
                    <a:pt x="19380" y="6028"/>
                    <a:pt x="19359" y="5814"/>
                    <a:pt x="19333" y="5725"/>
                  </a:cubicBezTo>
                  <a:cubicBezTo>
                    <a:pt x="19307" y="5637"/>
                    <a:pt x="19270" y="5587"/>
                    <a:pt x="19291" y="5574"/>
                  </a:cubicBezTo>
                  <a:cubicBezTo>
                    <a:pt x="19312" y="5562"/>
                    <a:pt x="19338" y="5461"/>
                    <a:pt x="19322" y="5435"/>
                  </a:cubicBezTo>
                  <a:cubicBezTo>
                    <a:pt x="19307" y="5410"/>
                    <a:pt x="19317" y="5322"/>
                    <a:pt x="19280" y="5348"/>
                  </a:cubicBezTo>
                  <a:close/>
                  <a:moveTo>
                    <a:pt x="19228" y="6633"/>
                  </a:moveTo>
                  <a:cubicBezTo>
                    <a:pt x="19189" y="6656"/>
                    <a:pt x="19175" y="6784"/>
                    <a:pt x="19175" y="6822"/>
                  </a:cubicBezTo>
                  <a:cubicBezTo>
                    <a:pt x="19175" y="6860"/>
                    <a:pt x="19028" y="6935"/>
                    <a:pt x="19075" y="7036"/>
                  </a:cubicBezTo>
                  <a:cubicBezTo>
                    <a:pt x="19122" y="7137"/>
                    <a:pt x="19170" y="7061"/>
                    <a:pt x="19244" y="7049"/>
                  </a:cubicBezTo>
                  <a:cubicBezTo>
                    <a:pt x="19317" y="7036"/>
                    <a:pt x="19386" y="6986"/>
                    <a:pt x="19386" y="6986"/>
                  </a:cubicBezTo>
                  <a:cubicBezTo>
                    <a:pt x="19386" y="6986"/>
                    <a:pt x="19496" y="6998"/>
                    <a:pt x="19480" y="6873"/>
                  </a:cubicBezTo>
                  <a:cubicBezTo>
                    <a:pt x="19465" y="6746"/>
                    <a:pt x="19349" y="6734"/>
                    <a:pt x="19328" y="6746"/>
                  </a:cubicBezTo>
                  <a:cubicBezTo>
                    <a:pt x="19307" y="6759"/>
                    <a:pt x="19270" y="6608"/>
                    <a:pt x="19228" y="6633"/>
                  </a:cubicBezTo>
                  <a:close/>
                  <a:moveTo>
                    <a:pt x="19107" y="7125"/>
                  </a:moveTo>
                  <a:cubicBezTo>
                    <a:pt x="19068" y="7180"/>
                    <a:pt x="19091" y="7402"/>
                    <a:pt x="19059" y="7553"/>
                  </a:cubicBezTo>
                  <a:cubicBezTo>
                    <a:pt x="19028" y="7704"/>
                    <a:pt x="19002" y="7843"/>
                    <a:pt x="18981" y="7843"/>
                  </a:cubicBezTo>
                  <a:cubicBezTo>
                    <a:pt x="18959" y="7843"/>
                    <a:pt x="18849" y="7944"/>
                    <a:pt x="18817" y="8019"/>
                  </a:cubicBezTo>
                  <a:cubicBezTo>
                    <a:pt x="18786" y="8095"/>
                    <a:pt x="18633" y="7956"/>
                    <a:pt x="18612" y="8019"/>
                  </a:cubicBezTo>
                  <a:cubicBezTo>
                    <a:pt x="18591" y="8083"/>
                    <a:pt x="18549" y="8158"/>
                    <a:pt x="18523" y="8208"/>
                  </a:cubicBezTo>
                  <a:cubicBezTo>
                    <a:pt x="18496" y="8259"/>
                    <a:pt x="18423" y="8221"/>
                    <a:pt x="18439" y="8372"/>
                  </a:cubicBezTo>
                  <a:cubicBezTo>
                    <a:pt x="18454" y="8523"/>
                    <a:pt x="18491" y="8662"/>
                    <a:pt x="18523" y="8662"/>
                  </a:cubicBezTo>
                  <a:cubicBezTo>
                    <a:pt x="18554" y="8662"/>
                    <a:pt x="18597" y="8612"/>
                    <a:pt x="18597" y="8473"/>
                  </a:cubicBezTo>
                  <a:cubicBezTo>
                    <a:pt x="18597" y="8334"/>
                    <a:pt x="18670" y="8473"/>
                    <a:pt x="18707" y="8460"/>
                  </a:cubicBezTo>
                  <a:cubicBezTo>
                    <a:pt x="18744" y="8448"/>
                    <a:pt x="18765" y="8360"/>
                    <a:pt x="18781" y="8259"/>
                  </a:cubicBezTo>
                  <a:cubicBezTo>
                    <a:pt x="18796" y="8158"/>
                    <a:pt x="18760" y="8309"/>
                    <a:pt x="18823" y="8347"/>
                  </a:cubicBezTo>
                  <a:cubicBezTo>
                    <a:pt x="18886" y="8385"/>
                    <a:pt x="18907" y="8284"/>
                    <a:pt x="18907" y="8246"/>
                  </a:cubicBezTo>
                  <a:cubicBezTo>
                    <a:pt x="18907" y="8208"/>
                    <a:pt x="19023" y="8145"/>
                    <a:pt x="19044" y="8108"/>
                  </a:cubicBezTo>
                  <a:cubicBezTo>
                    <a:pt x="19065" y="8070"/>
                    <a:pt x="19149" y="8007"/>
                    <a:pt x="19154" y="7956"/>
                  </a:cubicBezTo>
                  <a:cubicBezTo>
                    <a:pt x="19159" y="7906"/>
                    <a:pt x="19154" y="7616"/>
                    <a:pt x="19180" y="7591"/>
                  </a:cubicBezTo>
                  <a:cubicBezTo>
                    <a:pt x="19207" y="7565"/>
                    <a:pt x="19244" y="7565"/>
                    <a:pt x="19202" y="7389"/>
                  </a:cubicBezTo>
                  <a:cubicBezTo>
                    <a:pt x="19159" y="7213"/>
                    <a:pt x="19159" y="7049"/>
                    <a:pt x="19107" y="7125"/>
                  </a:cubicBezTo>
                  <a:close/>
                  <a:moveTo>
                    <a:pt x="17949" y="9607"/>
                  </a:moveTo>
                  <a:cubicBezTo>
                    <a:pt x="17871" y="9636"/>
                    <a:pt x="17823" y="10036"/>
                    <a:pt x="17886" y="10023"/>
                  </a:cubicBezTo>
                  <a:cubicBezTo>
                    <a:pt x="17949" y="10011"/>
                    <a:pt x="18018" y="9582"/>
                    <a:pt x="17949" y="9607"/>
                  </a:cubicBezTo>
                  <a:close/>
                  <a:moveTo>
                    <a:pt x="21272" y="20360"/>
                  </a:moveTo>
                  <a:cubicBezTo>
                    <a:pt x="21251" y="20385"/>
                    <a:pt x="21272" y="20524"/>
                    <a:pt x="21293" y="20574"/>
                  </a:cubicBezTo>
                  <a:cubicBezTo>
                    <a:pt x="21314" y="20625"/>
                    <a:pt x="21324" y="20801"/>
                    <a:pt x="21319" y="20852"/>
                  </a:cubicBezTo>
                  <a:cubicBezTo>
                    <a:pt x="21314" y="20902"/>
                    <a:pt x="21225" y="20965"/>
                    <a:pt x="21267" y="21028"/>
                  </a:cubicBezTo>
                  <a:cubicBezTo>
                    <a:pt x="21309" y="21091"/>
                    <a:pt x="21388" y="21028"/>
                    <a:pt x="21377" y="21104"/>
                  </a:cubicBezTo>
                  <a:cubicBezTo>
                    <a:pt x="21367" y="21179"/>
                    <a:pt x="21324" y="21280"/>
                    <a:pt x="21372" y="21305"/>
                  </a:cubicBezTo>
                  <a:cubicBezTo>
                    <a:pt x="21419" y="21331"/>
                    <a:pt x="21435" y="21217"/>
                    <a:pt x="21456" y="21129"/>
                  </a:cubicBezTo>
                  <a:cubicBezTo>
                    <a:pt x="21477" y="21041"/>
                    <a:pt x="21493" y="20965"/>
                    <a:pt x="21530" y="20915"/>
                  </a:cubicBezTo>
                  <a:cubicBezTo>
                    <a:pt x="21566" y="20864"/>
                    <a:pt x="21530" y="20751"/>
                    <a:pt x="21509" y="20751"/>
                  </a:cubicBezTo>
                  <a:cubicBezTo>
                    <a:pt x="21488" y="20751"/>
                    <a:pt x="21477" y="20814"/>
                    <a:pt x="21430" y="20751"/>
                  </a:cubicBezTo>
                  <a:cubicBezTo>
                    <a:pt x="21382" y="20688"/>
                    <a:pt x="21393" y="20713"/>
                    <a:pt x="21361" y="20587"/>
                  </a:cubicBezTo>
                  <a:cubicBezTo>
                    <a:pt x="21330" y="20461"/>
                    <a:pt x="21324" y="20297"/>
                    <a:pt x="21272" y="20360"/>
                  </a:cubicBezTo>
                  <a:close/>
                  <a:moveTo>
                    <a:pt x="21153" y="19337"/>
                  </a:moveTo>
                  <a:cubicBezTo>
                    <a:pt x="21145" y="19398"/>
                    <a:pt x="21101" y="19412"/>
                    <a:pt x="21069" y="19475"/>
                  </a:cubicBezTo>
                  <a:cubicBezTo>
                    <a:pt x="21038" y="19538"/>
                    <a:pt x="21069" y="19563"/>
                    <a:pt x="20979" y="19690"/>
                  </a:cubicBezTo>
                  <a:cubicBezTo>
                    <a:pt x="20890" y="19816"/>
                    <a:pt x="20780" y="19954"/>
                    <a:pt x="20759" y="20067"/>
                  </a:cubicBezTo>
                  <a:cubicBezTo>
                    <a:pt x="20738" y="20181"/>
                    <a:pt x="20780" y="20244"/>
                    <a:pt x="20864" y="20256"/>
                  </a:cubicBezTo>
                  <a:cubicBezTo>
                    <a:pt x="20948" y="20269"/>
                    <a:pt x="20927" y="20307"/>
                    <a:pt x="20985" y="20156"/>
                  </a:cubicBezTo>
                  <a:cubicBezTo>
                    <a:pt x="21043" y="20004"/>
                    <a:pt x="21095" y="19916"/>
                    <a:pt x="21164" y="19790"/>
                  </a:cubicBezTo>
                  <a:cubicBezTo>
                    <a:pt x="21232" y="19664"/>
                    <a:pt x="21232" y="19475"/>
                    <a:pt x="21232" y="19475"/>
                  </a:cubicBezTo>
                  <a:cubicBezTo>
                    <a:pt x="21232" y="19475"/>
                    <a:pt x="21158" y="19299"/>
                    <a:pt x="21153" y="19337"/>
                  </a:cubicBezTo>
                  <a:close/>
                  <a:moveTo>
                    <a:pt x="16334" y="12506"/>
                  </a:moveTo>
                  <a:cubicBezTo>
                    <a:pt x="16269" y="12537"/>
                    <a:pt x="16429" y="12809"/>
                    <a:pt x="16445" y="12846"/>
                  </a:cubicBezTo>
                  <a:cubicBezTo>
                    <a:pt x="16461" y="12884"/>
                    <a:pt x="16603" y="13174"/>
                    <a:pt x="16603" y="13312"/>
                  </a:cubicBezTo>
                  <a:cubicBezTo>
                    <a:pt x="16603" y="13451"/>
                    <a:pt x="16649" y="13882"/>
                    <a:pt x="16675" y="13933"/>
                  </a:cubicBezTo>
                  <a:cubicBezTo>
                    <a:pt x="16701" y="13983"/>
                    <a:pt x="16881" y="14069"/>
                    <a:pt x="16903" y="14170"/>
                  </a:cubicBezTo>
                  <a:cubicBezTo>
                    <a:pt x="16924" y="14270"/>
                    <a:pt x="16971" y="14296"/>
                    <a:pt x="16971" y="14157"/>
                  </a:cubicBezTo>
                  <a:cubicBezTo>
                    <a:pt x="16971" y="14018"/>
                    <a:pt x="16981" y="13854"/>
                    <a:pt x="17008" y="13779"/>
                  </a:cubicBezTo>
                  <a:cubicBezTo>
                    <a:pt x="17034" y="13703"/>
                    <a:pt x="17023" y="13590"/>
                    <a:pt x="16981" y="13602"/>
                  </a:cubicBezTo>
                  <a:cubicBezTo>
                    <a:pt x="16939" y="13615"/>
                    <a:pt x="16903" y="13439"/>
                    <a:pt x="16834" y="13325"/>
                  </a:cubicBezTo>
                  <a:cubicBezTo>
                    <a:pt x="16766" y="13212"/>
                    <a:pt x="16713" y="13136"/>
                    <a:pt x="16650" y="12972"/>
                  </a:cubicBezTo>
                  <a:cubicBezTo>
                    <a:pt x="16587" y="12809"/>
                    <a:pt x="16508" y="12708"/>
                    <a:pt x="16466" y="12619"/>
                  </a:cubicBezTo>
                  <a:cubicBezTo>
                    <a:pt x="16424" y="12531"/>
                    <a:pt x="16361" y="12493"/>
                    <a:pt x="16334" y="12506"/>
                  </a:cubicBezTo>
                  <a:close/>
                  <a:moveTo>
                    <a:pt x="16539" y="11838"/>
                  </a:moveTo>
                  <a:cubicBezTo>
                    <a:pt x="16498" y="11850"/>
                    <a:pt x="16498" y="12040"/>
                    <a:pt x="16518" y="12103"/>
                  </a:cubicBezTo>
                  <a:cubicBezTo>
                    <a:pt x="16539" y="12166"/>
                    <a:pt x="16582" y="12128"/>
                    <a:pt x="16608" y="12355"/>
                  </a:cubicBezTo>
                  <a:cubicBezTo>
                    <a:pt x="16634" y="12582"/>
                    <a:pt x="16687" y="12809"/>
                    <a:pt x="16708" y="12897"/>
                  </a:cubicBezTo>
                  <a:cubicBezTo>
                    <a:pt x="16729" y="12985"/>
                    <a:pt x="16818" y="13111"/>
                    <a:pt x="16850" y="13174"/>
                  </a:cubicBezTo>
                  <a:cubicBezTo>
                    <a:pt x="16881" y="13237"/>
                    <a:pt x="16929" y="13149"/>
                    <a:pt x="16908" y="13073"/>
                  </a:cubicBezTo>
                  <a:cubicBezTo>
                    <a:pt x="16887" y="12997"/>
                    <a:pt x="16845" y="12884"/>
                    <a:pt x="16839" y="12796"/>
                  </a:cubicBezTo>
                  <a:cubicBezTo>
                    <a:pt x="16834" y="12708"/>
                    <a:pt x="16808" y="12569"/>
                    <a:pt x="16766" y="12417"/>
                  </a:cubicBezTo>
                  <a:cubicBezTo>
                    <a:pt x="16724" y="12266"/>
                    <a:pt x="16687" y="12229"/>
                    <a:pt x="16660" y="12128"/>
                  </a:cubicBezTo>
                  <a:cubicBezTo>
                    <a:pt x="16634" y="12027"/>
                    <a:pt x="16539" y="11838"/>
                    <a:pt x="16539" y="11838"/>
                  </a:cubicBezTo>
                  <a:close/>
                  <a:moveTo>
                    <a:pt x="16981" y="14220"/>
                  </a:moveTo>
                  <a:cubicBezTo>
                    <a:pt x="16943" y="14335"/>
                    <a:pt x="16992" y="14421"/>
                    <a:pt x="17008" y="14446"/>
                  </a:cubicBezTo>
                  <a:cubicBezTo>
                    <a:pt x="17023" y="14472"/>
                    <a:pt x="17081" y="14497"/>
                    <a:pt x="17134" y="14484"/>
                  </a:cubicBezTo>
                  <a:cubicBezTo>
                    <a:pt x="17187" y="14472"/>
                    <a:pt x="17260" y="14434"/>
                    <a:pt x="17202" y="14358"/>
                  </a:cubicBezTo>
                  <a:cubicBezTo>
                    <a:pt x="17144" y="14283"/>
                    <a:pt x="17076" y="14358"/>
                    <a:pt x="17055" y="14258"/>
                  </a:cubicBezTo>
                  <a:cubicBezTo>
                    <a:pt x="17034" y="14157"/>
                    <a:pt x="17003" y="14157"/>
                    <a:pt x="16981" y="14220"/>
                  </a:cubicBezTo>
                  <a:close/>
                  <a:moveTo>
                    <a:pt x="17287" y="14321"/>
                  </a:moveTo>
                  <a:cubicBezTo>
                    <a:pt x="17250" y="14358"/>
                    <a:pt x="17192" y="14383"/>
                    <a:pt x="17234" y="14472"/>
                  </a:cubicBezTo>
                  <a:cubicBezTo>
                    <a:pt x="17276" y="14560"/>
                    <a:pt x="17302" y="14598"/>
                    <a:pt x="17365" y="14585"/>
                  </a:cubicBezTo>
                  <a:cubicBezTo>
                    <a:pt x="17429" y="14573"/>
                    <a:pt x="17523" y="14661"/>
                    <a:pt x="17528" y="14585"/>
                  </a:cubicBezTo>
                  <a:cubicBezTo>
                    <a:pt x="17534" y="14510"/>
                    <a:pt x="17471" y="14396"/>
                    <a:pt x="17445" y="14396"/>
                  </a:cubicBezTo>
                  <a:cubicBezTo>
                    <a:pt x="17418" y="14396"/>
                    <a:pt x="17287" y="14321"/>
                    <a:pt x="17287" y="14321"/>
                  </a:cubicBezTo>
                  <a:close/>
                  <a:moveTo>
                    <a:pt x="17802" y="14737"/>
                  </a:moveTo>
                  <a:cubicBezTo>
                    <a:pt x="17790" y="14849"/>
                    <a:pt x="17881" y="14901"/>
                    <a:pt x="17886" y="14774"/>
                  </a:cubicBezTo>
                  <a:cubicBezTo>
                    <a:pt x="17891" y="14648"/>
                    <a:pt x="17813" y="14636"/>
                    <a:pt x="17802" y="14737"/>
                  </a:cubicBezTo>
                  <a:close/>
                  <a:moveTo>
                    <a:pt x="18081" y="14825"/>
                  </a:moveTo>
                  <a:cubicBezTo>
                    <a:pt x="18089" y="14963"/>
                    <a:pt x="18197" y="14749"/>
                    <a:pt x="18197" y="14749"/>
                  </a:cubicBezTo>
                  <a:cubicBezTo>
                    <a:pt x="18197" y="14749"/>
                    <a:pt x="18281" y="14724"/>
                    <a:pt x="18281" y="14636"/>
                  </a:cubicBezTo>
                  <a:cubicBezTo>
                    <a:pt x="18281" y="14548"/>
                    <a:pt x="18197" y="14434"/>
                    <a:pt x="18165" y="14535"/>
                  </a:cubicBezTo>
                  <a:cubicBezTo>
                    <a:pt x="18134" y="14636"/>
                    <a:pt x="18076" y="14737"/>
                    <a:pt x="18081" y="14825"/>
                  </a:cubicBezTo>
                  <a:close/>
                  <a:moveTo>
                    <a:pt x="17849" y="13413"/>
                  </a:moveTo>
                  <a:cubicBezTo>
                    <a:pt x="17818" y="13438"/>
                    <a:pt x="17823" y="13502"/>
                    <a:pt x="17813" y="13627"/>
                  </a:cubicBezTo>
                  <a:cubicBezTo>
                    <a:pt x="17802" y="13754"/>
                    <a:pt x="17755" y="13842"/>
                    <a:pt x="17797" y="13905"/>
                  </a:cubicBezTo>
                  <a:cubicBezTo>
                    <a:pt x="17839" y="13968"/>
                    <a:pt x="17918" y="13691"/>
                    <a:pt x="17939" y="13779"/>
                  </a:cubicBezTo>
                  <a:cubicBezTo>
                    <a:pt x="17960" y="13867"/>
                    <a:pt x="17934" y="13905"/>
                    <a:pt x="17971" y="14018"/>
                  </a:cubicBezTo>
                  <a:cubicBezTo>
                    <a:pt x="18007" y="14132"/>
                    <a:pt x="18076" y="14119"/>
                    <a:pt x="18076" y="14119"/>
                  </a:cubicBezTo>
                  <a:cubicBezTo>
                    <a:pt x="18076" y="14119"/>
                    <a:pt x="18070" y="13816"/>
                    <a:pt x="18013" y="13741"/>
                  </a:cubicBezTo>
                  <a:cubicBezTo>
                    <a:pt x="17955" y="13665"/>
                    <a:pt x="17918" y="13577"/>
                    <a:pt x="17986" y="13602"/>
                  </a:cubicBezTo>
                  <a:cubicBezTo>
                    <a:pt x="18055" y="13627"/>
                    <a:pt x="18091" y="13565"/>
                    <a:pt x="18076" y="13489"/>
                  </a:cubicBezTo>
                  <a:cubicBezTo>
                    <a:pt x="18060" y="13414"/>
                    <a:pt x="17960" y="13451"/>
                    <a:pt x="17928" y="13464"/>
                  </a:cubicBezTo>
                  <a:cubicBezTo>
                    <a:pt x="17897" y="13476"/>
                    <a:pt x="17849" y="13413"/>
                    <a:pt x="17849" y="13413"/>
                  </a:cubicBezTo>
                  <a:close/>
                  <a:moveTo>
                    <a:pt x="17881" y="13161"/>
                  </a:moveTo>
                  <a:cubicBezTo>
                    <a:pt x="17844" y="13249"/>
                    <a:pt x="17871" y="13338"/>
                    <a:pt x="17928" y="13325"/>
                  </a:cubicBezTo>
                  <a:cubicBezTo>
                    <a:pt x="17986" y="13312"/>
                    <a:pt x="18107" y="13275"/>
                    <a:pt x="18134" y="13275"/>
                  </a:cubicBezTo>
                  <a:cubicBezTo>
                    <a:pt x="18160" y="13275"/>
                    <a:pt x="18197" y="13111"/>
                    <a:pt x="18176" y="13111"/>
                  </a:cubicBezTo>
                  <a:cubicBezTo>
                    <a:pt x="18155" y="13111"/>
                    <a:pt x="18007" y="13174"/>
                    <a:pt x="17992" y="13186"/>
                  </a:cubicBezTo>
                  <a:cubicBezTo>
                    <a:pt x="17976" y="13199"/>
                    <a:pt x="17881" y="13161"/>
                    <a:pt x="17881" y="13161"/>
                  </a:cubicBezTo>
                  <a:close/>
                  <a:moveTo>
                    <a:pt x="18418" y="12985"/>
                  </a:moveTo>
                  <a:cubicBezTo>
                    <a:pt x="18369" y="12935"/>
                    <a:pt x="18281" y="13401"/>
                    <a:pt x="18344" y="13438"/>
                  </a:cubicBezTo>
                  <a:cubicBezTo>
                    <a:pt x="18407" y="13476"/>
                    <a:pt x="18454" y="13022"/>
                    <a:pt x="18418" y="12985"/>
                  </a:cubicBezTo>
                  <a:close/>
                  <a:moveTo>
                    <a:pt x="17697" y="12317"/>
                  </a:moveTo>
                  <a:cubicBezTo>
                    <a:pt x="17695" y="12228"/>
                    <a:pt x="17613" y="12342"/>
                    <a:pt x="17607" y="12430"/>
                  </a:cubicBezTo>
                  <a:cubicBezTo>
                    <a:pt x="17602" y="12519"/>
                    <a:pt x="17665" y="12594"/>
                    <a:pt x="17565" y="12594"/>
                  </a:cubicBezTo>
                  <a:cubicBezTo>
                    <a:pt x="17465" y="12594"/>
                    <a:pt x="17460" y="12783"/>
                    <a:pt x="17439" y="12821"/>
                  </a:cubicBezTo>
                  <a:cubicBezTo>
                    <a:pt x="17418" y="12859"/>
                    <a:pt x="17397" y="12871"/>
                    <a:pt x="17355" y="12897"/>
                  </a:cubicBezTo>
                  <a:cubicBezTo>
                    <a:pt x="17313" y="12922"/>
                    <a:pt x="17302" y="13022"/>
                    <a:pt x="17292" y="13086"/>
                  </a:cubicBezTo>
                  <a:cubicBezTo>
                    <a:pt x="17281" y="13149"/>
                    <a:pt x="17208" y="12972"/>
                    <a:pt x="17187" y="13022"/>
                  </a:cubicBezTo>
                  <a:cubicBezTo>
                    <a:pt x="17166" y="13073"/>
                    <a:pt x="17181" y="13313"/>
                    <a:pt x="17218" y="13514"/>
                  </a:cubicBezTo>
                  <a:cubicBezTo>
                    <a:pt x="17255" y="13716"/>
                    <a:pt x="17350" y="13842"/>
                    <a:pt x="17376" y="13842"/>
                  </a:cubicBezTo>
                  <a:cubicBezTo>
                    <a:pt x="17402" y="13842"/>
                    <a:pt x="17455" y="13842"/>
                    <a:pt x="17492" y="13867"/>
                  </a:cubicBezTo>
                  <a:cubicBezTo>
                    <a:pt x="17529" y="13892"/>
                    <a:pt x="17650" y="13917"/>
                    <a:pt x="17644" y="13804"/>
                  </a:cubicBezTo>
                  <a:cubicBezTo>
                    <a:pt x="17639" y="13691"/>
                    <a:pt x="17628" y="13514"/>
                    <a:pt x="17681" y="13401"/>
                  </a:cubicBezTo>
                  <a:cubicBezTo>
                    <a:pt x="17734" y="13287"/>
                    <a:pt x="17786" y="13224"/>
                    <a:pt x="17760" y="13060"/>
                  </a:cubicBezTo>
                  <a:cubicBezTo>
                    <a:pt x="17734" y="12897"/>
                    <a:pt x="17681" y="12796"/>
                    <a:pt x="17718" y="12720"/>
                  </a:cubicBezTo>
                  <a:cubicBezTo>
                    <a:pt x="17755" y="12645"/>
                    <a:pt x="17797" y="12619"/>
                    <a:pt x="17797" y="12556"/>
                  </a:cubicBezTo>
                  <a:cubicBezTo>
                    <a:pt x="17797" y="12493"/>
                    <a:pt x="17707" y="12733"/>
                    <a:pt x="17697" y="12317"/>
                  </a:cubicBezTo>
                  <a:close/>
                  <a:moveTo>
                    <a:pt x="17955" y="10540"/>
                  </a:moveTo>
                  <a:cubicBezTo>
                    <a:pt x="17918" y="10540"/>
                    <a:pt x="17960" y="10679"/>
                    <a:pt x="17907" y="10767"/>
                  </a:cubicBezTo>
                  <a:cubicBezTo>
                    <a:pt x="17855" y="10855"/>
                    <a:pt x="17797" y="10893"/>
                    <a:pt x="17828" y="11044"/>
                  </a:cubicBezTo>
                  <a:cubicBezTo>
                    <a:pt x="17860" y="11195"/>
                    <a:pt x="17970" y="11309"/>
                    <a:pt x="17944" y="11372"/>
                  </a:cubicBezTo>
                  <a:cubicBezTo>
                    <a:pt x="17918" y="11435"/>
                    <a:pt x="17839" y="11561"/>
                    <a:pt x="17828" y="11674"/>
                  </a:cubicBezTo>
                  <a:cubicBezTo>
                    <a:pt x="17818" y="11787"/>
                    <a:pt x="17955" y="11497"/>
                    <a:pt x="17991" y="11384"/>
                  </a:cubicBezTo>
                  <a:cubicBezTo>
                    <a:pt x="18028" y="11271"/>
                    <a:pt x="18102" y="11334"/>
                    <a:pt x="18118" y="11271"/>
                  </a:cubicBezTo>
                  <a:cubicBezTo>
                    <a:pt x="18133" y="11208"/>
                    <a:pt x="18133" y="11208"/>
                    <a:pt x="18133" y="11208"/>
                  </a:cubicBezTo>
                  <a:cubicBezTo>
                    <a:pt x="18133" y="11208"/>
                    <a:pt x="18076" y="11183"/>
                    <a:pt x="18028" y="11145"/>
                  </a:cubicBezTo>
                  <a:cubicBezTo>
                    <a:pt x="17981" y="11107"/>
                    <a:pt x="17923" y="11246"/>
                    <a:pt x="17949" y="11044"/>
                  </a:cubicBezTo>
                  <a:cubicBezTo>
                    <a:pt x="17976" y="10842"/>
                    <a:pt x="18055" y="10880"/>
                    <a:pt x="18039" y="10729"/>
                  </a:cubicBezTo>
                  <a:cubicBezTo>
                    <a:pt x="18023" y="10578"/>
                    <a:pt x="17971" y="10540"/>
                    <a:pt x="17955" y="10540"/>
                  </a:cubicBezTo>
                  <a:close/>
                  <a:moveTo>
                    <a:pt x="18002" y="11636"/>
                  </a:moveTo>
                  <a:cubicBezTo>
                    <a:pt x="17984" y="11652"/>
                    <a:pt x="17939" y="11876"/>
                    <a:pt x="17997" y="11876"/>
                  </a:cubicBezTo>
                  <a:cubicBezTo>
                    <a:pt x="18055" y="11876"/>
                    <a:pt x="18155" y="11914"/>
                    <a:pt x="18133" y="11850"/>
                  </a:cubicBezTo>
                  <a:cubicBezTo>
                    <a:pt x="18113" y="11787"/>
                    <a:pt x="18060" y="11586"/>
                    <a:pt x="18002" y="11636"/>
                  </a:cubicBezTo>
                  <a:close/>
                  <a:moveTo>
                    <a:pt x="18176" y="11447"/>
                  </a:moveTo>
                  <a:cubicBezTo>
                    <a:pt x="18155" y="11444"/>
                    <a:pt x="18086" y="11712"/>
                    <a:pt x="18181" y="11699"/>
                  </a:cubicBezTo>
                  <a:cubicBezTo>
                    <a:pt x="18276" y="11687"/>
                    <a:pt x="18249" y="11460"/>
                    <a:pt x="18176" y="11447"/>
                  </a:cubicBezTo>
                  <a:close/>
                  <a:moveTo>
                    <a:pt x="18191" y="11914"/>
                  </a:moveTo>
                  <a:cubicBezTo>
                    <a:pt x="18118" y="12141"/>
                    <a:pt x="18123" y="12090"/>
                    <a:pt x="18070" y="12040"/>
                  </a:cubicBezTo>
                  <a:cubicBezTo>
                    <a:pt x="18018" y="11989"/>
                    <a:pt x="17934" y="12153"/>
                    <a:pt x="17949" y="12216"/>
                  </a:cubicBezTo>
                  <a:cubicBezTo>
                    <a:pt x="17965" y="12279"/>
                    <a:pt x="18081" y="12204"/>
                    <a:pt x="18107" y="12317"/>
                  </a:cubicBezTo>
                  <a:cubicBezTo>
                    <a:pt x="18134" y="12430"/>
                    <a:pt x="18134" y="12443"/>
                    <a:pt x="18186" y="12417"/>
                  </a:cubicBezTo>
                  <a:cubicBezTo>
                    <a:pt x="18239" y="12392"/>
                    <a:pt x="18291" y="12216"/>
                    <a:pt x="18276" y="12128"/>
                  </a:cubicBezTo>
                  <a:cubicBezTo>
                    <a:pt x="18260" y="12040"/>
                    <a:pt x="18191" y="11914"/>
                    <a:pt x="18191" y="11914"/>
                  </a:cubicBezTo>
                  <a:close/>
                  <a:moveTo>
                    <a:pt x="18549" y="13401"/>
                  </a:moveTo>
                  <a:cubicBezTo>
                    <a:pt x="18510" y="13495"/>
                    <a:pt x="18491" y="13502"/>
                    <a:pt x="18581" y="13539"/>
                  </a:cubicBezTo>
                  <a:cubicBezTo>
                    <a:pt x="18670" y="13577"/>
                    <a:pt x="18697" y="13577"/>
                    <a:pt x="18660" y="13678"/>
                  </a:cubicBezTo>
                  <a:cubicBezTo>
                    <a:pt x="18623" y="13779"/>
                    <a:pt x="18597" y="13905"/>
                    <a:pt x="18628" y="13917"/>
                  </a:cubicBezTo>
                  <a:cubicBezTo>
                    <a:pt x="18660" y="13930"/>
                    <a:pt x="18754" y="13867"/>
                    <a:pt x="18765" y="13917"/>
                  </a:cubicBezTo>
                  <a:cubicBezTo>
                    <a:pt x="18775" y="13968"/>
                    <a:pt x="18744" y="13980"/>
                    <a:pt x="18849" y="14018"/>
                  </a:cubicBezTo>
                  <a:cubicBezTo>
                    <a:pt x="18954" y="14056"/>
                    <a:pt x="18975" y="14144"/>
                    <a:pt x="18996" y="14195"/>
                  </a:cubicBezTo>
                  <a:cubicBezTo>
                    <a:pt x="19017" y="14245"/>
                    <a:pt x="19081" y="14409"/>
                    <a:pt x="19038" y="14409"/>
                  </a:cubicBezTo>
                  <a:cubicBezTo>
                    <a:pt x="18996" y="14409"/>
                    <a:pt x="18949" y="14535"/>
                    <a:pt x="18981" y="14548"/>
                  </a:cubicBezTo>
                  <a:cubicBezTo>
                    <a:pt x="19012" y="14560"/>
                    <a:pt x="19107" y="14510"/>
                    <a:pt x="19112" y="14548"/>
                  </a:cubicBezTo>
                  <a:cubicBezTo>
                    <a:pt x="19117" y="14585"/>
                    <a:pt x="19170" y="14825"/>
                    <a:pt x="19222" y="14812"/>
                  </a:cubicBezTo>
                  <a:cubicBezTo>
                    <a:pt x="19275" y="14800"/>
                    <a:pt x="19307" y="14573"/>
                    <a:pt x="19333" y="14510"/>
                  </a:cubicBezTo>
                  <a:cubicBezTo>
                    <a:pt x="19359" y="14447"/>
                    <a:pt x="19464" y="14409"/>
                    <a:pt x="19475" y="14522"/>
                  </a:cubicBezTo>
                  <a:cubicBezTo>
                    <a:pt x="19486" y="14636"/>
                    <a:pt x="19517" y="14749"/>
                    <a:pt x="19580" y="14825"/>
                  </a:cubicBezTo>
                  <a:cubicBezTo>
                    <a:pt x="19643" y="14901"/>
                    <a:pt x="19717" y="14976"/>
                    <a:pt x="19722" y="14913"/>
                  </a:cubicBezTo>
                  <a:cubicBezTo>
                    <a:pt x="19727" y="14850"/>
                    <a:pt x="19691" y="14611"/>
                    <a:pt x="19649" y="14573"/>
                  </a:cubicBezTo>
                  <a:cubicBezTo>
                    <a:pt x="19606" y="14535"/>
                    <a:pt x="19533" y="14321"/>
                    <a:pt x="19533" y="14232"/>
                  </a:cubicBezTo>
                  <a:cubicBezTo>
                    <a:pt x="19533" y="14145"/>
                    <a:pt x="19470" y="14119"/>
                    <a:pt x="19438" y="14056"/>
                  </a:cubicBezTo>
                  <a:cubicBezTo>
                    <a:pt x="19407" y="13993"/>
                    <a:pt x="19380" y="13817"/>
                    <a:pt x="19301" y="13779"/>
                  </a:cubicBezTo>
                  <a:cubicBezTo>
                    <a:pt x="19222" y="13741"/>
                    <a:pt x="19202" y="13678"/>
                    <a:pt x="19117" y="13577"/>
                  </a:cubicBezTo>
                  <a:cubicBezTo>
                    <a:pt x="19033" y="13476"/>
                    <a:pt x="18844" y="13476"/>
                    <a:pt x="18838" y="13540"/>
                  </a:cubicBezTo>
                  <a:cubicBezTo>
                    <a:pt x="18833" y="13602"/>
                    <a:pt x="18838" y="13540"/>
                    <a:pt x="18775" y="13489"/>
                  </a:cubicBezTo>
                  <a:cubicBezTo>
                    <a:pt x="18712" y="13439"/>
                    <a:pt x="18665" y="13489"/>
                    <a:pt x="18649" y="13401"/>
                  </a:cubicBezTo>
                  <a:cubicBezTo>
                    <a:pt x="18633" y="13312"/>
                    <a:pt x="18597" y="13287"/>
                    <a:pt x="18549" y="13401"/>
                  </a:cubicBezTo>
                  <a:close/>
                  <a:moveTo>
                    <a:pt x="18549" y="13401"/>
                  </a:move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673E37D-9FA6-E52E-0E40-37FF7CDDCCD0}"/>
                </a:ext>
              </a:extLst>
            </p:cNvPr>
            <p:cNvGrpSpPr/>
            <p:nvPr/>
          </p:nvGrpSpPr>
          <p:grpSpPr>
            <a:xfrm>
              <a:off x="5244048" y="2364849"/>
              <a:ext cx="922852" cy="922852"/>
              <a:chOff x="9120954" y="731359"/>
              <a:chExt cx="922852" cy="922852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BEC67B9B-8810-C4DD-98A0-7C9B8370F383}"/>
                  </a:ext>
                </a:extLst>
              </p:cNvPr>
              <p:cNvSpPr/>
              <p:nvPr/>
            </p:nvSpPr>
            <p:spPr>
              <a:xfrm>
                <a:off x="9120954" y="731359"/>
                <a:ext cx="922852" cy="922852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1D01CDFA-C086-EAF1-3AA8-61A545581710}"/>
                  </a:ext>
                </a:extLst>
              </p:cNvPr>
              <p:cNvSpPr/>
              <p:nvPr/>
            </p:nvSpPr>
            <p:spPr>
              <a:xfrm>
                <a:off x="9812528" y="1431929"/>
                <a:ext cx="164413" cy="1644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5C4D401-4174-B520-F538-50812E49F180}"/>
                </a:ext>
              </a:extLst>
            </p:cNvPr>
            <p:cNvGrpSpPr/>
            <p:nvPr/>
          </p:nvGrpSpPr>
          <p:grpSpPr>
            <a:xfrm>
              <a:off x="6353454" y="2028763"/>
              <a:ext cx="922852" cy="922852"/>
              <a:chOff x="8890825" y="1019002"/>
              <a:chExt cx="922852" cy="922852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45EA67CE-5568-BEE4-20CE-BF0BCF593C11}"/>
                  </a:ext>
                </a:extLst>
              </p:cNvPr>
              <p:cNvSpPr/>
              <p:nvPr/>
            </p:nvSpPr>
            <p:spPr>
              <a:xfrm>
                <a:off x="8890825" y="1019002"/>
                <a:ext cx="922852" cy="922852"/>
              </a:xfrm>
              <a:prstGeom prst="ellipse">
                <a:avLst/>
              </a:prstGeom>
              <a:noFill/>
              <a:ln w="254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A044F0FA-31CE-D25F-E292-A0458552AC6A}"/>
                  </a:ext>
                </a:extLst>
              </p:cNvPr>
              <p:cNvSpPr/>
              <p:nvPr/>
            </p:nvSpPr>
            <p:spPr>
              <a:xfrm>
                <a:off x="9582395" y="1719578"/>
                <a:ext cx="164413" cy="164413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BE91D00-8DC0-18AC-CF79-45723F747555}"/>
                </a:ext>
              </a:extLst>
            </p:cNvPr>
            <p:cNvGrpSpPr/>
            <p:nvPr/>
          </p:nvGrpSpPr>
          <p:grpSpPr>
            <a:xfrm>
              <a:off x="9431890" y="2947164"/>
              <a:ext cx="922852" cy="922852"/>
              <a:chOff x="9082602" y="1824450"/>
              <a:chExt cx="922852" cy="922852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C060C04-B48C-BD41-89F0-31BFC61C46F0}"/>
                  </a:ext>
                </a:extLst>
              </p:cNvPr>
              <p:cNvSpPr/>
              <p:nvPr/>
            </p:nvSpPr>
            <p:spPr>
              <a:xfrm>
                <a:off x="9082602" y="1824450"/>
                <a:ext cx="922852" cy="922852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349B58B8-E203-ADA0-4B4A-08FBABF10603}"/>
                  </a:ext>
                </a:extLst>
              </p:cNvPr>
              <p:cNvSpPr/>
              <p:nvPr/>
            </p:nvSpPr>
            <p:spPr>
              <a:xfrm>
                <a:off x="9774170" y="2525019"/>
                <a:ext cx="164413" cy="16441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1EDE16E-4096-A1A0-F60F-CE9FA0D72E9E}"/>
                </a:ext>
              </a:extLst>
            </p:cNvPr>
            <p:cNvGrpSpPr/>
            <p:nvPr/>
          </p:nvGrpSpPr>
          <p:grpSpPr>
            <a:xfrm>
              <a:off x="10872155" y="4150591"/>
              <a:ext cx="922852" cy="922852"/>
              <a:chOff x="9792142" y="923124"/>
              <a:chExt cx="922852" cy="922852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78B53CC4-491E-CA1C-8C4C-EEDEA4CF4A22}"/>
                  </a:ext>
                </a:extLst>
              </p:cNvPr>
              <p:cNvSpPr/>
              <p:nvPr/>
            </p:nvSpPr>
            <p:spPr>
              <a:xfrm>
                <a:off x="9792142" y="923124"/>
                <a:ext cx="922852" cy="922852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BF0C4908-EF2B-AEAD-29E4-197A838DD218}"/>
                  </a:ext>
                </a:extLst>
              </p:cNvPr>
              <p:cNvSpPr/>
              <p:nvPr/>
            </p:nvSpPr>
            <p:spPr>
              <a:xfrm>
                <a:off x="10483714" y="1623695"/>
                <a:ext cx="164413" cy="16441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9" name="Picture Placeholder 5">
              <a:extLst>
                <a:ext uri="{FF2B5EF4-FFF2-40B4-BE49-F238E27FC236}">
                  <a16:creationId xmlns:a16="http://schemas.microsoft.com/office/drawing/2014/main" id="{9B0DD239-ED8E-AA96-8269-9FA430982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09" r="21809"/>
            <a:stretch>
              <a:fillRect/>
            </a:stretch>
          </p:blipFill>
          <p:spPr>
            <a:xfrm>
              <a:off x="5369305" y="2490111"/>
              <a:ext cx="672329" cy="672329"/>
            </a:xfrm>
            <a:prstGeom prst="ellipse">
              <a:avLst/>
            </a:prstGeom>
          </p:spPr>
        </p:pic>
        <p:pic>
          <p:nvPicPr>
            <p:cNvPr id="50" name="Picture Placeholder 6">
              <a:extLst>
                <a:ext uri="{FF2B5EF4-FFF2-40B4-BE49-F238E27FC236}">
                  <a16:creationId xmlns:a16="http://schemas.microsoft.com/office/drawing/2014/main" id="{A102A1A9-1F72-B23E-06B1-5C18241BC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09" r="21809"/>
            <a:stretch>
              <a:fillRect/>
            </a:stretch>
          </p:blipFill>
          <p:spPr>
            <a:xfrm>
              <a:off x="6478609" y="2158807"/>
              <a:ext cx="672329" cy="672329"/>
            </a:xfrm>
            <a:prstGeom prst="ellipse">
              <a:avLst/>
            </a:prstGeom>
          </p:spPr>
        </p:pic>
        <p:pic>
          <p:nvPicPr>
            <p:cNvPr id="52" name="Picture Placeholder 33">
              <a:extLst>
                <a:ext uri="{FF2B5EF4-FFF2-40B4-BE49-F238E27FC236}">
                  <a16:creationId xmlns:a16="http://schemas.microsoft.com/office/drawing/2014/main" id="{A1177EF3-9786-9BEE-06B3-DEF88C5209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75" r="21875"/>
            <a:stretch>
              <a:fillRect/>
            </a:stretch>
          </p:blipFill>
          <p:spPr>
            <a:xfrm>
              <a:off x="9557044" y="3072424"/>
              <a:ext cx="672329" cy="672329"/>
            </a:xfrm>
            <a:prstGeom prst="ellipse">
              <a:avLst/>
            </a:prstGeom>
          </p:spPr>
        </p:pic>
        <p:pic>
          <p:nvPicPr>
            <p:cNvPr id="53" name="Picture Placeholder 29">
              <a:extLst>
                <a:ext uri="{FF2B5EF4-FFF2-40B4-BE49-F238E27FC236}">
                  <a16:creationId xmlns:a16="http://schemas.microsoft.com/office/drawing/2014/main" id="{B7F7C4C4-2572-B7EB-8F4A-A6610000B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75" r="21875"/>
            <a:stretch>
              <a:fillRect/>
            </a:stretch>
          </p:blipFill>
          <p:spPr>
            <a:xfrm>
              <a:off x="10997413" y="4275853"/>
              <a:ext cx="672329" cy="672329"/>
            </a:xfrm>
            <a:prstGeom prst="ellipse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5E8D0A0-1B34-33D2-1A9A-6572D1C10A68}"/>
              </a:ext>
            </a:extLst>
          </p:cNvPr>
          <p:cNvGrpSpPr/>
          <p:nvPr/>
        </p:nvGrpSpPr>
        <p:grpSpPr>
          <a:xfrm>
            <a:off x="526612" y="1702768"/>
            <a:ext cx="7214518" cy="1773316"/>
            <a:chOff x="1008061" y="1876258"/>
            <a:chExt cx="3503351" cy="1773316"/>
          </a:xfrm>
        </p:grpSpPr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894445B6-B9FF-CA11-B0EA-2D48225ED086}"/>
                </a:ext>
              </a:extLst>
            </p:cNvPr>
            <p:cNvSpPr/>
            <p:nvPr/>
          </p:nvSpPr>
          <p:spPr>
            <a:xfrm>
              <a:off x="1008061" y="2308587"/>
              <a:ext cx="3503351" cy="1340987"/>
            </a:xfrm>
            <a:prstGeom prst="roundRect">
              <a:avLst>
                <a:gd name="adj" fmla="val 6226"/>
              </a:avLst>
            </a:prstGeom>
            <a:solidFill>
              <a:schemeClr val="accent1">
                <a:alpha val="20000"/>
              </a:schemeClr>
            </a:solidFill>
            <a:effectLst/>
          </p:spPr>
          <p:txBody>
            <a:bodyPr wrap="square" lIns="182880" tIns="365760" rIns="91440" bIns="182880">
              <a:spAutoFit/>
            </a:bodyPr>
            <a:lstStyle/>
            <a:p>
              <a:pPr defTabSz="888978">
                <a:lnSpc>
                  <a:spcPct val="120000"/>
                </a:lnSpc>
                <a:spcBef>
                  <a:spcPct val="0"/>
                </a:spcBef>
                <a:spcAft>
                  <a:spcPts val="267"/>
                </a:spcAft>
              </a:pPr>
              <a:r>
                <a:rPr lang="en-US" sz="1400" dirty="0"/>
                <a:t>Datakulture helps to spot the pattern and transform data into intelligent insights through cutting edge technologies and tools including augmented analytics. Datakulture is a division of Sedin Technologies.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1A79483-6B3D-9466-8605-0B0FB9E9ED00}"/>
                </a:ext>
              </a:extLst>
            </p:cNvPr>
            <p:cNvSpPr txBox="1"/>
            <p:nvPr/>
          </p:nvSpPr>
          <p:spPr>
            <a:xfrm>
              <a:off x="1008062" y="1876258"/>
              <a:ext cx="3503350" cy="645319"/>
            </a:xfrm>
            <a:prstGeom prst="round2SameRect">
              <a:avLst/>
            </a:prstGeom>
            <a:solidFill>
              <a:schemeClr val="accent1"/>
            </a:solidFill>
          </p:spPr>
          <p:txBody>
            <a:bodyPr wrap="square" lIns="243840" tIns="121920" rIns="243840" bIns="121920" rtlCol="0">
              <a:spAutoFit/>
            </a:bodyPr>
            <a:lstStyle/>
            <a:p>
              <a:r>
                <a:rPr lang="en-US" sz="2400" dirty="0" err="1">
                  <a:solidFill>
                    <a:srgbClr val="FFFFFF"/>
                  </a:solidFill>
                </a:rPr>
                <a:t>Datakulture</a:t>
              </a:r>
              <a:endParaRPr lang="en-US" sz="24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33219DD-679E-FA0A-809D-7B808D5451C7}"/>
              </a:ext>
            </a:extLst>
          </p:cNvPr>
          <p:cNvGrpSpPr/>
          <p:nvPr/>
        </p:nvGrpSpPr>
        <p:grpSpPr>
          <a:xfrm>
            <a:off x="531543" y="3877478"/>
            <a:ext cx="7282056" cy="2344971"/>
            <a:chOff x="1008061" y="1876258"/>
            <a:chExt cx="3503351" cy="2344971"/>
          </a:xfrm>
        </p:grpSpPr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455C7696-F08F-2D6A-6081-6410FB7426CD}"/>
                </a:ext>
              </a:extLst>
            </p:cNvPr>
            <p:cNvSpPr/>
            <p:nvPr/>
          </p:nvSpPr>
          <p:spPr>
            <a:xfrm>
              <a:off x="1008061" y="2308587"/>
              <a:ext cx="3503351" cy="1912642"/>
            </a:xfrm>
            <a:prstGeom prst="roundRect">
              <a:avLst>
                <a:gd name="adj" fmla="val 6226"/>
              </a:avLst>
            </a:prstGeom>
            <a:solidFill>
              <a:schemeClr val="accent2">
                <a:alpha val="20000"/>
              </a:schemeClr>
            </a:solidFill>
            <a:effectLst/>
          </p:spPr>
          <p:txBody>
            <a:bodyPr wrap="square" lIns="182880" tIns="365760" rIns="91440" bIns="182880">
              <a:spAutoFit/>
            </a:bodyPr>
            <a:lstStyle/>
            <a:p>
              <a:pPr defTabSz="888978">
                <a:lnSpc>
                  <a:spcPct val="120000"/>
                </a:lnSpc>
                <a:spcBef>
                  <a:spcPct val="0"/>
                </a:spcBef>
                <a:spcAft>
                  <a:spcPts val="267"/>
                </a:spcAft>
              </a:pPr>
              <a:r>
                <a:rPr lang="en-US" sz="1400" dirty="0"/>
                <a:t>Sedin is an ISO certified IT Consulting &amp; Software Services company established in 2006. With Sedin, clients are assured of a transparent business practice, cost effective solution, innovative &amp; high-quality services. Their headquarter is in Chennai, India, and they also have offices in the United States, Canada, and Australia.</a:t>
              </a:r>
            </a:p>
            <a:p>
              <a:pPr defTabSz="888978">
                <a:lnSpc>
                  <a:spcPct val="120000"/>
                </a:lnSpc>
                <a:spcBef>
                  <a:spcPct val="0"/>
                </a:spcBef>
                <a:spcAft>
                  <a:spcPts val="267"/>
                </a:spcAft>
              </a:pPr>
              <a:endParaRPr lang="en-US" sz="14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DACFE1A-703A-E3F5-C558-BAE97A679539}"/>
                </a:ext>
              </a:extLst>
            </p:cNvPr>
            <p:cNvSpPr txBox="1"/>
            <p:nvPr/>
          </p:nvSpPr>
          <p:spPr>
            <a:xfrm>
              <a:off x="1008062" y="1876258"/>
              <a:ext cx="3503350" cy="645319"/>
            </a:xfrm>
            <a:prstGeom prst="round2SameRect">
              <a:avLst/>
            </a:prstGeom>
            <a:solidFill>
              <a:schemeClr val="accent2"/>
            </a:solidFill>
          </p:spPr>
          <p:txBody>
            <a:bodyPr wrap="square" lIns="243840" tIns="121920" rIns="243840" bIns="121920" rtlCol="0">
              <a:spAutoFit/>
            </a:bodyPr>
            <a:lstStyle/>
            <a:p>
              <a:r>
                <a:rPr lang="en-US" sz="2400" dirty="0">
                  <a:solidFill>
                    <a:srgbClr val="FFFFFF"/>
                  </a:solidFill>
                </a:rPr>
                <a:t>Sedin</a:t>
              </a:r>
            </a:p>
          </p:txBody>
        </p:sp>
      </p:grpSp>
      <p:grpSp>
        <p:nvGrpSpPr>
          <p:cNvPr id="64" name="object 4">
            <a:extLst>
              <a:ext uri="{FF2B5EF4-FFF2-40B4-BE49-F238E27FC236}">
                <a16:creationId xmlns:a16="http://schemas.microsoft.com/office/drawing/2014/main" id="{498C3212-9316-0DE9-7189-468CB379F41E}"/>
              </a:ext>
            </a:extLst>
          </p:cNvPr>
          <p:cNvGrpSpPr>
            <a:grpSpLocks noChangeAspect="1"/>
          </p:cNvGrpSpPr>
          <p:nvPr/>
        </p:nvGrpSpPr>
        <p:grpSpPr>
          <a:xfrm>
            <a:off x="8773387" y="1518778"/>
            <a:ext cx="2054112" cy="2160000"/>
            <a:chOff x="0" y="0"/>
            <a:chExt cx="6340654" cy="6667509"/>
          </a:xfrm>
        </p:grpSpPr>
        <p:grpSp>
          <p:nvGrpSpPr>
            <p:cNvPr id="65" name="object 5">
              <a:extLst>
                <a:ext uri="{FF2B5EF4-FFF2-40B4-BE49-F238E27FC236}">
                  <a16:creationId xmlns:a16="http://schemas.microsoft.com/office/drawing/2014/main" id="{F278998D-16DA-75AC-93BC-5F4DBEA18B52}"/>
                </a:ext>
              </a:extLst>
            </p:cNvPr>
            <p:cNvGrpSpPr/>
            <p:nvPr/>
          </p:nvGrpSpPr>
          <p:grpSpPr>
            <a:xfrm>
              <a:off x="0" y="2601121"/>
              <a:ext cx="6340655" cy="4066389"/>
              <a:chOff x="0" y="0"/>
              <a:chExt cx="6340655" cy="4066386"/>
            </a:xfrm>
          </p:grpSpPr>
          <p:sp>
            <p:nvSpPr>
              <p:cNvPr id="169" name="Shape">
                <a:extLst>
                  <a:ext uri="{FF2B5EF4-FFF2-40B4-BE49-F238E27FC236}">
                    <a16:creationId xmlns:a16="http://schemas.microsoft.com/office/drawing/2014/main" id="{7FA0B66D-8FCC-2379-35B4-605D899DAB7D}"/>
                  </a:ext>
                </a:extLst>
              </p:cNvPr>
              <p:cNvSpPr/>
              <p:nvPr/>
            </p:nvSpPr>
            <p:spPr>
              <a:xfrm>
                <a:off x="0" y="1723974"/>
                <a:ext cx="2757234" cy="16520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9545"/>
                    </a:moveTo>
                    <a:lnTo>
                      <a:pt x="21412" y="8623"/>
                    </a:lnTo>
                    <a:lnTo>
                      <a:pt x="21168" y="8309"/>
                    </a:lnTo>
                    <a:lnTo>
                      <a:pt x="12828" y="274"/>
                    </a:lnTo>
                    <a:lnTo>
                      <a:pt x="12507" y="69"/>
                    </a:lnTo>
                    <a:lnTo>
                      <a:pt x="12171" y="0"/>
                    </a:lnTo>
                    <a:lnTo>
                      <a:pt x="11836" y="69"/>
                    </a:lnTo>
                    <a:lnTo>
                      <a:pt x="11515" y="274"/>
                    </a:lnTo>
                    <a:lnTo>
                      <a:pt x="432" y="10967"/>
                    </a:lnTo>
                    <a:lnTo>
                      <a:pt x="144" y="11374"/>
                    </a:lnTo>
                    <a:lnTo>
                      <a:pt x="0" y="12053"/>
                    </a:lnTo>
                    <a:lnTo>
                      <a:pt x="40" y="12545"/>
                    </a:lnTo>
                    <a:lnTo>
                      <a:pt x="432" y="13290"/>
                    </a:lnTo>
                    <a:lnTo>
                      <a:pt x="8772" y="21324"/>
                    </a:lnTo>
                    <a:lnTo>
                      <a:pt x="9090" y="21533"/>
                    </a:lnTo>
                    <a:lnTo>
                      <a:pt x="9429" y="21600"/>
                    </a:lnTo>
                    <a:lnTo>
                      <a:pt x="9600" y="21585"/>
                    </a:lnTo>
                    <a:lnTo>
                      <a:pt x="9931" y="21446"/>
                    </a:lnTo>
                    <a:lnTo>
                      <a:pt x="21168" y="10631"/>
                    </a:lnTo>
                    <a:lnTo>
                      <a:pt x="21456" y="10224"/>
                    </a:lnTo>
                    <a:lnTo>
                      <a:pt x="21600" y="9545"/>
                    </a:lnTo>
                    <a:close/>
                  </a:path>
                </a:pathLst>
              </a:custGeom>
              <a:solidFill>
                <a:srgbClr val="E0E1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0860" tIns="30860" rIns="30860" bIns="30860" numCol="1" anchor="t">
                <a:noAutofit/>
              </a:bodyPr>
              <a:lstStyle/>
              <a:p>
                <a:endParaRPr sz="945"/>
              </a:p>
            </p:txBody>
          </p:sp>
          <p:sp>
            <p:nvSpPr>
              <p:cNvPr id="170" name="Shape">
                <a:extLst>
                  <a:ext uri="{FF2B5EF4-FFF2-40B4-BE49-F238E27FC236}">
                    <a16:creationId xmlns:a16="http://schemas.microsoft.com/office/drawing/2014/main" id="{918AD6A4-DE44-10E5-7910-3EBE4D9346BC}"/>
                  </a:ext>
                </a:extLst>
              </p:cNvPr>
              <p:cNvSpPr/>
              <p:nvPr/>
            </p:nvSpPr>
            <p:spPr>
              <a:xfrm>
                <a:off x="1143317" y="0"/>
                <a:ext cx="3874607" cy="22974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9621"/>
                    </a:moveTo>
                    <a:lnTo>
                      <a:pt x="21466" y="8958"/>
                    </a:lnTo>
                    <a:lnTo>
                      <a:pt x="21293" y="8732"/>
                    </a:lnTo>
                    <a:lnTo>
                      <a:pt x="12538" y="197"/>
                    </a:lnTo>
                    <a:lnTo>
                      <a:pt x="12310" y="49"/>
                    </a:lnTo>
                    <a:lnTo>
                      <a:pt x="12070" y="0"/>
                    </a:lnTo>
                    <a:lnTo>
                      <a:pt x="11831" y="49"/>
                    </a:lnTo>
                    <a:lnTo>
                      <a:pt x="11603" y="197"/>
                    </a:lnTo>
                    <a:lnTo>
                      <a:pt x="306" y="11197"/>
                    </a:lnTo>
                    <a:lnTo>
                      <a:pt x="103" y="11487"/>
                    </a:lnTo>
                    <a:lnTo>
                      <a:pt x="0" y="11975"/>
                    </a:lnTo>
                    <a:lnTo>
                      <a:pt x="28" y="12329"/>
                    </a:lnTo>
                    <a:lnTo>
                      <a:pt x="306" y="12867"/>
                    </a:lnTo>
                    <a:lnTo>
                      <a:pt x="9061" y="21402"/>
                    </a:lnTo>
                    <a:lnTo>
                      <a:pt x="9287" y="21552"/>
                    </a:lnTo>
                    <a:lnTo>
                      <a:pt x="9528" y="21600"/>
                    </a:lnTo>
                    <a:lnTo>
                      <a:pt x="9650" y="21589"/>
                    </a:lnTo>
                    <a:lnTo>
                      <a:pt x="9885" y="21489"/>
                    </a:lnTo>
                    <a:lnTo>
                      <a:pt x="21293" y="10402"/>
                    </a:lnTo>
                    <a:lnTo>
                      <a:pt x="21497" y="10110"/>
                    </a:lnTo>
                    <a:lnTo>
                      <a:pt x="21600" y="9621"/>
                    </a:lnTo>
                    <a:close/>
                  </a:path>
                </a:pathLst>
              </a:custGeom>
              <a:solidFill>
                <a:srgbClr val="E0E1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0860" tIns="30860" rIns="30860" bIns="30860" numCol="1" anchor="t">
                <a:noAutofit/>
              </a:bodyPr>
              <a:lstStyle/>
              <a:p>
                <a:endParaRPr sz="945"/>
              </a:p>
            </p:txBody>
          </p:sp>
          <p:sp>
            <p:nvSpPr>
              <p:cNvPr id="171" name="Shape">
                <a:extLst>
                  <a:ext uri="{FF2B5EF4-FFF2-40B4-BE49-F238E27FC236}">
                    <a16:creationId xmlns:a16="http://schemas.microsoft.com/office/drawing/2014/main" id="{84D2D4C4-88A1-DA2E-10BC-510C3AFF5D40}"/>
                  </a:ext>
                </a:extLst>
              </p:cNvPr>
              <p:cNvSpPr/>
              <p:nvPr/>
            </p:nvSpPr>
            <p:spPr>
              <a:xfrm>
                <a:off x="1660004" y="1342604"/>
                <a:ext cx="4680652" cy="27237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8226"/>
                    </a:moveTo>
                    <a:lnTo>
                      <a:pt x="21489" y="7666"/>
                    </a:lnTo>
                    <a:lnTo>
                      <a:pt x="21346" y="7476"/>
                    </a:lnTo>
                    <a:lnTo>
                      <a:pt x="13982" y="166"/>
                    </a:lnTo>
                    <a:lnTo>
                      <a:pt x="13793" y="41"/>
                    </a:lnTo>
                    <a:lnTo>
                      <a:pt x="13595" y="0"/>
                    </a:lnTo>
                    <a:lnTo>
                      <a:pt x="13398" y="41"/>
                    </a:lnTo>
                    <a:lnTo>
                      <a:pt x="13209" y="166"/>
                    </a:lnTo>
                    <a:lnTo>
                      <a:pt x="6191" y="7143"/>
                    </a:lnTo>
                    <a:lnTo>
                      <a:pt x="6021" y="7390"/>
                    </a:lnTo>
                    <a:lnTo>
                      <a:pt x="5937" y="7802"/>
                    </a:lnTo>
                    <a:lnTo>
                      <a:pt x="5960" y="8100"/>
                    </a:lnTo>
                    <a:lnTo>
                      <a:pt x="6047" y="8362"/>
                    </a:lnTo>
                    <a:lnTo>
                      <a:pt x="6191" y="8552"/>
                    </a:lnTo>
                    <a:lnTo>
                      <a:pt x="6400" y="8760"/>
                    </a:lnTo>
                    <a:lnTo>
                      <a:pt x="6390" y="8767"/>
                    </a:lnTo>
                    <a:lnTo>
                      <a:pt x="254" y="14858"/>
                    </a:lnTo>
                    <a:lnTo>
                      <a:pt x="85" y="15105"/>
                    </a:lnTo>
                    <a:lnTo>
                      <a:pt x="0" y="15517"/>
                    </a:lnTo>
                    <a:lnTo>
                      <a:pt x="24" y="15816"/>
                    </a:lnTo>
                    <a:lnTo>
                      <a:pt x="254" y="16267"/>
                    </a:lnTo>
                    <a:lnTo>
                      <a:pt x="5459" y="21434"/>
                    </a:lnTo>
                    <a:lnTo>
                      <a:pt x="5646" y="21560"/>
                    </a:lnTo>
                    <a:lnTo>
                      <a:pt x="5846" y="21600"/>
                    </a:lnTo>
                    <a:lnTo>
                      <a:pt x="5947" y="21590"/>
                    </a:lnTo>
                    <a:lnTo>
                      <a:pt x="6141" y="21506"/>
                    </a:lnTo>
                    <a:lnTo>
                      <a:pt x="12368" y="15341"/>
                    </a:lnTo>
                    <a:lnTo>
                      <a:pt x="12537" y="15095"/>
                    </a:lnTo>
                    <a:lnTo>
                      <a:pt x="12588" y="14903"/>
                    </a:lnTo>
                    <a:lnTo>
                      <a:pt x="13554" y="15862"/>
                    </a:lnTo>
                    <a:lnTo>
                      <a:pt x="13646" y="15936"/>
                    </a:lnTo>
                    <a:lnTo>
                      <a:pt x="13741" y="15989"/>
                    </a:lnTo>
                    <a:lnTo>
                      <a:pt x="13840" y="16021"/>
                    </a:lnTo>
                    <a:lnTo>
                      <a:pt x="13941" y="16030"/>
                    </a:lnTo>
                    <a:lnTo>
                      <a:pt x="14042" y="16021"/>
                    </a:lnTo>
                    <a:lnTo>
                      <a:pt x="14236" y="15936"/>
                    </a:lnTo>
                    <a:lnTo>
                      <a:pt x="21346" y="8884"/>
                    </a:lnTo>
                    <a:lnTo>
                      <a:pt x="21515" y="8638"/>
                    </a:lnTo>
                    <a:lnTo>
                      <a:pt x="21554" y="8527"/>
                    </a:lnTo>
                    <a:lnTo>
                      <a:pt x="21600" y="8226"/>
                    </a:lnTo>
                    <a:close/>
                  </a:path>
                </a:pathLst>
              </a:custGeom>
              <a:solidFill>
                <a:srgbClr val="E0E1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0860" tIns="30860" rIns="30860" bIns="30860" numCol="1" anchor="t">
                <a:noAutofit/>
              </a:bodyPr>
              <a:lstStyle/>
              <a:p>
                <a:endParaRPr sz="945"/>
              </a:p>
            </p:txBody>
          </p:sp>
        </p:grpSp>
        <p:sp>
          <p:nvSpPr>
            <p:cNvPr id="66" name="object 6">
              <a:extLst>
                <a:ext uri="{FF2B5EF4-FFF2-40B4-BE49-F238E27FC236}">
                  <a16:creationId xmlns:a16="http://schemas.microsoft.com/office/drawing/2014/main" id="{8CF04E96-223E-F01A-D04D-57790350C301}"/>
                </a:ext>
              </a:extLst>
            </p:cNvPr>
            <p:cNvSpPr/>
            <p:nvPr/>
          </p:nvSpPr>
          <p:spPr>
            <a:xfrm>
              <a:off x="1212219" y="1324732"/>
              <a:ext cx="3735235" cy="3501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18" y="0"/>
                  </a:moveTo>
                  <a:lnTo>
                    <a:pt x="11836" y="72"/>
                  </a:lnTo>
                  <a:lnTo>
                    <a:pt x="117" y="7288"/>
                  </a:lnTo>
                  <a:lnTo>
                    <a:pt x="0" y="7460"/>
                  </a:lnTo>
                  <a:lnTo>
                    <a:pt x="0" y="15758"/>
                  </a:lnTo>
                  <a:lnTo>
                    <a:pt x="9201" y="21528"/>
                  </a:lnTo>
                  <a:lnTo>
                    <a:pt x="9484" y="21600"/>
                  </a:lnTo>
                  <a:lnTo>
                    <a:pt x="9628" y="21582"/>
                  </a:lnTo>
                  <a:lnTo>
                    <a:pt x="21482" y="14311"/>
                  </a:lnTo>
                  <a:lnTo>
                    <a:pt x="21600" y="14139"/>
                  </a:lnTo>
                  <a:lnTo>
                    <a:pt x="21600" y="5844"/>
                  </a:lnTo>
                  <a:lnTo>
                    <a:pt x="12401" y="72"/>
                  </a:lnTo>
                  <a:lnTo>
                    <a:pt x="12118" y="0"/>
                  </a:lnTo>
                  <a:close/>
                </a:path>
              </a:pathLst>
            </a:custGeom>
            <a:solidFill>
              <a:srgbClr val="3A328C"/>
            </a:solidFill>
            <a:ln w="12700" cap="flat">
              <a:noFill/>
              <a:miter lim="400000"/>
            </a:ln>
            <a:effectLst/>
          </p:spPr>
          <p:txBody>
            <a:bodyPr wrap="square" lIns="30860" tIns="30860" rIns="30860" bIns="30860" numCol="1" anchor="t">
              <a:noAutofit/>
            </a:bodyPr>
            <a:lstStyle/>
            <a:p>
              <a:endParaRPr sz="945"/>
            </a:p>
          </p:txBody>
        </p:sp>
        <p:grpSp>
          <p:nvGrpSpPr>
            <p:cNvPr id="67" name="object 7">
              <a:extLst>
                <a:ext uri="{FF2B5EF4-FFF2-40B4-BE49-F238E27FC236}">
                  <a16:creationId xmlns:a16="http://schemas.microsoft.com/office/drawing/2014/main" id="{78199502-B1D7-9688-CF56-EF623E0258EA}"/>
                </a:ext>
              </a:extLst>
            </p:cNvPr>
            <p:cNvGrpSpPr/>
            <p:nvPr/>
          </p:nvGrpSpPr>
          <p:grpSpPr>
            <a:xfrm>
              <a:off x="3307968" y="1324053"/>
              <a:ext cx="1646042" cy="1900088"/>
              <a:chOff x="0" y="0"/>
              <a:chExt cx="1646040" cy="1900086"/>
            </a:xfrm>
          </p:grpSpPr>
          <p:sp>
            <p:nvSpPr>
              <p:cNvPr id="158" name="Shape">
                <a:extLst>
                  <a:ext uri="{FF2B5EF4-FFF2-40B4-BE49-F238E27FC236}">
                    <a16:creationId xmlns:a16="http://schemas.microsoft.com/office/drawing/2014/main" id="{03F4660F-9B1D-A9C4-080B-8D8D93CBEC5E}"/>
                  </a:ext>
                </a:extLst>
              </p:cNvPr>
              <p:cNvSpPr/>
              <p:nvPr/>
            </p:nvSpPr>
            <p:spPr>
              <a:xfrm>
                <a:off x="1633340" y="945886"/>
                <a:ext cx="12701" cy="954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59" y="0"/>
                    </a:moveTo>
                    <a:lnTo>
                      <a:pt x="0" y="21600"/>
                    </a:lnTo>
                    <a:lnTo>
                      <a:pt x="21600" y="21595"/>
                    </a:lnTo>
                    <a:lnTo>
                      <a:pt x="21600" y="36"/>
                    </a:lnTo>
                    <a:lnTo>
                      <a:pt x="1959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0860" tIns="30860" rIns="30860" bIns="30860" numCol="1" anchor="t">
                <a:noAutofit/>
              </a:bodyPr>
              <a:lstStyle/>
              <a:p>
                <a:endParaRPr sz="945"/>
              </a:p>
            </p:txBody>
          </p:sp>
          <p:sp>
            <p:nvSpPr>
              <p:cNvPr id="159" name="Shape">
                <a:extLst>
                  <a:ext uri="{FF2B5EF4-FFF2-40B4-BE49-F238E27FC236}">
                    <a16:creationId xmlns:a16="http://schemas.microsoft.com/office/drawing/2014/main" id="{E87F7F62-0FCF-7BE0-2644-C75F7BDE0BA1}"/>
                  </a:ext>
                </a:extLst>
              </p:cNvPr>
              <p:cNvSpPr/>
              <p:nvPr/>
            </p:nvSpPr>
            <p:spPr>
              <a:xfrm>
                <a:off x="1632006" y="935360"/>
                <a:ext cx="12701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5481" y="2796"/>
                    </a:lnTo>
                    <a:lnTo>
                      <a:pt x="21600" y="21600"/>
                    </a:lnTo>
                    <a:lnTo>
                      <a:pt x="21600" y="15680"/>
                    </a:lnTo>
                    <a:lnTo>
                      <a:pt x="7321" y="30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0860" tIns="30860" rIns="30860" bIns="30860" numCol="1" anchor="t">
                <a:noAutofit/>
              </a:bodyPr>
              <a:lstStyle/>
              <a:p>
                <a:endParaRPr sz="945"/>
              </a:p>
            </p:txBody>
          </p:sp>
          <p:sp>
            <p:nvSpPr>
              <p:cNvPr id="160" name="Shape">
                <a:extLst>
                  <a:ext uri="{FF2B5EF4-FFF2-40B4-BE49-F238E27FC236}">
                    <a16:creationId xmlns:a16="http://schemas.microsoft.com/office/drawing/2014/main" id="{9AA99289-F206-6E39-F223-DD6AA9797A74}"/>
                  </a:ext>
                </a:extLst>
              </p:cNvPr>
              <p:cNvSpPr/>
              <p:nvPr/>
            </p:nvSpPr>
            <p:spPr>
              <a:xfrm>
                <a:off x="1628271" y="927035"/>
                <a:ext cx="12701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2057" y="12687"/>
                    </a:lnTo>
                    <a:lnTo>
                      <a:pt x="21600" y="21600"/>
                    </a:lnTo>
                    <a:lnTo>
                      <a:pt x="6062" y="39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0860" tIns="30860" rIns="30860" bIns="30860" numCol="1" anchor="t">
                <a:noAutofit/>
              </a:bodyPr>
              <a:lstStyle/>
              <a:p>
                <a:endParaRPr sz="945"/>
              </a:p>
            </p:txBody>
          </p:sp>
          <p:sp>
            <p:nvSpPr>
              <p:cNvPr id="161" name="Triangle">
                <a:extLst>
                  <a:ext uri="{FF2B5EF4-FFF2-40B4-BE49-F238E27FC236}">
                    <a16:creationId xmlns:a16="http://schemas.microsoft.com/office/drawing/2014/main" id="{57E718B0-686D-A2B1-7B3D-7154B45698C6}"/>
                  </a:ext>
                </a:extLst>
              </p:cNvPr>
              <p:cNvSpPr/>
              <p:nvPr/>
            </p:nvSpPr>
            <p:spPr>
              <a:xfrm>
                <a:off x="1623683" y="920775"/>
                <a:ext cx="12701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  <a:lnTo>
                      <a:pt x="17662" y="152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0860" tIns="30860" rIns="30860" bIns="30860" numCol="1" anchor="t">
                <a:noAutofit/>
              </a:bodyPr>
              <a:lstStyle/>
              <a:p>
                <a:endParaRPr sz="945"/>
              </a:p>
            </p:txBody>
          </p:sp>
          <p:sp>
            <p:nvSpPr>
              <p:cNvPr id="162" name="Triangle">
                <a:extLst>
                  <a:ext uri="{FF2B5EF4-FFF2-40B4-BE49-F238E27FC236}">
                    <a16:creationId xmlns:a16="http://schemas.microsoft.com/office/drawing/2014/main" id="{6695BB72-F58C-13F7-B2A2-5EEFC4A6AB65}"/>
                  </a:ext>
                </a:extLst>
              </p:cNvPr>
              <p:cNvSpPr/>
              <p:nvPr/>
            </p:nvSpPr>
            <p:spPr>
              <a:xfrm>
                <a:off x="1621139" y="918185"/>
                <a:ext cx="12701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  <a:lnTo>
                      <a:pt x="7043" y="47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0860" tIns="30860" rIns="30860" bIns="30860" numCol="1" anchor="t">
                <a:noAutofit/>
              </a:bodyPr>
              <a:lstStyle/>
              <a:p>
                <a:endParaRPr sz="945"/>
              </a:p>
            </p:txBody>
          </p:sp>
          <p:sp>
            <p:nvSpPr>
              <p:cNvPr id="163" name="Triangle">
                <a:extLst>
                  <a:ext uri="{FF2B5EF4-FFF2-40B4-BE49-F238E27FC236}">
                    <a16:creationId xmlns:a16="http://schemas.microsoft.com/office/drawing/2014/main" id="{60FC8DAD-A2BF-8AB6-100E-75DB6661D2EC}"/>
                  </a:ext>
                </a:extLst>
              </p:cNvPr>
              <p:cNvSpPr/>
              <p:nvPr/>
            </p:nvSpPr>
            <p:spPr>
              <a:xfrm>
                <a:off x="1619040" y="916760"/>
                <a:ext cx="12701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  <a:lnTo>
                      <a:pt x="13811" y="99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0860" tIns="30860" rIns="30860" bIns="30860" numCol="1" anchor="t">
                <a:noAutofit/>
              </a:bodyPr>
              <a:lstStyle/>
              <a:p>
                <a:endParaRPr sz="945"/>
              </a:p>
            </p:txBody>
          </p:sp>
          <p:sp>
            <p:nvSpPr>
              <p:cNvPr id="164" name="Shape">
                <a:extLst>
                  <a:ext uri="{FF2B5EF4-FFF2-40B4-BE49-F238E27FC236}">
                    <a16:creationId xmlns:a16="http://schemas.microsoft.com/office/drawing/2014/main" id="{C1B922B1-EAE3-635F-9D96-C3B56129D147}"/>
                  </a:ext>
                </a:extLst>
              </p:cNvPr>
              <p:cNvSpPr/>
              <p:nvPr/>
            </p:nvSpPr>
            <p:spPr>
              <a:xfrm>
                <a:off x="1395514" y="790066"/>
                <a:ext cx="228308" cy="1320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" y="0"/>
                    </a:moveTo>
                    <a:lnTo>
                      <a:pt x="0" y="131"/>
                    </a:lnTo>
                    <a:lnTo>
                      <a:pt x="21152" y="21263"/>
                    </a:lnTo>
                    <a:lnTo>
                      <a:pt x="21600" y="21600"/>
                    </a:lnTo>
                    <a:lnTo>
                      <a:pt x="21191" y="2117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0860" tIns="30860" rIns="30860" bIns="30860" numCol="1" anchor="t">
                <a:noAutofit/>
              </a:bodyPr>
              <a:lstStyle/>
              <a:p>
                <a:endParaRPr sz="945"/>
              </a:p>
            </p:txBody>
          </p:sp>
          <p:sp>
            <p:nvSpPr>
              <p:cNvPr id="165" name="Shape">
                <a:extLst>
                  <a:ext uri="{FF2B5EF4-FFF2-40B4-BE49-F238E27FC236}">
                    <a16:creationId xmlns:a16="http://schemas.microsoft.com/office/drawing/2014/main" id="{B11356F9-7763-A1C7-2D17-4B42D479A223}"/>
                  </a:ext>
                </a:extLst>
              </p:cNvPr>
              <p:cNvSpPr/>
              <p:nvPr/>
            </p:nvSpPr>
            <p:spPr>
              <a:xfrm>
                <a:off x="1160551" y="654265"/>
                <a:ext cx="115164" cy="673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" y="0"/>
                    </a:moveTo>
                    <a:lnTo>
                      <a:pt x="0" y="244"/>
                    </a:lnTo>
                    <a:lnTo>
                      <a:pt x="21600" y="21600"/>
                    </a:lnTo>
                    <a:lnTo>
                      <a:pt x="21579" y="21319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0860" tIns="30860" rIns="30860" bIns="30860" numCol="1" anchor="t">
                <a:noAutofit/>
              </a:bodyPr>
              <a:lstStyle/>
              <a:p>
                <a:endParaRPr sz="945"/>
              </a:p>
            </p:txBody>
          </p:sp>
          <p:sp>
            <p:nvSpPr>
              <p:cNvPr id="166" name="Shape">
                <a:extLst>
                  <a:ext uri="{FF2B5EF4-FFF2-40B4-BE49-F238E27FC236}">
                    <a16:creationId xmlns:a16="http://schemas.microsoft.com/office/drawing/2014/main" id="{DEA9AB53-9643-D722-2768-7A82569A6C7D}"/>
                  </a:ext>
                </a:extLst>
              </p:cNvPr>
              <p:cNvSpPr/>
              <p:nvPr/>
            </p:nvSpPr>
            <p:spPr>
              <a:xfrm>
                <a:off x="929157" y="520471"/>
                <a:ext cx="104814" cy="613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5" y="286"/>
                    </a:lnTo>
                    <a:lnTo>
                      <a:pt x="21600" y="21600"/>
                    </a:lnTo>
                    <a:lnTo>
                      <a:pt x="21597" y="213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0860" tIns="30860" rIns="30860" bIns="30860" numCol="1" anchor="t">
                <a:noAutofit/>
              </a:bodyPr>
              <a:lstStyle/>
              <a:p>
                <a:endParaRPr sz="945"/>
              </a:p>
            </p:txBody>
          </p:sp>
          <p:sp>
            <p:nvSpPr>
              <p:cNvPr id="167" name="Shape">
                <a:extLst>
                  <a:ext uri="{FF2B5EF4-FFF2-40B4-BE49-F238E27FC236}">
                    <a16:creationId xmlns:a16="http://schemas.microsoft.com/office/drawing/2014/main" id="{3CAD1A52-64AF-8F1C-F632-2C23AFC5B76D}"/>
                  </a:ext>
                </a:extLst>
              </p:cNvPr>
              <p:cNvSpPr/>
              <p:nvPr/>
            </p:nvSpPr>
            <p:spPr>
              <a:xfrm>
                <a:off x="691057" y="382828"/>
                <a:ext cx="117095" cy="680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89" y="343"/>
                    </a:lnTo>
                    <a:lnTo>
                      <a:pt x="21469" y="21600"/>
                    </a:lnTo>
                    <a:lnTo>
                      <a:pt x="21600" y="214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0860" tIns="30860" rIns="30860" bIns="30860" numCol="1" anchor="t">
                <a:noAutofit/>
              </a:bodyPr>
              <a:lstStyle/>
              <a:p>
                <a:endParaRPr sz="945"/>
              </a:p>
            </p:txBody>
          </p:sp>
          <p:sp>
            <p:nvSpPr>
              <p:cNvPr id="168" name="Shape">
                <a:extLst>
                  <a:ext uri="{FF2B5EF4-FFF2-40B4-BE49-F238E27FC236}">
                    <a16:creationId xmlns:a16="http://schemas.microsoft.com/office/drawing/2014/main" id="{685183EE-534C-88FB-1341-555B16590864}"/>
                  </a:ext>
                </a:extLst>
              </p:cNvPr>
              <p:cNvSpPr/>
              <p:nvPr/>
            </p:nvSpPr>
            <p:spPr>
              <a:xfrm>
                <a:off x="0" y="0"/>
                <a:ext cx="480314" cy="2613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4" y="0"/>
                    </a:moveTo>
                    <a:lnTo>
                      <a:pt x="6" y="2"/>
                    </a:lnTo>
                    <a:lnTo>
                      <a:pt x="0" y="57"/>
                    </a:lnTo>
                    <a:lnTo>
                      <a:pt x="563" y="117"/>
                    </a:lnTo>
                    <a:lnTo>
                      <a:pt x="1119" y="298"/>
                    </a:lnTo>
                    <a:lnTo>
                      <a:pt x="1664" y="598"/>
                    </a:lnTo>
                    <a:lnTo>
                      <a:pt x="2192" y="1017"/>
                    </a:lnTo>
                    <a:lnTo>
                      <a:pt x="21565" y="21600"/>
                    </a:lnTo>
                    <a:lnTo>
                      <a:pt x="21600" y="21572"/>
                    </a:lnTo>
                    <a:lnTo>
                      <a:pt x="2211" y="972"/>
                    </a:lnTo>
                    <a:lnTo>
                      <a:pt x="1709" y="551"/>
                    </a:lnTo>
                    <a:lnTo>
                      <a:pt x="1185" y="247"/>
                    </a:lnTo>
                    <a:lnTo>
                      <a:pt x="645" y="62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0860" tIns="30860" rIns="30860" bIns="30860" numCol="1" anchor="t">
                <a:noAutofit/>
              </a:bodyPr>
              <a:lstStyle/>
              <a:p>
                <a:endParaRPr sz="945"/>
              </a:p>
            </p:txBody>
          </p:sp>
        </p:grpSp>
        <p:grpSp>
          <p:nvGrpSpPr>
            <p:cNvPr id="68" name="object 8">
              <a:extLst>
                <a:ext uri="{FF2B5EF4-FFF2-40B4-BE49-F238E27FC236}">
                  <a16:creationId xmlns:a16="http://schemas.microsoft.com/office/drawing/2014/main" id="{4111DCBD-B7D9-D826-31C1-16F83A8ABD9C}"/>
                </a:ext>
              </a:extLst>
            </p:cNvPr>
            <p:cNvGrpSpPr/>
            <p:nvPr/>
          </p:nvGrpSpPr>
          <p:grpSpPr>
            <a:xfrm>
              <a:off x="2849260" y="2244161"/>
              <a:ext cx="2098193" cy="1869936"/>
              <a:chOff x="0" y="0"/>
              <a:chExt cx="2098191" cy="1869935"/>
            </a:xfrm>
          </p:grpSpPr>
          <p:sp>
            <p:nvSpPr>
              <p:cNvPr id="150" name="Shape">
                <a:extLst>
                  <a:ext uri="{FF2B5EF4-FFF2-40B4-BE49-F238E27FC236}">
                    <a16:creationId xmlns:a16="http://schemas.microsoft.com/office/drawing/2014/main" id="{C8448977-0481-AA7D-F814-9D3514CD2B9C}"/>
                  </a:ext>
                </a:extLst>
              </p:cNvPr>
              <p:cNvSpPr/>
              <p:nvPr/>
            </p:nvSpPr>
            <p:spPr>
              <a:xfrm>
                <a:off x="84136" y="1821675"/>
                <a:ext cx="156639" cy="482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0"/>
                    </a:lnTo>
                    <a:lnTo>
                      <a:pt x="11711" y="21600"/>
                    </a:lnTo>
                    <a:lnTo>
                      <a:pt x="11855" y="21032"/>
                    </a:lnTo>
                    <a:lnTo>
                      <a:pt x="12042" y="19895"/>
                    </a:lnTo>
                    <a:lnTo>
                      <a:pt x="12275" y="18758"/>
                    </a:lnTo>
                    <a:lnTo>
                      <a:pt x="12707" y="17053"/>
                    </a:lnTo>
                    <a:lnTo>
                      <a:pt x="13273" y="15347"/>
                    </a:lnTo>
                    <a:lnTo>
                      <a:pt x="13940" y="14211"/>
                    </a:lnTo>
                    <a:lnTo>
                      <a:pt x="14016" y="14211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CECBE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0860" tIns="30860" rIns="30860" bIns="30860" numCol="1" anchor="t">
                <a:noAutofit/>
              </a:bodyPr>
              <a:lstStyle/>
              <a:p>
                <a:endParaRPr sz="945"/>
              </a:p>
            </p:txBody>
          </p:sp>
          <p:sp>
            <p:nvSpPr>
              <p:cNvPr id="151" name="Shape">
                <a:extLst>
                  <a:ext uri="{FF2B5EF4-FFF2-40B4-BE49-F238E27FC236}">
                    <a16:creationId xmlns:a16="http://schemas.microsoft.com/office/drawing/2014/main" id="{25775E3C-81E7-0F6E-73FE-F6006F326F46}"/>
                  </a:ext>
                </a:extLst>
              </p:cNvPr>
              <p:cNvSpPr/>
              <p:nvPr/>
            </p:nvSpPr>
            <p:spPr>
              <a:xfrm>
                <a:off x="0" y="738365"/>
                <a:ext cx="1026287" cy="11239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886" y="0"/>
                    </a:moveTo>
                    <a:lnTo>
                      <a:pt x="1092" y="9372"/>
                    </a:lnTo>
                    <a:lnTo>
                      <a:pt x="324" y="9592"/>
                    </a:lnTo>
                    <a:lnTo>
                      <a:pt x="59" y="9616"/>
                    </a:lnTo>
                    <a:lnTo>
                      <a:pt x="0" y="9616"/>
                    </a:lnTo>
                    <a:lnTo>
                      <a:pt x="28" y="21600"/>
                    </a:lnTo>
                    <a:lnTo>
                      <a:pt x="727" y="21234"/>
                    </a:lnTo>
                    <a:lnTo>
                      <a:pt x="727" y="21209"/>
                    </a:lnTo>
                    <a:lnTo>
                      <a:pt x="798" y="21185"/>
                    </a:lnTo>
                    <a:lnTo>
                      <a:pt x="1060" y="21185"/>
                    </a:lnTo>
                    <a:lnTo>
                      <a:pt x="1060" y="21161"/>
                    </a:lnTo>
                    <a:lnTo>
                      <a:pt x="1070" y="21136"/>
                    </a:lnTo>
                    <a:lnTo>
                      <a:pt x="1086" y="21136"/>
                    </a:lnTo>
                    <a:lnTo>
                      <a:pt x="1136" y="21112"/>
                    </a:lnTo>
                    <a:lnTo>
                      <a:pt x="1151" y="21112"/>
                    </a:lnTo>
                    <a:lnTo>
                      <a:pt x="1167" y="21087"/>
                    </a:lnTo>
                    <a:lnTo>
                      <a:pt x="1394" y="21087"/>
                    </a:lnTo>
                    <a:lnTo>
                      <a:pt x="1606" y="20965"/>
                    </a:lnTo>
                    <a:lnTo>
                      <a:pt x="1606" y="20868"/>
                    </a:lnTo>
                    <a:lnTo>
                      <a:pt x="1629" y="20843"/>
                    </a:lnTo>
                    <a:lnTo>
                      <a:pt x="1660" y="20843"/>
                    </a:lnTo>
                    <a:lnTo>
                      <a:pt x="1689" y="20819"/>
                    </a:lnTo>
                    <a:lnTo>
                      <a:pt x="5068" y="20819"/>
                    </a:lnTo>
                    <a:lnTo>
                      <a:pt x="6966" y="19818"/>
                    </a:lnTo>
                    <a:lnTo>
                      <a:pt x="6821" y="19208"/>
                    </a:lnTo>
                    <a:lnTo>
                      <a:pt x="6746" y="18598"/>
                    </a:lnTo>
                    <a:lnTo>
                      <a:pt x="6747" y="18012"/>
                    </a:lnTo>
                    <a:lnTo>
                      <a:pt x="6834" y="17500"/>
                    </a:lnTo>
                    <a:lnTo>
                      <a:pt x="6843" y="17426"/>
                    </a:lnTo>
                    <a:lnTo>
                      <a:pt x="6858" y="17378"/>
                    </a:lnTo>
                    <a:lnTo>
                      <a:pt x="6879" y="17304"/>
                    </a:lnTo>
                    <a:lnTo>
                      <a:pt x="6746" y="17304"/>
                    </a:lnTo>
                    <a:lnTo>
                      <a:pt x="6618" y="17256"/>
                    </a:lnTo>
                    <a:lnTo>
                      <a:pt x="5984" y="16548"/>
                    </a:lnTo>
                    <a:lnTo>
                      <a:pt x="5963" y="16450"/>
                    </a:lnTo>
                    <a:lnTo>
                      <a:pt x="5963" y="16304"/>
                    </a:lnTo>
                    <a:lnTo>
                      <a:pt x="6494" y="15938"/>
                    </a:lnTo>
                    <a:lnTo>
                      <a:pt x="6594" y="15938"/>
                    </a:lnTo>
                    <a:lnTo>
                      <a:pt x="6639" y="15913"/>
                    </a:lnTo>
                    <a:lnTo>
                      <a:pt x="6679" y="15889"/>
                    </a:lnTo>
                    <a:lnTo>
                      <a:pt x="6704" y="15840"/>
                    </a:lnTo>
                    <a:lnTo>
                      <a:pt x="6703" y="15791"/>
                    </a:lnTo>
                    <a:lnTo>
                      <a:pt x="6688" y="15742"/>
                    </a:lnTo>
                    <a:lnTo>
                      <a:pt x="6624" y="15718"/>
                    </a:lnTo>
                    <a:lnTo>
                      <a:pt x="6565" y="15694"/>
                    </a:lnTo>
                    <a:lnTo>
                      <a:pt x="6439" y="15645"/>
                    </a:lnTo>
                    <a:lnTo>
                      <a:pt x="6306" y="15620"/>
                    </a:lnTo>
                    <a:lnTo>
                      <a:pt x="6183" y="15596"/>
                    </a:lnTo>
                    <a:lnTo>
                      <a:pt x="5818" y="15181"/>
                    </a:lnTo>
                    <a:lnTo>
                      <a:pt x="5821" y="15010"/>
                    </a:lnTo>
                    <a:lnTo>
                      <a:pt x="5823" y="14986"/>
                    </a:lnTo>
                    <a:lnTo>
                      <a:pt x="5830" y="14961"/>
                    </a:lnTo>
                    <a:lnTo>
                      <a:pt x="5850" y="14766"/>
                    </a:lnTo>
                    <a:lnTo>
                      <a:pt x="5875" y="14595"/>
                    </a:lnTo>
                    <a:lnTo>
                      <a:pt x="5906" y="14400"/>
                    </a:lnTo>
                    <a:lnTo>
                      <a:pt x="5942" y="14229"/>
                    </a:lnTo>
                    <a:lnTo>
                      <a:pt x="5967" y="14058"/>
                    </a:lnTo>
                    <a:lnTo>
                      <a:pt x="5986" y="13912"/>
                    </a:lnTo>
                    <a:lnTo>
                      <a:pt x="5999" y="13765"/>
                    </a:lnTo>
                    <a:lnTo>
                      <a:pt x="6006" y="13595"/>
                    </a:lnTo>
                    <a:lnTo>
                      <a:pt x="6681" y="13521"/>
                    </a:lnTo>
                    <a:lnTo>
                      <a:pt x="9702" y="13521"/>
                    </a:lnTo>
                    <a:lnTo>
                      <a:pt x="9716" y="13473"/>
                    </a:lnTo>
                    <a:lnTo>
                      <a:pt x="9794" y="13326"/>
                    </a:lnTo>
                    <a:lnTo>
                      <a:pt x="10733" y="12838"/>
                    </a:lnTo>
                    <a:lnTo>
                      <a:pt x="10915" y="12814"/>
                    </a:lnTo>
                    <a:lnTo>
                      <a:pt x="11046" y="12814"/>
                    </a:lnTo>
                    <a:lnTo>
                      <a:pt x="11174" y="12789"/>
                    </a:lnTo>
                    <a:lnTo>
                      <a:pt x="11292" y="12716"/>
                    </a:lnTo>
                    <a:lnTo>
                      <a:pt x="11430" y="12643"/>
                    </a:lnTo>
                    <a:lnTo>
                      <a:pt x="11474" y="12521"/>
                    </a:lnTo>
                    <a:lnTo>
                      <a:pt x="11562" y="12423"/>
                    </a:lnTo>
                    <a:lnTo>
                      <a:pt x="11663" y="12301"/>
                    </a:lnTo>
                    <a:lnTo>
                      <a:pt x="11778" y="12179"/>
                    </a:lnTo>
                    <a:lnTo>
                      <a:pt x="12579" y="11740"/>
                    </a:lnTo>
                    <a:lnTo>
                      <a:pt x="12838" y="11715"/>
                    </a:lnTo>
                    <a:lnTo>
                      <a:pt x="18475" y="11715"/>
                    </a:lnTo>
                    <a:lnTo>
                      <a:pt x="18411" y="11300"/>
                    </a:lnTo>
                    <a:lnTo>
                      <a:pt x="18297" y="10446"/>
                    </a:lnTo>
                    <a:lnTo>
                      <a:pt x="18179" y="9397"/>
                    </a:lnTo>
                    <a:lnTo>
                      <a:pt x="18070" y="8249"/>
                    </a:lnTo>
                    <a:lnTo>
                      <a:pt x="17986" y="7127"/>
                    </a:lnTo>
                    <a:lnTo>
                      <a:pt x="17942" y="6151"/>
                    </a:lnTo>
                    <a:lnTo>
                      <a:pt x="17952" y="5492"/>
                    </a:lnTo>
                    <a:lnTo>
                      <a:pt x="17988" y="5174"/>
                    </a:lnTo>
                    <a:lnTo>
                      <a:pt x="18051" y="4881"/>
                    </a:lnTo>
                    <a:lnTo>
                      <a:pt x="18142" y="4564"/>
                    </a:lnTo>
                    <a:lnTo>
                      <a:pt x="18259" y="4271"/>
                    </a:lnTo>
                    <a:lnTo>
                      <a:pt x="18252" y="4271"/>
                    </a:lnTo>
                    <a:lnTo>
                      <a:pt x="18854" y="3466"/>
                    </a:lnTo>
                    <a:lnTo>
                      <a:pt x="19722" y="2904"/>
                    </a:lnTo>
                    <a:lnTo>
                      <a:pt x="20740" y="2441"/>
                    </a:lnTo>
                    <a:lnTo>
                      <a:pt x="21600" y="2221"/>
                    </a:lnTo>
                    <a:lnTo>
                      <a:pt x="21600" y="1635"/>
                    </a:lnTo>
                    <a:lnTo>
                      <a:pt x="19711" y="1635"/>
                    </a:lnTo>
                    <a:lnTo>
                      <a:pt x="19370" y="1586"/>
                    </a:lnTo>
                    <a:lnTo>
                      <a:pt x="18727" y="903"/>
                    </a:lnTo>
                    <a:lnTo>
                      <a:pt x="18704" y="708"/>
                    </a:lnTo>
                    <a:lnTo>
                      <a:pt x="18719" y="610"/>
                    </a:lnTo>
                    <a:lnTo>
                      <a:pt x="18748" y="464"/>
                    </a:lnTo>
                    <a:lnTo>
                      <a:pt x="18789" y="342"/>
                    </a:lnTo>
                    <a:lnTo>
                      <a:pt x="18833" y="220"/>
                    </a:lnTo>
                    <a:lnTo>
                      <a:pt x="18879" y="49"/>
                    </a:lnTo>
                    <a:lnTo>
                      <a:pt x="18883" y="24"/>
                    </a:lnTo>
                    <a:lnTo>
                      <a:pt x="18886" y="0"/>
                    </a:lnTo>
                    <a:close/>
                  </a:path>
                </a:pathLst>
              </a:custGeom>
              <a:solidFill>
                <a:srgbClr val="CECBE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0860" tIns="30860" rIns="30860" bIns="30860" numCol="1" anchor="t">
                <a:noAutofit/>
              </a:bodyPr>
              <a:lstStyle/>
              <a:p>
                <a:endParaRPr sz="945"/>
              </a:p>
            </p:txBody>
          </p:sp>
          <p:sp>
            <p:nvSpPr>
              <p:cNvPr id="152" name="Shape">
                <a:extLst>
                  <a:ext uri="{FF2B5EF4-FFF2-40B4-BE49-F238E27FC236}">
                    <a16:creationId xmlns:a16="http://schemas.microsoft.com/office/drawing/2014/main" id="{52BA61DA-0643-2D8A-F8F8-CF0F6C9F8952}"/>
                  </a:ext>
                </a:extLst>
              </p:cNvPr>
              <p:cNvSpPr/>
              <p:nvPr/>
            </p:nvSpPr>
            <p:spPr>
              <a:xfrm>
                <a:off x="1159941" y="851648"/>
                <a:ext cx="938251" cy="3631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0"/>
                    </a:lnTo>
                    <a:lnTo>
                      <a:pt x="473" y="1303"/>
                    </a:lnTo>
                    <a:lnTo>
                      <a:pt x="1091" y="3106"/>
                    </a:lnTo>
                    <a:lnTo>
                      <a:pt x="1674" y="5265"/>
                    </a:lnTo>
                    <a:lnTo>
                      <a:pt x="2041" y="7634"/>
                    </a:lnTo>
                    <a:lnTo>
                      <a:pt x="2039" y="7917"/>
                    </a:lnTo>
                    <a:lnTo>
                      <a:pt x="2017" y="10086"/>
                    </a:lnTo>
                    <a:lnTo>
                      <a:pt x="1418" y="12462"/>
                    </a:lnTo>
                    <a:lnTo>
                      <a:pt x="1402" y="13201"/>
                    </a:lnTo>
                    <a:lnTo>
                      <a:pt x="1453" y="16375"/>
                    </a:lnTo>
                    <a:lnTo>
                      <a:pt x="1658" y="18950"/>
                    </a:lnTo>
                    <a:lnTo>
                      <a:pt x="1981" y="21600"/>
                    </a:lnTo>
                    <a:lnTo>
                      <a:pt x="12906" y="5292"/>
                    </a:lnTo>
                    <a:lnTo>
                      <a:pt x="12944" y="5243"/>
                    </a:lnTo>
                    <a:lnTo>
                      <a:pt x="12985" y="5218"/>
                    </a:lnTo>
                    <a:lnTo>
                      <a:pt x="21600" y="5218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CECBE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0860" tIns="30860" rIns="30860" bIns="30860" numCol="1" anchor="t">
                <a:noAutofit/>
              </a:bodyPr>
              <a:lstStyle/>
              <a:p>
                <a:endParaRPr sz="945"/>
              </a:p>
            </p:txBody>
          </p:sp>
          <p:sp>
            <p:nvSpPr>
              <p:cNvPr id="153" name="Shape">
                <a:extLst>
                  <a:ext uri="{FF2B5EF4-FFF2-40B4-BE49-F238E27FC236}">
                    <a16:creationId xmlns:a16="http://schemas.microsoft.com/office/drawing/2014/main" id="{3551072B-B976-3210-0E9F-66DEE2E6178B}"/>
                  </a:ext>
                </a:extLst>
              </p:cNvPr>
              <p:cNvSpPr/>
              <p:nvPr/>
            </p:nvSpPr>
            <p:spPr>
              <a:xfrm>
                <a:off x="1113155" y="835177"/>
                <a:ext cx="985037" cy="202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56" y="20228"/>
                    </a:lnTo>
                    <a:lnTo>
                      <a:pt x="512" y="19095"/>
                    </a:lnTo>
                    <a:lnTo>
                      <a:pt x="769" y="18207"/>
                    </a:lnTo>
                    <a:lnTo>
                      <a:pt x="1026" y="17565"/>
                    </a:lnTo>
                    <a:lnTo>
                      <a:pt x="21600" y="17565"/>
                    </a:lnTo>
                    <a:lnTo>
                      <a:pt x="21600" y="5201"/>
                    </a:lnTo>
                    <a:lnTo>
                      <a:pt x="728" y="5201"/>
                    </a:lnTo>
                    <a:lnTo>
                      <a:pt x="575" y="4771"/>
                    </a:lnTo>
                    <a:lnTo>
                      <a:pt x="404" y="36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BE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0860" tIns="30860" rIns="30860" bIns="30860" numCol="1" anchor="t">
                <a:noAutofit/>
              </a:bodyPr>
              <a:lstStyle/>
              <a:p>
                <a:endParaRPr sz="945"/>
              </a:p>
            </p:txBody>
          </p:sp>
          <p:sp>
            <p:nvSpPr>
              <p:cNvPr id="154" name="Shape">
                <a:extLst>
                  <a:ext uri="{FF2B5EF4-FFF2-40B4-BE49-F238E27FC236}">
                    <a16:creationId xmlns:a16="http://schemas.microsoft.com/office/drawing/2014/main" id="{0E942D2C-9950-CB91-6EB0-3EC4CA8A323B}"/>
                  </a:ext>
                </a:extLst>
              </p:cNvPr>
              <p:cNvSpPr/>
              <p:nvPr/>
            </p:nvSpPr>
            <p:spPr>
              <a:xfrm>
                <a:off x="1151025" y="765288"/>
                <a:ext cx="947167" cy="747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02" y="0"/>
                    </a:moveTo>
                    <a:lnTo>
                      <a:pt x="631" y="15901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5296"/>
                    </a:lnTo>
                    <a:lnTo>
                      <a:pt x="1400" y="15296"/>
                    </a:lnTo>
                    <a:lnTo>
                      <a:pt x="1384" y="15271"/>
                    </a:lnTo>
                    <a:lnTo>
                      <a:pt x="1368" y="15212"/>
                    </a:lnTo>
                    <a:lnTo>
                      <a:pt x="1356" y="15179"/>
                    </a:lnTo>
                    <a:lnTo>
                      <a:pt x="1344" y="15131"/>
                    </a:lnTo>
                    <a:lnTo>
                      <a:pt x="1197" y="14379"/>
                    </a:lnTo>
                    <a:lnTo>
                      <a:pt x="1121" y="13491"/>
                    </a:lnTo>
                    <a:lnTo>
                      <a:pt x="1319" y="7455"/>
                    </a:lnTo>
                    <a:lnTo>
                      <a:pt x="1383" y="6113"/>
                    </a:lnTo>
                    <a:lnTo>
                      <a:pt x="1496" y="6113"/>
                    </a:lnTo>
                    <a:lnTo>
                      <a:pt x="1510" y="5170"/>
                    </a:lnTo>
                    <a:lnTo>
                      <a:pt x="1003" y="257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rgbClr val="CECBE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0860" tIns="30860" rIns="30860" bIns="30860" numCol="1" anchor="t">
                <a:noAutofit/>
              </a:bodyPr>
              <a:lstStyle/>
              <a:p>
                <a:endParaRPr sz="945"/>
              </a:p>
            </p:txBody>
          </p:sp>
          <p:sp>
            <p:nvSpPr>
              <p:cNvPr id="155" name="Shape">
                <a:extLst>
                  <a:ext uri="{FF2B5EF4-FFF2-40B4-BE49-F238E27FC236}">
                    <a16:creationId xmlns:a16="http://schemas.microsoft.com/office/drawing/2014/main" id="{B88DE351-49DD-5219-727C-7750F35D305D}"/>
                  </a:ext>
                </a:extLst>
              </p:cNvPr>
              <p:cNvSpPr/>
              <p:nvPr/>
            </p:nvSpPr>
            <p:spPr>
              <a:xfrm>
                <a:off x="1134477" y="29578"/>
                <a:ext cx="963715" cy="7886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15652"/>
                    </a:lnTo>
                    <a:lnTo>
                      <a:pt x="556" y="16077"/>
                    </a:lnTo>
                    <a:lnTo>
                      <a:pt x="929" y="16642"/>
                    </a:lnTo>
                    <a:lnTo>
                      <a:pt x="1150" y="17277"/>
                    </a:lnTo>
                    <a:lnTo>
                      <a:pt x="1245" y="17913"/>
                    </a:lnTo>
                    <a:lnTo>
                      <a:pt x="1267" y="18014"/>
                    </a:lnTo>
                    <a:lnTo>
                      <a:pt x="1284" y="18116"/>
                    </a:lnTo>
                    <a:lnTo>
                      <a:pt x="1297" y="18220"/>
                    </a:lnTo>
                    <a:lnTo>
                      <a:pt x="1345" y="18579"/>
                    </a:lnTo>
                    <a:lnTo>
                      <a:pt x="1376" y="18941"/>
                    </a:lnTo>
                    <a:lnTo>
                      <a:pt x="1389" y="19305"/>
                    </a:lnTo>
                    <a:lnTo>
                      <a:pt x="1385" y="19670"/>
                    </a:lnTo>
                    <a:lnTo>
                      <a:pt x="1382" y="19751"/>
                    </a:lnTo>
                    <a:lnTo>
                      <a:pt x="1378" y="19831"/>
                    </a:lnTo>
                    <a:lnTo>
                      <a:pt x="1373" y="19907"/>
                    </a:lnTo>
                    <a:lnTo>
                      <a:pt x="1538" y="19977"/>
                    </a:lnTo>
                    <a:lnTo>
                      <a:pt x="2057" y="20661"/>
                    </a:lnTo>
                    <a:lnTo>
                      <a:pt x="2024" y="20847"/>
                    </a:lnTo>
                    <a:lnTo>
                      <a:pt x="2087" y="20943"/>
                    </a:lnTo>
                    <a:lnTo>
                      <a:pt x="2063" y="21074"/>
                    </a:lnTo>
                    <a:lnTo>
                      <a:pt x="1941" y="21487"/>
                    </a:lnTo>
                    <a:lnTo>
                      <a:pt x="1861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CECBE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0860" tIns="30860" rIns="30860" bIns="30860" numCol="1" anchor="t">
                <a:noAutofit/>
              </a:bodyPr>
              <a:lstStyle/>
              <a:p>
                <a:endParaRPr sz="945"/>
              </a:p>
            </p:txBody>
          </p:sp>
          <p:sp>
            <p:nvSpPr>
              <p:cNvPr id="156" name="Shape">
                <a:extLst>
                  <a:ext uri="{FF2B5EF4-FFF2-40B4-BE49-F238E27FC236}">
                    <a16:creationId xmlns:a16="http://schemas.microsoft.com/office/drawing/2014/main" id="{AE8EAD72-52DC-C8B8-F3D3-F8B2FE77C82C}"/>
                  </a:ext>
                </a:extLst>
              </p:cNvPr>
              <p:cNvSpPr/>
              <p:nvPr/>
            </p:nvSpPr>
            <p:spPr>
              <a:xfrm>
                <a:off x="2077796" y="0"/>
                <a:ext cx="15825" cy="140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9760" y="6344"/>
                    </a:lnTo>
                    <a:lnTo>
                      <a:pt x="16971" y="13727"/>
                    </a:lnTo>
                    <a:lnTo>
                      <a:pt x="21600" y="21600"/>
                    </a:lnTo>
                    <a:lnTo>
                      <a:pt x="16676" y="12160"/>
                    </a:lnTo>
                    <a:lnTo>
                      <a:pt x="9188" y="45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BE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0860" tIns="30860" rIns="30860" bIns="30860" numCol="1" anchor="t">
                <a:noAutofit/>
              </a:bodyPr>
              <a:lstStyle/>
              <a:p>
                <a:endParaRPr sz="945"/>
              </a:p>
            </p:txBody>
          </p:sp>
          <p:sp>
            <p:nvSpPr>
              <p:cNvPr id="157" name="Shape">
                <a:extLst>
                  <a:ext uri="{FF2B5EF4-FFF2-40B4-BE49-F238E27FC236}">
                    <a16:creationId xmlns:a16="http://schemas.microsoft.com/office/drawing/2014/main" id="{52A35F05-1E69-CB8E-5C57-C7F789B26394}"/>
                  </a:ext>
                </a:extLst>
              </p:cNvPr>
              <p:cNvSpPr/>
              <p:nvPr/>
            </p:nvSpPr>
            <p:spPr>
              <a:xfrm>
                <a:off x="37909" y="786447"/>
                <a:ext cx="2060283" cy="10618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443" y="184"/>
                    </a:moveTo>
                    <a:lnTo>
                      <a:pt x="9440" y="339"/>
                    </a:lnTo>
                    <a:lnTo>
                      <a:pt x="9451" y="469"/>
                    </a:lnTo>
                    <a:lnTo>
                      <a:pt x="9476" y="624"/>
                    </a:lnTo>
                    <a:lnTo>
                      <a:pt x="9513" y="753"/>
                    </a:lnTo>
                    <a:lnTo>
                      <a:pt x="10362" y="753"/>
                    </a:lnTo>
                    <a:lnTo>
                      <a:pt x="10362" y="649"/>
                    </a:lnTo>
                    <a:lnTo>
                      <a:pt x="9866" y="649"/>
                    </a:lnTo>
                    <a:lnTo>
                      <a:pt x="9856" y="624"/>
                    </a:lnTo>
                    <a:lnTo>
                      <a:pt x="9845" y="624"/>
                    </a:lnTo>
                    <a:lnTo>
                      <a:pt x="9753" y="598"/>
                    </a:lnTo>
                    <a:lnTo>
                      <a:pt x="9665" y="546"/>
                    </a:lnTo>
                    <a:lnTo>
                      <a:pt x="9584" y="469"/>
                    </a:lnTo>
                    <a:lnTo>
                      <a:pt x="9510" y="339"/>
                    </a:lnTo>
                    <a:lnTo>
                      <a:pt x="9481" y="314"/>
                    </a:lnTo>
                    <a:lnTo>
                      <a:pt x="9443" y="184"/>
                    </a:lnTo>
                    <a:close/>
                    <a:moveTo>
                      <a:pt x="10230" y="288"/>
                    </a:moveTo>
                    <a:lnTo>
                      <a:pt x="10159" y="443"/>
                    </a:lnTo>
                    <a:lnTo>
                      <a:pt x="10074" y="546"/>
                    </a:lnTo>
                    <a:lnTo>
                      <a:pt x="9979" y="624"/>
                    </a:lnTo>
                    <a:lnTo>
                      <a:pt x="9877" y="649"/>
                    </a:lnTo>
                    <a:lnTo>
                      <a:pt x="10362" y="649"/>
                    </a:lnTo>
                    <a:lnTo>
                      <a:pt x="10327" y="520"/>
                    </a:lnTo>
                    <a:lnTo>
                      <a:pt x="10281" y="391"/>
                    </a:lnTo>
                    <a:lnTo>
                      <a:pt x="10230" y="288"/>
                    </a:lnTo>
                    <a:close/>
                    <a:moveTo>
                      <a:pt x="130" y="21445"/>
                    </a:moveTo>
                    <a:lnTo>
                      <a:pt x="0" y="21445"/>
                    </a:lnTo>
                    <a:lnTo>
                      <a:pt x="130" y="21600"/>
                    </a:lnTo>
                    <a:lnTo>
                      <a:pt x="130" y="21445"/>
                    </a:lnTo>
                    <a:close/>
                    <a:moveTo>
                      <a:pt x="21600" y="3140"/>
                    </a:moveTo>
                    <a:lnTo>
                      <a:pt x="18967" y="3140"/>
                    </a:lnTo>
                    <a:lnTo>
                      <a:pt x="19044" y="3160"/>
                    </a:lnTo>
                    <a:lnTo>
                      <a:pt x="19118" y="3201"/>
                    </a:lnTo>
                    <a:lnTo>
                      <a:pt x="19178" y="3241"/>
                    </a:lnTo>
                    <a:lnTo>
                      <a:pt x="19213" y="3293"/>
                    </a:lnTo>
                    <a:lnTo>
                      <a:pt x="19221" y="3349"/>
                    </a:lnTo>
                    <a:lnTo>
                      <a:pt x="19223" y="3349"/>
                    </a:lnTo>
                    <a:lnTo>
                      <a:pt x="19234" y="3425"/>
                    </a:lnTo>
                    <a:lnTo>
                      <a:pt x="19307" y="3490"/>
                    </a:lnTo>
                    <a:lnTo>
                      <a:pt x="19343" y="3572"/>
                    </a:lnTo>
                    <a:lnTo>
                      <a:pt x="19343" y="3656"/>
                    </a:lnTo>
                    <a:lnTo>
                      <a:pt x="19346" y="3656"/>
                    </a:lnTo>
                    <a:lnTo>
                      <a:pt x="19346" y="3940"/>
                    </a:lnTo>
                    <a:lnTo>
                      <a:pt x="19001" y="4304"/>
                    </a:lnTo>
                    <a:lnTo>
                      <a:pt x="20137" y="5577"/>
                    </a:lnTo>
                    <a:lnTo>
                      <a:pt x="21600" y="3937"/>
                    </a:lnTo>
                    <a:lnTo>
                      <a:pt x="21600" y="3140"/>
                    </a:lnTo>
                    <a:close/>
                    <a:moveTo>
                      <a:pt x="21600" y="3111"/>
                    </a:moveTo>
                    <a:lnTo>
                      <a:pt x="17715" y="3111"/>
                    </a:lnTo>
                    <a:lnTo>
                      <a:pt x="17733" y="3119"/>
                    </a:lnTo>
                    <a:lnTo>
                      <a:pt x="17751" y="3136"/>
                    </a:lnTo>
                    <a:lnTo>
                      <a:pt x="18121" y="3550"/>
                    </a:lnTo>
                    <a:lnTo>
                      <a:pt x="18195" y="3566"/>
                    </a:lnTo>
                    <a:lnTo>
                      <a:pt x="18269" y="3592"/>
                    </a:lnTo>
                    <a:lnTo>
                      <a:pt x="18341" y="3628"/>
                    </a:lnTo>
                    <a:lnTo>
                      <a:pt x="18412" y="3674"/>
                    </a:lnTo>
                    <a:lnTo>
                      <a:pt x="18417" y="3600"/>
                    </a:lnTo>
                    <a:lnTo>
                      <a:pt x="18449" y="3525"/>
                    </a:lnTo>
                    <a:lnTo>
                      <a:pt x="18510" y="3461"/>
                    </a:lnTo>
                    <a:lnTo>
                      <a:pt x="18522" y="3349"/>
                    </a:lnTo>
                    <a:lnTo>
                      <a:pt x="18530" y="3349"/>
                    </a:lnTo>
                    <a:lnTo>
                      <a:pt x="18544" y="3305"/>
                    </a:lnTo>
                    <a:lnTo>
                      <a:pt x="18574" y="3263"/>
                    </a:lnTo>
                    <a:lnTo>
                      <a:pt x="18890" y="3140"/>
                    </a:lnTo>
                    <a:lnTo>
                      <a:pt x="21600" y="3140"/>
                    </a:lnTo>
                    <a:lnTo>
                      <a:pt x="21600" y="3111"/>
                    </a:lnTo>
                    <a:close/>
                    <a:moveTo>
                      <a:pt x="297" y="21342"/>
                    </a:moveTo>
                    <a:lnTo>
                      <a:pt x="200" y="21342"/>
                    </a:lnTo>
                    <a:lnTo>
                      <a:pt x="208" y="21368"/>
                    </a:lnTo>
                    <a:lnTo>
                      <a:pt x="215" y="21368"/>
                    </a:lnTo>
                    <a:lnTo>
                      <a:pt x="244" y="21393"/>
                    </a:lnTo>
                    <a:lnTo>
                      <a:pt x="255" y="21393"/>
                    </a:lnTo>
                    <a:lnTo>
                      <a:pt x="297" y="21342"/>
                    </a:lnTo>
                    <a:close/>
                    <a:moveTo>
                      <a:pt x="8806" y="11422"/>
                    </a:moveTo>
                    <a:lnTo>
                      <a:pt x="5997" y="11422"/>
                    </a:lnTo>
                    <a:lnTo>
                      <a:pt x="6146" y="11473"/>
                    </a:lnTo>
                    <a:lnTo>
                      <a:pt x="6243" y="11603"/>
                    </a:lnTo>
                    <a:lnTo>
                      <a:pt x="6297" y="11783"/>
                    </a:lnTo>
                    <a:lnTo>
                      <a:pt x="6313" y="11990"/>
                    </a:lnTo>
                    <a:lnTo>
                      <a:pt x="6309" y="12145"/>
                    </a:lnTo>
                    <a:lnTo>
                      <a:pt x="6296" y="12274"/>
                    </a:lnTo>
                    <a:lnTo>
                      <a:pt x="6275" y="12403"/>
                    </a:lnTo>
                    <a:lnTo>
                      <a:pt x="6249" y="12533"/>
                    </a:lnTo>
                    <a:lnTo>
                      <a:pt x="6217" y="12688"/>
                    </a:lnTo>
                    <a:lnTo>
                      <a:pt x="6192" y="12817"/>
                    </a:lnTo>
                    <a:lnTo>
                      <a:pt x="6176" y="12920"/>
                    </a:lnTo>
                    <a:lnTo>
                      <a:pt x="6170" y="13023"/>
                    </a:lnTo>
                    <a:lnTo>
                      <a:pt x="6179" y="13153"/>
                    </a:lnTo>
                    <a:lnTo>
                      <a:pt x="6210" y="13308"/>
                    </a:lnTo>
                    <a:lnTo>
                      <a:pt x="6264" y="13463"/>
                    </a:lnTo>
                    <a:lnTo>
                      <a:pt x="6344" y="13643"/>
                    </a:lnTo>
                    <a:lnTo>
                      <a:pt x="6417" y="13824"/>
                    </a:lnTo>
                    <a:lnTo>
                      <a:pt x="6470" y="14005"/>
                    </a:lnTo>
                    <a:lnTo>
                      <a:pt x="6502" y="14186"/>
                    </a:lnTo>
                    <a:lnTo>
                      <a:pt x="6512" y="14367"/>
                    </a:lnTo>
                    <a:lnTo>
                      <a:pt x="6499" y="14573"/>
                    </a:lnTo>
                    <a:lnTo>
                      <a:pt x="6460" y="14754"/>
                    </a:lnTo>
                    <a:lnTo>
                      <a:pt x="6394" y="14909"/>
                    </a:lnTo>
                    <a:lnTo>
                      <a:pt x="6301" y="15064"/>
                    </a:lnTo>
                    <a:lnTo>
                      <a:pt x="6149" y="15219"/>
                    </a:lnTo>
                    <a:lnTo>
                      <a:pt x="6030" y="15374"/>
                    </a:lnTo>
                    <a:lnTo>
                      <a:pt x="5952" y="15529"/>
                    </a:lnTo>
                    <a:lnTo>
                      <a:pt x="5924" y="15762"/>
                    </a:lnTo>
                    <a:lnTo>
                      <a:pt x="5924" y="15839"/>
                    </a:lnTo>
                    <a:lnTo>
                      <a:pt x="5934" y="15943"/>
                    </a:lnTo>
                    <a:lnTo>
                      <a:pt x="5956" y="16072"/>
                    </a:lnTo>
                    <a:lnTo>
                      <a:pt x="5981" y="16227"/>
                    </a:lnTo>
                    <a:lnTo>
                      <a:pt x="6003" y="16382"/>
                    </a:lnTo>
                    <a:lnTo>
                      <a:pt x="6021" y="16537"/>
                    </a:lnTo>
                    <a:lnTo>
                      <a:pt x="6032" y="16666"/>
                    </a:lnTo>
                    <a:lnTo>
                      <a:pt x="9068" y="13256"/>
                    </a:lnTo>
                    <a:lnTo>
                      <a:pt x="8985" y="12972"/>
                    </a:lnTo>
                    <a:lnTo>
                      <a:pt x="8908" y="12507"/>
                    </a:lnTo>
                    <a:lnTo>
                      <a:pt x="8838" y="11861"/>
                    </a:lnTo>
                    <a:lnTo>
                      <a:pt x="8806" y="11422"/>
                    </a:lnTo>
                    <a:close/>
                    <a:moveTo>
                      <a:pt x="4435" y="13333"/>
                    </a:moveTo>
                    <a:lnTo>
                      <a:pt x="3182" y="13333"/>
                    </a:lnTo>
                    <a:lnTo>
                      <a:pt x="3320" y="13359"/>
                    </a:lnTo>
                    <a:lnTo>
                      <a:pt x="3595" y="13463"/>
                    </a:lnTo>
                    <a:lnTo>
                      <a:pt x="4026" y="13824"/>
                    </a:lnTo>
                    <a:lnTo>
                      <a:pt x="4141" y="14212"/>
                    </a:lnTo>
                    <a:lnTo>
                      <a:pt x="4140" y="14367"/>
                    </a:lnTo>
                    <a:lnTo>
                      <a:pt x="4134" y="14444"/>
                    </a:lnTo>
                    <a:lnTo>
                      <a:pt x="4128" y="14496"/>
                    </a:lnTo>
                    <a:lnTo>
                      <a:pt x="4120" y="14548"/>
                    </a:lnTo>
                    <a:lnTo>
                      <a:pt x="4115" y="14599"/>
                    </a:lnTo>
                    <a:lnTo>
                      <a:pt x="4116" y="14625"/>
                    </a:lnTo>
                    <a:lnTo>
                      <a:pt x="4117" y="14651"/>
                    </a:lnTo>
                    <a:lnTo>
                      <a:pt x="4132" y="14651"/>
                    </a:lnTo>
                    <a:lnTo>
                      <a:pt x="4139" y="14625"/>
                    </a:lnTo>
                    <a:lnTo>
                      <a:pt x="4158" y="14573"/>
                    </a:lnTo>
                    <a:lnTo>
                      <a:pt x="4286" y="14083"/>
                    </a:lnTo>
                    <a:lnTo>
                      <a:pt x="4296" y="14031"/>
                    </a:lnTo>
                    <a:lnTo>
                      <a:pt x="4313" y="14005"/>
                    </a:lnTo>
                    <a:lnTo>
                      <a:pt x="4336" y="13953"/>
                    </a:lnTo>
                    <a:lnTo>
                      <a:pt x="4348" y="13953"/>
                    </a:lnTo>
                    <a:lnTo>
                      <a:pt x="4365" y="13928"/>
                    </a:lnTo>
                    <a:lnTo>
                      <a:pt x="4439" y="13928"/>
                    </a:lnTo>
                    <a:lnTo>
                      <a:pt x="4423" y="13695"/>
                    </a:lnTo>
                    <a:lnTo>
                      <a:pt x="4423" y="13463"/>
                    </a:lnTo>
                    <a:lnTo>
                      <a:pt x="4428" y="13385"/>
                    </a:lnTo>
                    <a:lnTo>
                      <a:pt x="4435" y="13333"/>
                    </a:lnTo>
                    <a:close/>
                    <a:moveTo>
                      <a:pt x="12358" y="0"/>
                    </a:moveTo>
                    <a:lnTo>
                      <a:pt x="12353" y="0"/>
                    </a:lnTo>
                    <a:lnTo>
                      <a:pt x="12357" y="1"/>
                    </a:lnTo>
                    <a:close/>
                    <a:moveTo>
                      <a:pt x="4439" y="13928"/>
                    </a:moveTo>
                    <a:lnTo>
                      <a:pt x="4403" y="13928"/>
                    </a:lnTo>
                    <a:lnTo>
                      <a:pt x="4421" y="13953"/>
                    </a:lnTo>
                    <a:lnTo>
                      <a:pt x="4441" y="13953"/>
                    </a:lnTo>
                    <a:lnTo>
                      <a:pt x="4439" y="13928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30860" tIns="30860" rIns="30860" bIns="30860" numCol="1" anchor="t">
                <a:noAutofit/>
              </a:bodyPr>
              <a:lstStyle/>
              <a:p>
                <a:endParaRPr sz="945"/>
              </a:p>
            </p:txBody>
          </p:sp>
        </p:grpSp>
        <p:sp>
          <p:nvSpPr>
            <p:cNvPr id="69" name="object 9">
              <a:extLst>
                <a:ext uri="{FF2B5EF4-FFF2-40B4-BE49-F238E27FC236}">
                  <a16:creationId xmlns:a16="http://schemas.microsoft.com/office/drawing/2014/main" id="{1834BF2C-DC8D-0339-C9C9-E6F019E421AE}"/>
                </a:ext>
              </a:extLst>
            </p:cNvPr>
            <p:cNvSpPr/>
            <p:nvPr/>
          </p:nvSpPr>
          <p:spPr>
            <a:xfrm>
              <a:off x="1205795" y="2532764"/>
              <a:ext cx="12701" cy="1118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715" y="0"/>
                  </a:moveTo>
                  <a:lnTo>
                    <a:pt x="0" y="21600"/>
                  </a:lnTo>
                  <a:lnTo>
                    <a:pt x="21600" y="21599"/>
                  </a:lnTo>
                  <a:lnTo>
                    <a:pt x="17715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0860" tIns="30860" rIns="30860" bIns="30860" numCol="1" anchor="t">
              <a:noAutofit/>
            </a:bodyPr>
            <a:lstStyle/>
            <a:p>
              <a:endParaRPr sz="945"/>
            </a:p>
          </p:txBody>
        </p:sp>
        <p:grpSp>
          <p:nvGrpSpPr>
            <p:cNvPr id="70" name="object 10">
              <a:extLst>
                <a:ext uri="{FF2B5EF4-FFF2-40B4-BE49-F238E27FC236}">
                  <a16:creationId xmlns:a16="http://schemas.microsoft.com/office/drawing/2014/main" id="{D9030D73-E4F8-B311-3025-A54CF5DC6CCA}"/>
                </a:ext>
              </a:extLst>
            </p:cNvPr>
            <p:cNvGrpSpPr/>
            <p:nvPr/>
          </p:nvGrpSpPr>
          <p:grpSpPr>
            <a:xfrm>
              <a:off x="1212221" y="2535917"/>
              <a:ext cx="1638085" cy="1824964"/>
              <a:chOff x="0" y="0"/>
              <a:chExt cx="1638084" cy="1824963"/>
            </a:xfrm>
          </p:grpSpPr>
          <p:sp>
            <p:nvSpPr>
              <p:cNvPr id="87" name="Shape">
                <a:extLst>
                  <a:ext uri="{FF2B5EF4-FFF2-40B4-BE49-F238E27FC236}">
                    <a16:creationId xmlns:a16="http://schemas.microsoft.com/office/drawing/2014/main" id="{1C215062-E8A0-8D68-1016-582236463855}"/>
                  </a:ext>
                </a:extLst>
              </p:cNvPr>
              <p:cNvSpPr/>
              <p:nvPr/>
            </p:nvSpPr>
            <p:spPr>
              <a:xfrm>
                <a:off x="1094943" y="1125917"/>
                <a:ext cx="543142" cy="6990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63" y="0"/>
                    </a:moveTo>
                    <a:lnTo>
                      <a:pt x="7999" y="0"/>
                    </a:lnTo>
                    <a:lnTo>
                      <a:pt x="8081" y="1"/>
                    </a:lnTo>
                    <a:lnTo>
                      <a:pt x="8075" y="1"/>
                    </a:lnTo>
                    <a:lnTo>
                      <a:pt x="7247" y="815"/>
                    </a:lnTo>
                    <a:lnTo>
                      <a:pt x="6450" y="1648"/>
                    </a:lnTo>
                    <a:lnTo>
                      <a:pt x="5686" y="2499"/>
                    </a:lnTo>
                    <a:lnTo>
                      <a:pt x="4954" y="3367"/>
                    </a:lnTo>
                    <a:lnTo>
                      <a:pt x="1943" y="3725"/>
                    </a:lnTo>
                    <a:lnTo>
                      <a:pt x="4165" y="4036"/>
                    </a:lnTo>
                    <a:lnTo>
                      <a:pt x="2960" y="5494"/>
                    </a:lnTo>
                    <a:lnTo>
                      <a:pt x="0" y="5956"/>
                    </a:lnTo>
                    <a:lnTo>
                      <a:pt x="2305" y="6258"/>
                    </a:lnTo>
                    <a:lnTo>
                      <a:pt x="2259" y="6387"/>
                    </a:lnTo>
                    <a:lnTo>
                      <a:pt x="2161" y="6591"/>
                    </a:lnTo>
                    <a:lnTo>
                      <a:pt x="2404" y="6711"/>
                    </a:lnTo>
                    <a:lnTo>
                      <a:pt x="2615" y="6839"/>
                    </a:lnTo>
                    <a:lnTo>
                      <a:pt x="2793" y="6974"/>
                    </a:lnTo>
                    <a:lnTo>
                      <a:pt x="2805" y="6974"/>
                    </a:lnTo>
                    <a:lnTo>
                      <a:pt x="2925" y="7053"/>
                    </a:lnTo>
                    <a:lnTo>
                      <a:pt x="3032" y="7154"/>
                    </a:lnTo>
                    <a:lnTo>
                      <a:pt x="3126" y="7275"/>
                    </a:lnTo>
                    <a:lnTo>
                      <a:pt x="3289" y="7478"/>
                    </a:lnTo>
                    <a:lnTo>
                      <a:pt x="3409" y="7687"/>
                    </a:lnTo>
                    <a:lnTo>
                      <a:pt x="3485" y="7899"/>
                    </a:lnTo>
                    <a:lnTo>
                      <a:pt x="3519" y="8113"/>
                    </a:lnTo>
                    <a:lnTo>
                      <a:pt x="3563" y="8273"/>
                    </a:lnTo>
                    <a:lnTo>
                      <a:pt x="3599" y="8444"/>
                    </a:lnTo>
                    <a:lnTo>
                      <a:pt x="3625" y="8624"/>
                    </a:lnTo>
                    <a:lnTo>
                      <a:pt x="14324" y="13422"/>
                    </a:lnTo>
                    <a:lnTo>
                      <a:pt x="14605" y="13518"/>
                    </a:lnTo>
                    <a:lnTo>
                      <a:pt x="14831" y="13683"/>
                    </a:lnTo>
                    <a:lnTo>
                      <a:pt x="14974" y="13885"/>
                    </a:lnTo>
                    <a:lnTo>
                      <a:pt x="15086" y="14022"/>
                    </a:lnTo>
                    <a:lnTo>
                      <a:pt x="15138" y="14158"/>
                    </a:lnTo>
                    <a:lnTo>
                      <a:pt x="15140" y="21600"/>
                    </a:lnTo>
                    <a:lnTo>
                      <a:pt x="15291" y="21425"/>
                    </a:lnTo>
                    <a:lnTo>
                      <a:pt x="16640" y="20744"/>
                    </a:lnTo>
                    <a:lnTo>
                      <a:pt x="18584" y="20477"/>
                    </a:lnTo>
                    <a:lnTo>
                      <a:pt x="18771" y="20477"/>
                    </a:lnTo>
                    <a:lnTo>
                      <a:pt x="18789" y="20378"/>
                    </a:lnTo>
                    <a:lnTo>
                      <a:pt x="18946" y="19786"/>
                    </a:lnTo>
                    <a:lnTo>
                      <a:pt x="19194" y="19217"/>
                    </a:lnTo>
                    <a:lnTo>
                      <a:pt x="19531" y="18679"/>
                    </a:lnTo>
                    <a:lnTo>
                      <a:pt x="19950" y="18177"/>
                    </a:lnTo>
                    <a:lnTo>
                      <a:pt x="19950" y="14625"/>
                    </a:lnTo>
                    <a:lnTo>
                      <a:pt x="19986" y="14588"/>
                    </a:lnTo>
                    <a:lnTo>
                      <a:pt x="20040" y="14583"/>
                    </a:lnTo>
                    <a:lnTo>
                      <a:pt x="20117" y="14548"/>
                    </a:lnTo>
                    <a:lnTo>
                      <a:pt x="20144" y="14537"/>
                    </a:lnTo>
                    <a:lnTo>
                      <a:pt x="20173" y="14532"/>
                    </a:lnTo>
                    <a:lnTo>
                      <a:pt x="20561" y="14532"/>
                    </a:lnTo>
                    <a:lnTo>
                      <a:pt x="20989" y="14343"/>
                    </a:lnTo>
                    <a:lnTo>
                      <a:pt x="20989" y="14158"/>
                    </a:lnTo>
                    <a:lnTo>
                      <a:pt x="21028" y="14119"/>
                    </a:lnTo>
                    <a:lnTo>
                      <a:pt x="21085" y="14117"/>
                    </a:lnTo>
                    <a:lnTo>
                      <a:pt x="21172" y="14078"/>
                    </a:lnTo>
                    <a:lnTo>
                      <a:pt x="21199" y="14078"/>
                    </a:lnTo>
                    <a:lnTo>
                      <a:pt x="21200" y="13896"/>
                    </a:lnTo>
                    <a:lnTo>
                      <a:pt x="21332" y="13836"/>
                    </a:lnTo>
                    <a:lnTo>
                      <a:pt x="21600" y="13717"/>
                    </a:lnTo>
                    <a:lnTo>
                      <a:pt x="21563" y="0"/>
                    </a:lnTo>
                    <a:close/>
                  </a:path>
                </a:pathLst>
              </a:custGeom>
              <a:solidFill>
                <a:srgbClr val="B0AC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0860" tIns="30860" rIns="30860" bIns="30860" numCol="1" anchor="t">
                <a:noAutofit/>
              </a:bodyPr>
              <a:lstStyle/>
              <a:p>
                <a:endParaRPr sz="945"/>
              </a:p>
            </p:txBody>
          </p:sp>
          <p:sp>
            <p:nvSpPr>
              <p:cNvPr id="88" name="Triangle">
                <a:extLst>
                  <a:ext uri="{FF2B5EF4-FFF2-40B4-BE49-F238E27FC236}">
                    <a16:creationId xmlns:a16="http://schemas.microsoft.com/office/drawing/2014/main" id="{5101F965-437A-DAD9-D788-12BAFF98F723}"/>
                  </a:ext>
                </a:extLst>
              </p:cNvPr>
              <p:cNvSpPr/>
              <p:nvPr/>
            </p:nvSpPr>
            <p:spPr>
              <a:xfrm>
                <a:off x="938377" y="1222659"/>
                <a:ext cx="23890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104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0AC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0860" tIns="30860" rIns="30860" bIns="30860" numCol="1" anchor="t">
                <a:noAutofit/>
              </a:bodyPr>
              <a:lstStyle/>
              <a:p>
                <a:endParaRPr sz="945"/>
              </a:p>
            </p:txBody>
          </p:sp>
          <p:sp>
            <p:nvSpPr>
              <p:cNvPr id="89" name="Shape">
                <a:extLst>
                  <a:ext uri="{FF2B5EF4-FFF2-40B4-BE49-F238E27FC236}">
                    <a16:creationId xmlns:a16="http://schemas.microsoft.com/office/drawing/2014/main" id="{5C643B7F-FF47-356C-44A4-CFDADDD8ABC9}"/>
                  </a:ext>
                </a:extLst>
              </p:cNvPr>
              <p:cNvSpPr/>
              <p:nvPr/>
            </p:nvSpPr>
            <p:spPr>
              <a:xfrm>
                <a:off x="791235" y="1090865"/>
                <a:ext cx="217293" cy="736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0"/>
                    </a:lnTo>
                    <a:lnTo>
                      <a:pt x="4369" y="1330"/>
                    </a:lnTo>
                    <a:lnTo>
                      <a:pt x="9621" y="5346"/>
                    </a:lnTo>
                    <a:lnTo>
                      <a:pt x="15126" y="12090"/>
                    </a:lnTo>
                    <a:lnTo>
                      <a:pt x="20257" y="21600"/>
                    </a:lnTo>
                    <a:lnTo>
                      <a:pt x="20987" y="4859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B0AC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0860" tIns="30860" rIns="30860" bIns="30860" numCol="1" anchor="t">
                <a:noAutofit/>
              </a:bodyPr>
              <a:lstStyle/>
              <a:p>
                <a:endParaRPr sz="945"/>
              </a:p>
            </p:txBody>
          </p:sp>
          <p:sp>
            <p:nvSpPr>
              <p:cNvPr id="90" name="Shape">
                <a:extLst>
                  <a:ext uri="{FF2B5EF4-FFF2-40B4-BE49-F238E27FC236}">
                    <a16:creationId xmlns:a16="http://schemas.microsoft.com/office/drawing/2014/main" id="{498AF226-7039-77A2-073C-B9A8C7985D7B}"/>
                  </a:ext>
                </a:extLst>
              </p:cNvPr>
              <p:cNvSpPr/>
              <p:nvPr/>
            </p:nvSpPr>
            <p:spPr>
              <a:xfrm>
                <a:off x="1073708" y="1033906"/>
                <a:ext cx="563437" cy="1223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93" y="0"/>
                    </a:moveTo>
                    <a:lnTo>
                      <a:pt x="2966" y="0"/>
                    </a:lnTo>
                    <a:lnTo>
                      <a:pt x="2930" y="3486"/>
                    </a:lnTo>
                    <a:lnTo>
                      <a:pt x="2829" y="6939"/>
                    </a:lnTo>
                    <a:lnTo>
                      <a:pt x="2662" y="10338"/>
                    </a:lnTo>
                    <a:lnTo>
                      <a:pt x="2431" y="13662"/>
                    </a:lnTo>
                    <a:lnTo>
                      <a:pt x="1798" y="15480"/>
                    </a:lnTo>
                    <a:lnTo>
                      <a:pt x="1182" y="17411"/>
                    </a:lnTo>
                    <a:lnTo>
                      <a:pt x="582" y="19451"/>
                    </a:lnTo>
                    <a:lnTo>
                      <a:pt x="0" y="21600"/>
                    </a:lnTo>
                    <a:lnTo>
                      <a:pt x="2393" y="17236"/>
                    </a:lnTo>
                    <a:lnTo>
                      <a:pt x="6696" y="17236"/>
                    </a:lnTo>
                    <a:lnTo>
                      <a:pt x="6973" y="16968"/>
                    </a:lnTo>
                    <a:lnTo>
                      <a:pt x="7779" y="16422"/>
                    </a:lnTo>
                    <a:lnTo>
                      <a:pt x="8014" y="16304"/>
                    </a:lnTo>
                    <a:lnTo>
                      <a:pt x="8250" y="16245"/>
                    </a:lnTo>
                    <a:lnTo>
                      <a:pt x="21600" y="16245"/>
                    </a:lnTo>
                    <a:lnTo>
                      <a:pt x="21593" y="0"/>
                    </a:lnTo>
                    <a:close/>
                  </a:path>
                </a:pathLst>
              </a:custGeom>
              <a:solidFill>
                <a:srgbClr val="B0AC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0860" tIns="30860" rIns="30860" bIns="30860" numCol="1" anchor="t">
                <a:noAutofit/>
              </a:bodyPr>
              <a:lstStyle/>
              <a:p>
                <a:endParaRPr sz="945"/>
              </a:p>
            </p:txBody>
          </p:sp>
          <p:sp>
            <p:nvSpPr>
              <p:cNvPr id="91" name="Shape">
                <a:extLst>
                  <a:ext uri="{FF2B5EF4-FFF2-40B4-BE49-F238E27FC236}">
                    <a16:creationId xmlns:a16="http://schemas.microsoft.com/office/drawing/2014/main" id="{B643814C-D644-2550-C14A-B3A9B2F74FD8}"/>
                  </a:ext>
                </a:extLst>
              </p:cNvPr>
              <p:cNvSpPr/>
              <p:nvPr/>
            </p:nvSpPr>
            <p:spPr>
              <a:xfrm>
                <a:off x="703351" y="710386"/>
                <a:ext cx="848003" cy="4076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744" y="0"/>
                    </a:moveTo>
                    <a:lnTo>
                      <a:pt x="1097" y="0"/>
                    </a:lnTo>
                    <a:lnTo>
                      <a:pt x="1154" y="28"/>
                    </a:lnTo>
                    <a:lnTo>
                      <a:pt x="1205" y="85"/>
                    </a:lnTo>
                    <a:lnTo>
                      <a:pt x="1298" y="212"/>
                    </a:lnTo>
                    <a:lnTo>
                      <a:pt x="1357" y="422"/>
                    </a:lnTo>
                    <a:lnTo>
                      <a:pt x="1365" y="664"/>
                    </a:lnTo>
                    <a:lnTo>
                      <a:pt x="1365" y="16292"/>
                    </a:lnTo>
                    <a:lnTo>
                      <a:pt x="1359" y="16544"/>
                    </a:lnTo>
                    <a:lnTo>
                      <a:pt x="1296" y="16775"/>
                    </a:lnTo>
                    <a:lnTo>
                      <a:pt x="1195" y="16913"/>
                    </a:lnTo>
                    <a:lnTo>
                      <a:pt x="0" y="18348"/>
                    </a:lnTo>
                    <a:lnTo>
                      <a:pt x="2709" y="21600"/>
                    </a:lnTo>
                    <a:lnTo>
                      <a:pt x="2575" y="21238"/>
                    </a:lnTo>
                    <a:lnTo>
                      <a:pt x="2440" y="20877"/>
                    </a:lnTo>
                    <a:lnTo>
                      <a:pt x="2303" y="20519"/>
                    </a:lnTo>
                    <a:lnTo>
                      <a:pt x="2166" y="20163"/>
                    </a:lnTo>
                    <a:lnTo>
                      <a:pt x="2190" y="20161"/>
                    </a:lnTo>
                    <a:lnTo>
                      <a:pt x="7773" y="20161"/>
                    </a:lnTo>
                    <a:lnTo>
                      <a:pt x="8090" y="18393"/>
                    </a:lnTo>
                    <a:lnTo>
                      <a:pt x="8791" y="16119"/>
                    </a:lnTo>
                    <a:lnTo>
                      <a:pt x="9661" y="14213"/>
                    </a:lnTo>
                    <a:lnTo>
                      <a:pt x="10642" y="12669"/>
                    </a:lnTo>
                    <a:lnTo>
                      <a:pt x="11675" y="11482"/>
                    </a:lnTo>
                    <a:lnTo>
                      <a:pt x="12703" y="10646"/>
                    </a:lnTo>
                    <a:lnTo>
                      <a:pt x="21600" y="10646"/>
                    </a:lnTo>
                    <a:lnTo>
                      <a:pt x="12744" y="0"/>
                    </a:lnTo>
                    <a:close/>
                  </a:path>
                </a:pathLst>
              </a:custGeom>
              <a:solidFill>
                <a:srgbClr val="B0AC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0860" tIns="30860" rIns="30860" bIns="30860" numCol="1" anchor="t">
                <a:noAutofit/>
              </a:bodyPr>
              <a:lstStyle/>
              <a:p>
                <a:endParaRPr sz="945"/>
              </a:p>
            </p:txBody>
          </p:sp>
          <p:sp>
            <p:nvSpPr>
              <p:cNvPr id="147" name="Shape">
                <a:extLst>
                  <a:ext uri="{FF2B5EF4-FFF2-40B4-BE49-F238E27FC236}">
                    <a16:creationId xmlns:a16="http://schemas.microsoft.com/office/drawing/2014/main" id="{D268E1D0-E2C5-90E6-1C00-39C0DE2A44EC}"/>
                  </a:ext>
                </a:extLst>
              </p:cNvPr>
              <p:cNvSpPr/>
              <p:nvPr/>
            </p:nvSpPr>
            <p:spPr>
              <a:xfrm>
                <a:off x="0" y="0"/>
                <a:ext cx="1203687" cy="11147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5249" y="18325"/>
                    </a:lnTo>
                    <a:lnTo>
                      <a:pt x="5448" y="18227"/>
                    </a:lnTo>
                    <a:lnTo>
                      <a:pt x="5657" y="18156"/>
                    </a:lnTo>
                    <a:lnTo>
                      <a:pt x="5873" y="18112"/>
                    </a:lnTo>
                    <a:lnTo>
                      <a:pt x="6092" y="18098"/>
                    </a:lnTo>
                    <a:lnTo>
                      <a:pt x="6557" y="18098"/>
                    </a:lnTo>
                    <a:lnTo>
                      <a:pt x="6560" y="18023"/>
                    </a:lnTo>
                    <a:lnTo>
                      <a:pt x="13238" y="13795"/>
                    </a:lnTo>
                    <a:lnTo>
                      <a:pt x="13314" y="13764"/>
                    </a:lnTo>
                    <a:lnTo>
                      <a:pt x="21600" y="13764"/>
                    </a:lnTo>
                    <a:lnTo>
                      <a:pt x="363" y="514"/>
                    </a:lnTo>
                    <a:lnTo>
                      <a:pt x="212" y="400"/>
                    </a:lnTo>
                    <a:lnTo>
                      <a:pt x="101" y="274"/>
                    </a:lnTo>
                    <a:lnTo>
                      <a:pt x="30" y="1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0AC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0860" tIns="30860" rIns="30860" bIns="30860" numCol="1" anchor="t">
                <a:noAutofit/>
              </a:bodyPr>
              <a:lstStyle/>
              <a:p>
                <a:endParaRPr sz="945"/>
              </a:p>
            </p:txBody>
          </p:sp>
          <p:sp>
            <p:nvSpPr>
              <p:cNvPr id="148" name="Shape">
                <a:extLst>
                  <a:ext uri="{FF2B5EF4-FFF2-40B4-BE49-F238E27FC236}">
                    <a16:creationId xmlns:a16="http://schemas.microsoft.com/office/drawing/2014/main" id="{899FA56E-12BA-8A9E-FABD-850C915B8FD2}"/>
                  </a:ext>
                </a:extLst>
              </p:cNvPr>
              <p:cNvSpPr/>
              <p:nvPr/>
            </p:nvSpPr>
            <p:spPr>
              <a:xfrm>
                <a:off x="1069516" y="911287"/>
                <a:ext cx="567434" cy="1603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342" y="0"/>
                    </a:moveTo>
                    <a:lnTo>
                      <a:pt x="5045" y="0"/>
                    </a:lnTo>
                    <a:lnTo>
                      <a:pt x="4464" y="2917"/>
                    </a:lnTo>
                    <a:lnTo>
                      <a:pt x="3959" y="6000"/>
                    </a:lnTo>
                    <a:lnTo>
                      <a:pt x="3533" y="9230"/>
                    </a:lnTo>
                    <a:lnTo>
                      <a:pt x="3190" y="12588"/>
                    </a:lnTo>
                    <a:lnTo>
                      <a:pt x="0" y="21600"/>
                    </a:lnTo>
                    <a:lnTo>
                      <a:pt x="3105" y="16520"/>
                    </a:lnTo>
                    <a:lnTo>
                      <a:pt x="21600" y="16520"/>
                    </a:lnTo>
                    <a:lnTo>
                      <a:pt x="21593" y="4642"/>
                    </a:lnTo>
                    <a:lnTo>
                      <a:pt x="21143" y="4510"/>
                    </a:lnTo>
                    <a:lnTo>
                      <a:pt x="20698" y="4203"/>
                    </a:lnTo>
                    <a:lnTo>
                      <a:pt x="20263" y="3722"/>
                    </a:lnTo>
                    <a:lnTo>
                      <a:pt x="19840" y="3064"/>
                    </a:lnTo>
                    <a:lnTo>
                      <a:pt x="18342" y="0"/>
                    </a:lnTo>
                    <a:close/>
                  </a:path>
                </a:pathLst>
              </a:custGeom>
              <a:solidFill>
                <a:srgbClr val="B0ACD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0860" tIns="30860" rIns="30860" bIns="30860" numCol="1" anchor="t">
                <a:noAutofit/>
              </a:bodyPr>
              <a:lstStyle/>
              <a:p>
                <a:endParaRPr sz="945"/>
              </a:p>
            </p:txBody>
          </p:sp>
          <p:sp>
            <p:nvSpPr>
              <p:cNvPr id="149" name="Shape">
                <a:extLst>
                  <a:ext uri="{FF2B5EF4-FFF2-40B4-BE49-F238E27FC236}">
                    <a16:creationId xmlns:a16="http://schemas.microsoft.com/office/drawing/2014/main" id="{6ED110D4-B625-884A-30C9-25283259D0AC}"/>
                  </a:ext>
                </a:extLst>
              </p:cNvPr>
              <p:cNvSpPr/>
              <p:nvPr/>
            </p:nvSpPr>
            <p:spPr>
              <a:xfrm>
                <a:off x="340816" y="934033"/>
                <a:ext cx="1271154" cy="8546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422" y="4991"/>
                    </a:moveTo>
                    <a:lnTo>
                      <a:pt x="13515" y="4991"/>
                    </a:lnTo>
                    <a:lnTo>
                      <a:pt x="13517" y="5063"/>
                    </a:lnTo>
                    <a:lnTo>
                      <a:pt x="13519" y="5516"/>
                    </a:lnTo>
                    <a:lnTo>
                      <a:pt x="13515" y="5697"/>
                    </a:lnTo>
                    <a:lnTo>
                      <a:pt x="13513" y="5754"/>
                    </a:lnTo>
                    <a:lnTo>
                      <a:pt x="13507" y="5919"/>
                    </a:lnTo>
                    <a:lnTo>
                      <a:pt x="13496" y="6109"/>
                    </a:lnTo>
                    <a:lnTo>
                      <a:pt x="13583" y="6028"/>
                    </a:lnTo>
                    <a:lnTo>
                      <a:pt x="13672" y="5952"/>
                    </a:lnTo>
                    <a:lnTo>
                      <a:pt x="13764" y="5881"/>
                    </a:lnTo>
                    <a:lnTo>
                      <a:pt x="13837" y="5817"/>
                    </a:lnTo>
                    <a:lnTo>
                      <a:pt x="13918" y="5754"/>
                    </a:lnTo>
                    <a:lnTo>
                      <a:pt x="14001" y="5697"/>
                    </a:lnTo>
                    <a:lnTo>
                      <a:pt x="14126" y="5610"/>
                    </a:lnTo>
                    <a:lnTo>
                      <a:pt x="14843" y="5206"/>
                    </a:lnTo>
                    <a:lnTo>
                      <a:pt x="15191" y="5063"/>
                    </a:lnTo>
                    <a:lnTo>
                      <a:pt x="15422" y="4991"/>
                    </a:lnTo>
                    <a:close/>
                    <a:moveTo>
                      <a:pt x="21600" y="16736"/>
                    </a:moveTo>
                    <a:lnTo>
                      <a:pt x="21459" y="16736"/>
                    </a:lnTo>
                    <a:lnTo>
                      <a:pt x="21472" y="16740"/>
                    </a:lnTo>
                    <a:lnTo>
                      <a:pt x="21484" y="16749"/>
                    </a:lnTo>
                    <a:lnTo>
                      <a:pt x="21526" y="16793"/>
                    </a:lnTo>
                    <a:lnTo>
                      <a:pt x="21533" y="16784"/>
                    </a:lnTo>
                    <a:lnTo>
                      <a:pt x="21542" y="16779"/>
                    </a:lnTo>
                    <a:lnTo>
                      <a:pt x="21551" y="16778"/>
                    </a:lnTo>
                    <a:lnTo>
                      <a:pt x="21600" y="16736"/>
                    </a:lnTo>
                    <a:close/>
                    <a:moveTo>
                      <a:pt x="20835" y="21598"/>
                    </a:moveTo>
                    <a:lnTo>
                      <a:pt x="20782" y="21598"/>
                    </a:lnTo>
                    <a:lnTo>
                      <a:pt x="20835" y="21600"/>
                    </a:lnTo>
                    <a:close/>
                    <a:moveTo>
                      <a:pt x="418" y="0"/>
                    </a:moveTo>
                    <a:lnTo>
                      <a:pt x="170" y="0"/>
                    </a:lnTo>
                    <a:lnTo>
                      <a:pt x="295" y="21"/>
                    </a:lnTo>
                    <a:lnTo>
                      <a:pt x="417" y="61"/>
                    </a:lnTo>
                    <a:lnTo>
                      <a:pt x="418" y="0"/>
                    </a:lnTo>
                    <a:close/>
                    <a:moveTo>
                      <a:pt x="170" y="0"/>
                    </a:moveTo>
                    <a:lnTo>
                      <a:pt x="0" y="0"/>
                    </a:lnTo>
                    <a:lnTo>
                      <a:pt x="11" y="0"/>
                    </a:lnTo>
                    <a:lnTo>
                      <a:pt x="17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30860" tIns="30860" rIns="30860" bIns="30860" numCol="1" anchor="t">
                <a:noAutofit/>
              </a:bodyPr>
              <a:lstStyle/>
              <a:p>
                <a:endParaRPr sz="945"/>
              </a:p>
            </p:txBody>
          </p:sp>
        </p:grpSp>
        <p:grpSp>
          <p:nvGrpSpPr>
            <p:cNvPr id="71" name="object 11">
              <a:extLst>
                <a:ext uri="{FF2B5EF4-FFF2-40B4-BE49-F238E27FC236}">
                  <a16:creationId xmlns:a16="http://schemas.microsoft.com/office/drawing/2014/main" id="{CBDBEFB2-BE63-08F4-8070-EFCDE3AEE2C2}"/>
                </a:ext>
              </a:extLst>
            </p:cNvPr>
            <p:cNvGrpSpPr/>
            <p:nvPr/>
          </p:nvGrpSpPr>
          <p:grpSpPr>
            <a:xfrm>
              <a:off x="1216425" y="1324058"/>
              <a:ext cx="2091677" cy="1196151"/>
              <a:chOff x="0" y="0"/>
              <a:chExt cx="2091676" cy="1196150"/>
            </a:xfrm>
          </p:grpSpPr>
          <p:sp>
            <p:nvSpPr>
              <p:cNvPr id="79" name="Shape">
                <a:extLst>
                  <a:ext uri="{FF2B5EF4-FFF2-40B4-BE49-F238E27FC236}">
                    <a16:creationId xmlns:a16="http://schemas.microsoft.com/office/drawing/2014/main" id="{F7BF4537-0C18-50A9-824A-A29B7C02D140}"/>
                  </a:ext>
                </a:extLst>
              </p:cNvPr>
              <p:cNvSpPr/>
              <p:nvPr/>
            </p:nvSpPr>
            <p:spPr>
              <a:xfrm>
                <a:off x="0" y="1181685"/>
                <a:ext cx="16040" cy="144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2347" y="4532"/>
                    </a:lnTo>
                    <a:lnTo>
                      <a:pt x="4856" y="12175"/>
                    </a:lnTo>
                    <a:lnTo>
                      <a:pt x="0" y="21600"/>
                    </a:lnTo>
                    <a:lnTo>
                      <a:pt x="1522" y="18964"/>
                    </a:lnTo>
                    <a:lnTo>
                      <a:pt x="3317" y="16386"/>
                    </a:lnTo>
                    <a:lnTo>
                      <a:pt x="5438" y="13881"/>
                    </a:lnTo>
                    <a:lnTo>
                      <a:pt x="8482" y="9994"/>
                    </a:lnTo>
                    <a:lnTo>
                      <a:pt x="12090" y="6581"/>
                    </a:lnTo>
                    <a:lnTo>
                      <a:pt x="16127" y="3830"/>
                    </a:lnTo>
                    <a:lnTo>
                      <a:pt x="17854" y="2522"/>
                    </a:lnTo>
                    <a:lnTo>
                      <a:pt x="19684" y="1251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0860" tIns="30860" rIns="30860" bIns="30860" numCol="1" anchor="t">
                <a:noAutofit/>
              </a:bodyPr>
              <a:lstStyle/>
              <a:p>
                <a:endParaRPr sz="945"/>
              </a:p>
            </p:txBody>
          </p:sp>
          <p:sp>
            <p:nvSpPr>
              <p:cNvPr id="80" name="Triangle">
                <a:extLst>
                  <a:ext uri="{FF2B5EF4-FFF2-40B4-BE49-F238E27FC236}">
                    <a16:creationId xmlns:a16="http://schemas.microsoft.com/office/drawing/2014/main" id="{8C5F533A-C195-B936-0FC3-6556293BE69D}"/>
                  </a:ext>
                </a:extLst>
              </p:cNvPr>
              <p:cNvSpPr/>
              <p:nvPr/>
            </p:nvSpPr>
            <p:spPr>
              <a:xfrm>
                <a:off x="16039" y="1007364"/>
                <a:ext cx="301994" cy="1743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98" y="0"/>
                    </a:moveTo>
                    <a:lnTo>
                      <a:pt x="0" y="21600"/>
                    </a:lnTo>
                    <a:lnTo>
                      <a:pt x="21600" y="8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0860" tIns="30860" rIns="30860" bIns="30860" numCol="1" anchor="t">
                <a:noAutofit/>
              </a:bodyPr>
              <a:lstStyle/>
              <a:p>
                <a:endParaRPr sz="945"/>
              </a:p>
            </p:txBody>
          </p:sp>
          <p:sp>
            <p:nvSpPr>
              <p:cNvPr id="81" name="Triangle">
                <a:extLst>
                  <a:ext uri="{FF2B5EF4-FFF2-40B4-BE49-F238E27FC236}">
                    <a16:creationId xmlns:a16="http://schemas.microsoft.com/office/drawing/2014/main" id="{A456290C-FAE4-D246-B840-80AFA349B8E7}"/>
                  </a:ext>
                </a:extLst>
              </p:cNvPr>
              <p:cNvSpPr/>
              <p:nvPr/>
            </p:nvSpPr>
            <p:spPr>
              <a:xfrm>
                <a:off x="366330" y="963460"/>
                <a:ext cx="27839" cy="160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22" y="0"/>
                    </a:moveTo>
                    <a:lnTo>
                      <a:pt x="0" y="21600"/>
                    </a:lnTo>
                    <a:lnTo>
                      <a:pt x="21600" y="34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0860" tIns="30860" rIns="30860" bIns="30860" numCol="1" anchor="t">
                <a:noAutofit/>
              </a:bodyPr>
              <a:lstStyle/>
              <a:p>
                <a:endParaRPr sz="945"/>
              </a:p>
            </p:txBody>
          </p:sp>
          <p:sp>
            <p:nvSpPr>
              <p:cNvPr id="82" name="Triangle">
                <a:extLst>
                  <a:ext uri="{FF2B5EF4-FFF2-40B4-BE49-F238E27FC236}">
                    <a16:creationId xmlns:a16="http://schemas.microsoft.com/office/drawing/2014/main" id="{39226172-EDB3-9AD4-6888-93D1BAB237DB}"/>
                  </a:ext>
                </a:extLst>
              </p:cNvPr>
              <p:cNvSpPr/>
              <p:nvPr/>
            </p:nvSpPr>
            <p:spPr>
              <a:xfrm>
                <a:off x="399007" y="944283"/>
                <a:ext cx="28348" cy="163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41" y="0"/>
                    </a:moveTo>
                    <a:lnTo>
                      <a:pt x="0" y="21600"/>
                    </a:lnTo>
                    <a:lnTo>
                      <a:pt x="21600" y="8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0860" tIns="30860" rIns="30860" bIns="30860" numCol="1" anchor="t">
                <a:noAutofit/>
              </a:bodyPr>
              <a:lstStyle/>
              <a:p>
                <a:endParaRPr sz="945"/>
              </a:p>
            </p:txBody>
          </p:sp>
          <p:sp>
            <p:nvSpPr>
              <p:cNvPr id="83" name="Triangle">
                <a:extLst>
                  <a:ext uri="{FF2B5EF4-FFF2-40B4-BE49-F238E27FC236}">
                    <a16:creationId xmlns:a16="http://schemas.microsoft.com/office/drawing/2014/main" id="{2945DB1F-8699-53DE-DBCC-FE62AED7D980}"/>
                  </a:ext>
                </a:extLst>
              </p:cNvPr>
              <p:cNvSpPr/>
              <p:nvPr/>
            </p:nvSpPr>
            <p:spPr>
              <a:xfrm>
                <a:off x="442689" y="925392"/>
                <a:ext cx="12701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231" y="0"/>
                    </a:moveTo>
                    <a:lnTo>
                      <a:pt x="0" y="21600"/>
                    </a:lnTo>
                    <a:lnTo>
                      <a:pt x="21600" y="1306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0860" tIns="30860" rIns="30860" bIns="30860" numCol="1" anchor="t">
                <a:noAutofit/>
              </a:bodyPr>
              <a:lstStyle/>
              <a:p>
                <a:endParaRPr sz="945"/>
              </a:p>
            </p:txBody>
          </p:sp>
          <p:sp>
            <p:nvSpPr>
              <p:cNvPr id="84" name="Triangle">
                <a:extLst>
                  <a:ext uri="{FF2B5EF4-FFF2-40B4-BE49-F238E27FC236}">
                    <a16:creationId xmlns:a16="http://schemas.microsoft.com/office/drawing/2014/main" id="{1DF347CA-C31E-9A0D-66A3-231399257520}"/>
                  </a:ext>
                </a:extLst>
              </p:cNvPr>
              <p:cNvSpPr/>
              <p:nvPr/>
            </p:nvSpPr>
            <p:spPr>
              <a:xfrm>
                <a:off x="473150" y="905796"/>
                <a:ext cx="19622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21600"/>
                    </a:lnTo>
                    <a:lnTo>
                      <a:pt x="21558" y="265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0860" tIns="30860" rIns="30860" bIns="30860" numCol="1" anchor="t">
                <a:noAutofit/>
              </a:bodyPr>
              <a:lstStyle/>
              <a:p>
                <a:endParaRPr sz="945"/>
              </a:p>
            </p:txBody>
          </p:sp>
          <p:sp>
            <p:nvSpPr>
              <p:cNvPr id="85" name="Shape">
                <a:extLst>
                  <a:ext uri="{FF2B5EF4-FFF2-40B4-BE49-F238E27FC236}">
                    <a16:creationId xmlns:a16="http://schemas.microsoft.com/office/drawing/2014/main" id="{F399139F-B466-1431-1AF7-E24CF1068EFB}"/>
                  </a:ext>
                </a:extLst>
              </p:cNvPr>
              <p:cNvSpPr/>
              <p:nvPr/>
            </p:nvSpPr>
            <p:spPr>
              <a:xfrm>
                <a:off x="497470" y="882408"/>
                <a:ext cx="37060" cy="214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63" y="0"/>
                    </a:moveTo>
                    <a:lnTo>
                      <a:pt x="22" y="21459"/>
                    </a:lnTo>
                    <a:lnTo>
                      <a:pt x="0" y="21600"/>
                    </a:lnTo>
                    <a:lnTo>
                      <a:pt x="21600" y="9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0860" tIns="30860" rIns="30860" bIns="30860" numCol="1" anchor="t">
                <a:noAutofit/>
              </a:bodyPr>
              <a:lstStyle/>
              <a:p>
                <a:endParaRPr sz="945"/>
              </a:p>
            </p:txBody>
          </p:sp>
          <p:sp>
            <p:nvSpPr>
              <p:cNvPr id="86" name="Shape">
                <a:extLst>
                  <a:ext uri="{FF2B5EF4-FFF2-40B4-BE49-F238E27FC236}">
                    <a16:creationId xmlns:a16="http://schemas.microsoft.com/office/drawing/2014/main" id="{6096AA30-CC26-BD35-B980-89F0976B79FB}"/>
                  </a:ext>
                </a:extLst>
              </p:cNvPr>
              <p:cNvSpPr/>
              <p:nvPr/>
            </p:nvSpPr>
            <p:spPr>
              <a:xfrm>
                <a:off x="1996350" y="0"/>
                <a:ext cx="95327" cy="387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157" y="0"/>
                    </a:moveTo>
                    <a:lnTo>
                      <a:pt x="10492" y="6553"/>
                    </a:lnTo>
                    <a:lnTo>
                      <a:pt x="0" y="21472"/>
                    </a:lnTo>
                    <a:lnTo>
                      <a:pt x="89" y="21600"/>
                    </a:lnTo>
                    <a:lnTo>
                      <a:pt x="10460" y="6865"/>
                    </a:lnTo>
                    <a:lnTo>
                      <a:pt x="13128" y="4027"/>
                    </a:lnTo>
                    <a:lnTo>
                      <a:pt x="15882" y="1999"/>
                    </a:lnTo>
                    <a:lnTo>
                      <a:pt x="18695" y="782"/>
                    </a:lnTo>
                    <a:lnTo>
                      <a:pt x="21568" y="375"/>
                    </a:lnTo>
                    <a:lnTo>
                      <a:pt x="21600" y="14"/>
                    </a:lnTo>
                    <a:lnTo>
                      <a:pt x="2115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0860" tIns="30860" rIns="30860" bIns="30860" numCol="1" anchor="t">
                <a:noAutofit/>
              </a:bodyPr>
              <a:lstStyle/>
              <a:p>
                <a:endParaRPr sz="945"/>
              </a:p>
            </p:txBody>
          </p:sp>
        </p:grpSp>
        <p:pic>
          <p:nvPicPr>
            <p:cNvPr id="72" name="object 12" descr="object 12">
              <a:extLst>
                <a:ext uri="{FF2B5EF4-FFF2-40B4-BE49-F238E27FC236}">
                  <a16:creationId xmlns:a16="http://schemas.microsoft.com/office/drawing/2014/main" id="{C13955ED-2CAF-4175-1AA2-FD50F683D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12144" y="0"/>
              <a:ext cx="3735337" cy="34817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3" name="object 13">
              <a:extLst>
                <a:ext uri="{FF2B5EF4-FFF2-40B4-BE49-F238E27FC236}">
                  <a16:creationId xmlns:a16="http://schemas.microsoft.com/office/drawing/2014/main" id="{2B7E09EB-A5E4-4A6D-E8F7-DEF9234B463F}"/>
                </a:ext>
              </a:extLst>
            </p:cNvPr>
            <p:cNvSpPr/>
            <p:nvPr/>
          </p:nvSpPr>
          <p:spPr>
            <a:xfrm>
              <a:off x="1809818" y="1300202"/>
              <a:ext cx="2092135" cy="1207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369" y="0"/>
                  </a:moveTo>
                  <a:lnTo>
                    <a:pt x="0" y="13366"/>
                  </a:lnTo>
                  <a:lnTo>
                    <a:pt x="8231" y="21600"/>
                  </a:lnTo>
                  <a:lnTo>
                    <a:pt x="21600" y="8232"/>
                  </a:lnTo>
                  <a:lnTo>
                    <a:pt x="13369" y="0"/>
                  </a:lnTo>
                  <a:close/>
                </a:path>
              </a:pathLst>
            </a:custGeom>
            <a:solidFill>
              <a:srgbClr val="3A328C"/>
            </a:solidFill>
            <a:ln w="12700" cap="flat">
              <a:noFill/>
              <a:miter lim="400000"/>
            </a:ln>
            <a:effectLst/>
          </p:spPr>
          <p:txBody>
            <a:bodyPr wrap="square" lIns="30860" tIns="30860" rIns="30860" bIns="30860" numCol="1" anchor="t">
              <a:noAutofit/>
            </a:bodyPr>
            <a:lstStyle/>
            <a:p>
              <a:endParaRPr sz="945"/>
            </a:p>
          </p:txBody>
        </p:sp>
        <p:grpSp>
          <p:nvGrpSpPr>
            <p:cNvPr id="74" name="object 14">
              <a:extLst>
                <a:ext uri="{FF2B5EF4-FFF2-40B4-BE49-F238E27FC236}">
                  <a16:creationId xmlns:a16="http://schemas.microsoft.com/office/drawing/2014/main" id="{73C8C177-1B36-0843-9D5C-0830B584A6BD}"/>
                </a:ext>
              </a:extLst>
            </p:cNvPr>
            <p:cNvGrpSpPr/>
            <p:nvPr/>
          </p:nvGrpSpPr>
          <p:grpSpPr>
            <a:xfrm>
              <a:off x="1809814" y="2637305"/>
              <a:ext cx="811861" cy="526112"/>
              <a:chOff x="0" y="0"/>
              <a:chExt cx="811860" cy="526111"/>
            </a:xfrm>
          </p:grpSpPr>
          <p:sp>
            <p:nvSpPr>
              <p:cNvPr id="76" name="Shape">
                <a:extLst>
                  <a:ext uri="{FF2B5EF4-FFF2-40B4-BE49-F238E27FC236}">
                    <a16:creationId xmlns:a16="http://schemas.microsoft.com/office/drawing/2014/main" id="{7FA75F83-83FF-FCDA-B467-5487C31D13C5}"/>
                  </a:ext>
                </a:extLst>
              </p:cNvPr>
              <p:cNvSpPr/>
              <p:nvPr/>
            </p:nvSpPr>
            <p:spPr>
              <a:xfrm>
                <a:off x="0" y="0"/>
                <a:ext cx="29337" cy="163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0800" y="11261"/>
                    </a:lnTo>
                    <a:lnTo>
                      <a:pt x="0" y="0"/>
                    </a:lnTo>
                    <a:lnTo>
                      <a:pt x="0" y="10339"/>
                    </a:lnTo>
                    <a:lnTo>
                      <a:pt x="10800" y="21600"/>
                    </a:lnTo>
                    <a:lnTo>
                      <a:pt x="21600" y="10339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25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0860" tIns="30860" rIns="30860" bIns="30860" numCol="1" anchor="t">
                <a:noAutofit/>
              </a:bodyPr>
              <a:lstStyle/>
              <a:p>
                <a:endParaRPr sz="945"/>
              </a:p>
            </p:txBody>
          </p:sp>
          <p:sp>
            <p:nvSpPr>
              <p:cNvPr id="77" name="Shape">
                <a:extLst>
                  <a:ext uri="{FF2B5EF4-FFF2-40B4-BE49-F238E27FC236}">
                    <a16:creationId xmlns:a16="http://schemas.microsoft.com/office/drawing/2014/main" id="{29E801A1-8B77-12F3-BCE0-44F56A255C60}"/>
                  </a:ext>
                </a:extLst>
              </p:cNvPr>
              <p:cNvSpPr/>
              <p:nvPr/>
            </p:nvSpPr>
            <p:spPr>
              <a:xfrm>
                <a:off x="392315" y="226809"/>
                <a:ext cx="29338" cy="163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0800" y="11262"/>
                    </a:lnTo>
                    <a:lnTo>
                      <a:pt x="0" y="0"/>
                    </a:lnTo>
                    <a:lnTo>
                      <a:pt x="0" y="10338"/>
                    </a:lnTo>
                    <a:lnTo>
                      <a:pt x="10800" y="21600"/>
                    </a:lnTo>
                    <a:lnTo>
                      <a:pt x="21600" y="10338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25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0860" tIns="30860" rIns="30860" bIns="30860" numCol="1" anchor="t">
                <a:noAutofit/>
              </a:bodyPr>
              <a:lstStyle/>
              <a:p>
                <a:endParaRPr sz="945"/>
              </a:p>
            </p:txBody>
          </p:sp>
          <p:sp>
            <p:nvSpPr>
              <p:cNvPr id="78" name="Shape">
                <a:extLst>
                  <a:ext uri="{FF2B5EF4-FFF2-40B4-BE49-F238E27FC236}">
                    <a16:creationId xmlns:a16="http://schemas.microsoft.com/office/drawing/2014/main" id="{A17DC019-5B65-04FE-0E8F-29B6F9CEB3C8}"/>
                  </a:ext>
                </a:extLst>
              </p:cNvPr>
              <p:cNvSpPr/>
              <p:nvPr/>
            </p:nvSpPr>
            <p:spPr>
              <a:xfrm>
                <a:off x="782523" y="509905"/>
                <a:ext cx="29338" cy="162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0800" y="11173"/>
                    </a:lnTo>
                    <a:lnTo>
                      <a:pt x="0" y="0"/>
                    </a:lnTo>
                    <a:lnTo>
                      <a:pt x="0" y="10427"/>
                    </a:lnTo>
                    <a:lnTo>
                      <a:pt x="10800" y="21600"/>
                    </a:lnTo>
                    <a:lnTo>
                      <a:pt x="21600" y="10427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25323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0860" tIns="30860" rIns="30860" bIns="30860" numCol="1" anchor="t">
                <a:noAutofit/>
              </a:bodyPr>
              <a:lstStyle/>
              <a:p>
                <a:endParaRPr sz="945"/>
              </a:p>
            </p:txBody>
          </p:sp>
        </p:grpSp>
        <p:pic>
          <p:nvPicPr>
            <p:cNvPr id="75" name="object 15" descr="object 15">
              <a:extLst>
                <a:ext uri="{FF2B5EF4-FFF2-40B4-BE49-F238E27FC236}">
                  <a16:creationId xmlns:a16="http://schemas.microsoft.com/office/drawing/2014/main" id="{AAB1D6DB-202D-9AA3-6F5A-AE04306FD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371" y="1301200"/>
              <a:ext cx="6201930" cy="52801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1" r="17331"/>
          <a:stretch/>
        </p:blipFill>
        <p:spPr>
          <a:xfrm>
            <a:off x="4771588" y="1387953"/>
            <a:ext cx="2650205" cy="2651254"/>
          </a:xfrm>
          <a:ln>
            <a:solidFill>
              <a:srgbClr val="4EA6DC"/>
            </a:solidFill>
          </a:ln>
        </p:spPr>
      </p:pic>
      <p:pic>
        <p:nvPicPr>
          <p:cNvPr id="3" name="Picture Placeholder 2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2" r="13622"/>
          <a:stretch/>
        </p:blipFill>
        <p:spPr>
          <a:xfrm>
            <a:off x="856656" y="1387953"/>
            <a:ext cx="2650205" cy="2651254"/>
          </a:xfrm>
          <a:noFill/>
          <a:ln>
            <a:solidFill>
              <a:srgbClr val="E32D91"/>
            </a:solidFill>
          </a:ln>
        </p:spPr>
      </p:pic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80" r="16680"/>
          <a:stretch/>
        </p:blipFill>
        <p:spPr>
          <a:xfrm>
            <a:off x="8698873" y="1387953"/>
            <a:ext cx="2650205" cy="2651254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C830CC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4654352" y="134341"/>
            <a:ext cx="25987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OUR approach </a:t>
            </a:r>
            <a:b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93943" y="4653126"/>
            <a:ext cx="3634086" cy="101925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Extraction of data from multiple on-premises, cloud databases it can be from ERP, CRM, flat files, and web APIs.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62927" y="4366300"/>
            <a:ext cx="2223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Data Extraction &amp; Ingestion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534208" y="4366300"/>
            <a:ext cx="2979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Data Transformation &amp; Normalization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34708" y="4347212"/>
            <a:ext cx="1965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Data Pipeline &amp; Loading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534208" y="4586076"/>
            <a:ext cx="3218684" cy="166558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Data transformation and normalization across providers to enable standard formats, ensuring data integrity and quality, and applying business rules to make the data ready for analytics needs.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92508" y="4586076"/>
            <a:ext cx="2828459" cy="101925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Loading of source data into a unified data warehouse/Lakehouse with full and incremental data loads</a:t>
            </a:r>
          </a:p>
        </p:txBody>
      </p:sp>
      <p:sp>
        <p:nvSpPr>
          <p:cNvPr id="28" name="Oval 27"/>
          <p:cNvSpPr/>
          <p:nvPr/>
        </p:nvSpPr>
        <p:spPr>
          <a:xfrm>
            <a:off x="5775833" y="3631133"/>
            <a:ext cx="683161" cy="68316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27" name="Oval 26"/>
          <p:cNvSpPr/>
          <p:nvPr/>
        </p:nvSpPr>
        <p:spPr>
          <a:xfrm>
            <a:off x="9682395" y="3641483"/>
            <a:ext cx="683161" cy="68316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26" name="Oval 25"/>
          <p:cNvSpPr/>
          <p:nvPr/>
        </p:nvSpPr>
        <p:spPr>
          <a:xfrm>
            <a:off x="1827825" y="3648495"/>
            <a:ext cx="683161" cy="68316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087887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">
            <a:extLst>
              <a:ext uri="{FF2B5EF4-FFF2-40B4-BE49-F238E27FC236}">
                <a16:creationId xmlns:a16="http://schemas.microsoft.com/office/drawing/2014/main" id="{DE48873B-8529-5655-CCE0-4B444D178723}"/>
              </a:ext>
            </a:extLst>
          </p:cNvPr>
          <p:cNvSpPr/>
          <p:nvPr/>
        </p:nvSpPr>
        <p:spPr>
          <a:xfrm>
            <a:off x="7300656" y="2667429"/>
            <a:ext cx="622379" cy="0"/>
          </a:xfrm>
          <a:prstGeom prst="line">
            <a:avLst/>
          </a:prstGeom>
          <a:noFill/>
          <a:ln w="25400" cap="flat">
            <a:solidFill>
              <a:schemeClr val="accent6">
                <a:lumOff val="16690"/>
              </a:schemeClr>
            </a:solidFill>
            <a:prstDash val="solid"/>
            <a:round/>
          </a:ln>
          <a:effectLst/>
        </p:spPr>
        <p:txBody>
          <a:bodyPr wrap="square" lIns="22859" tIns="22859" rIns="22859" bIns="22859" numCol="1" anchor="t">
            <a:noAutofit/>
          </a:bodyPr>
          <a:lstStyle/>
          <a:p>
            <a:endParaRPr sz="900"/>
          </a:p>
        </p:txBody>
      </p:sp>
      <p:sp>
        <p:nvSpPr>
          <p:cNvPr id="5" name="Line">
            <a:extLst>
              <a:ext uri="{FF2B5EF4-FFF2-40B4-BE49-F238E27FC236}">
                <a16:creationId xmlns:a16="http://schemas.microsoft.com/office/drawing/2014/main" id="{82B074EA-1D91-613F-4EE4-557FB70E3A65}"/>
              </a:ext>
            </a:extLst>
          </p:cNvPr>
          <p:cNvSpPr/>
          <p:nvPr/>
        </p:nvSpPr>
        <p:spPr>
          <a:xfrm>
            <a:off x="6223142" y="3780413"/>
            <a:ext cx="622379" cy="0"/>
          </a:xfrm>
          <a:prstGeom prst="line">
            <a:avLst/>
          </a:prstGeom>
          <a:noFill/>
          <a:ln w="25400" cap="flat">
            <a:solidFill>
              <a:schemeClr val="accent6">
                <a:lumOff val="16690"/>
              </a:schemeClr>
            </a:solidFill>
            <a:prstDash val="solid"/>
            <a:round/>
          </a:ln>
          <a:effectLst/>
        </p:spPr>
        <p:txBody>
          <a:bodyPr wrap="square" lIns="22859" tIns="22859" rIns="22859" bIns="22859" numCol="1" anchor="t">
            <a:noAutofit/>
          </a:bodyPr>
          <a:lstStyle/>
          <a:p>
            <a:endParaRPr sz="900"/>
          </a:p>
        </p:txBody>
      </p:sp>
      <p:sp>
        <p:nvSpPr>
          <p:cNvPr id="16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31513" y="6206835"/>
            <a:ext cx="490221" cy="235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>
            <a:spAutoFit/>
          </a:bodyPr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535353"/>
                </a:solidFill>
                <a:effectLst/>
                <a:uFillTx/>
                <a:latin typeface="+mn-lt"/>
                <a:ea typeface="+mn-ea"/>
                <a:cs typeface="+mn-cs"/>
                <a:sym typeface="DM Sans Regular"/>
              </a:defRPr>
            </a:lvl1pPr>
            <a:lvl2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FillTx/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FillTx/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FillTx/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FillTx/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FillTx/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FillTx/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FillTx/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1A1A1A"/>
                </a:solidFill>
                <a:effectLst/>
                <a:uFillTx/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fld id="{86CB4B4D-7CA3-9044-876B-883B54F8677D}" type="slidenum">
              <a:rPr lang="en-IN" smtClean="0"/>
              <a:pPr/>
              <a:t>4</a:t>
            </a:fld>
            <a:endParaRPr/>
          </a:p>
        </p:txBody>
      </p:sp>
      <p:grpSp>
        <p:nvGrpSpPr>
          <p:cNvPr id="249" name="Group"/>
          <p:cNvGrpSpPr/>
          <p:nvPr/>
        </p:nvGrpSpPr>
        <p:grpSpPr>
          <a:xfrm>
            <a:off x="749247" y="1936225"/>
            <a:ext cx="10637618" cy="3744473"/>
            <a:chOff x="0" y="0"/>
            <a:chExt cx="21275235" cy="7488944"/>
          </a:xfrm>
        </p:grpSpPr>
        <p:sp>
          <p:nvSpPr>
            <p:cNvPr id="167" name="Arrow"/>
            <p:cNvSpPr/>
            <p:nvPr/>
          </p:nvSpPr>
          <p:spPr>
            <a:xfrm>
              <a:off x="10895927" y="292543"/>
              <a:ext cx="6843942" cy="6878455"/>
            </a:xfrm>
            <a:prstGeom prst="rightArrow">
              <a:avLst>
                <a:gd name="adj1" fmla="val 100000"/>
                <a:gd name="adj2" fmla="val 28372"/>
              </a:avLst>
            </a:prstGeom>
            <a:gradFill flip="none" rotWithShape="1">
              <a:gsLst>
                <a:gs pos="0">
                  <a:srgbClr val="FFFFFF">
                    <a:alpha val="59983"/>
                  </a:srgbClr>
                </a:gs>
                <a:gs pos="100000">
                  <a:schemeClr val="accent6">
                    <a:lumOff val="16690"/>
                    <a:alpha val="59983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68" name="Line"/>
            <p:cNvSpPr/>
            <p:nvPr/>
          </p:nvSpPr>
          <p:spPr>
            <a:xfrm>
              <a:off x="12402426" y="2110852"/>
              <a:ext cx="0" cy="791072"/>
            </a:xfrm>
            <a:prstGeom prst="line">
              <a:avLst/>
            </a:prstGeom>
            <a:noFill/>
            <a:ln w="50800" cap="flat">
              <a:solidFill>
                <a:schemeClr val="accent6">
                  <a:lumOff val="16690"/>
                </a:schemeClr>
              </a:solidFill>
              <a:prstDash val="solid"/>
              <a:round/>
              <a:headEnd w="lg" len="med"/>
              <a:tailEnd type="triangle" w="med" len="med"/>
            </a:ln>
            <a:effectLst/>
          </p:spPr>
          <p:txBody>
            <a:bodyPr wrap="square" lIns="22859" tIns="22859" rIns="22859" bIns="22859" numCol="1" anchor="t">
              <a:noAutofit/>
            </a:bodyPr>
            <a:lstStyle/>
            <a:p>
              <a:endParaRPr lang="en-IN" sz="900" dirty="0"/>
            </a:p>
          </p:txBody>
        </p:sp>
        <p:sp>
          <p:nvSpPr>
            <p:cNvPr id="171" name="Line"/>
            <p:cNvSpPr/>
            <p:nvPr/>
          </p:nvSpPr>
          <p:spPr>
            <a:xfrm>
              <a:off x="13111902" y="3532504"/>
              <a:ext cx="1244757" cy="0"/>
            </a:xfrm>
            <a:prstGeom prst="line">
              <a:avLst/>
            </a:prstGeom>
            <a:noFill/>
            <a:ln w="25400" cap="flat">
              <a:solidFill>
                <a:schemeClr val="accent6">
                  <a:lumOff val="16690"/>
                </a:schemeClr>
              </a:solidFill>
              <a:prstDash val="solid"/>
              <a:round/>
            </a:ln>
            <a:effectLst/>
          </p:spPr>
          <p:txBody>
            <a:bodyPr wrap="square" lIns="22859" tIns="22859" rIns="22859" bIns="22859" numCol="1" anchor="t">
              <a:noAutofit/>
            </a:bodyPr>
            <a:lstStyle/>
            <a:p>
              <a:endParaRPr sz="900"/>
            </a:p>
          </p:txBody>
        </p:sp>
        <p:sp>
          <p:nvSpPr>
            <p:cNvPr id="172" name="Line"/>
            <p:cNvSpPr/>
            <p:nvPr/>
          </p:nvSpPr>
          <p:spPr>
            <a:xfrm>
              <a:off x="13128834" y="5606836"/>
              <a:ext cx="1244757" cy="0"/>
            </a:xfrm>
            <a:prstGeom prst="line">
              <a:avLst/>
            </a:prstGeom>
            <a:noFill/>
            <a:ln w="25400" cap="flat">
              <a:solidFill>
                <a:schemeClr val="accent6">
                  <a:lumOff val="16690"/>
                </a:schemeClr>
              </a:solidFill>
              <a:prstDash val="solid"/>
              <a:round/>
            </a:ln>
            <a:effectLst/>
          </p:spPr>
          <p:txBody>
            <a:bodyPr wrap="square" lIns="22859" tIns="22859" rIns="22859" bIns="22859" numCol="1" anchor="t">
              <a:noAutofit/>
            </a:bodyPr>
            <a:lstStyle/>
            <a:p>
              <a:endParaRPr sz="900"/>
            </a:p>
          </p:txBody>
        </p:sp>
        <p:sp>
          <p:nvSpPr>
            <p:cNvPr id="173" name="Line"/>
            <p:cNvSpPr/>
            <p:nvPr/>
          </p:nvSpPr>
          <p:spPr>
            <a:xfrm>
              <a:off x="13293996" y="6863350"/>
              <a:ext cx="1244757" cy="0"/>
            </a:xfrm>
            <a:prstGeom prst="line">
              <a:avLst/>
            </a:prstGeom>
            <a:noFill/>
            <a:ln w="25400" cap="flat">
              <a:solidFill>
                <a:schemeClr val="accent6">
                  <a:lumOff val="16690"/>
                </a:schemeClr>
              </a:solidFill>
              <a:prstDash val="solid"/>
              <a:round/>
            </a:ln>
            <a:effectLst/>
          </p:spPr>
          <p:txBody>
            <a:bodyPr wrap="square" lIns="22859" tIns="22859" rIns="22859" bIns="22859" numCol="1" anchor="t">
              <a:noAutofit/>
            </a:bodyPr>
            <a:lstStyle/>
            <a:p>
              <a:endParaRPr sz="900"/>
            </a:p>
          </p:txBody>
        </p:sp>
        <p:sp>
          <p:nvSpPr>
            <p:cNvPr id="174" name="Line"/>
            <p:cNvSpPr/>
            <p:nvPr/>
          </p:nvSpPr>
          <p:spPr>
            <a:xfrm>
              <a:off x="13212333" y="611162"/>
              <a:ext cx="1244757" cy="1"/>
            </a:xfrm>
            <a:prstGeom prst="line">
              <a:avLst/>
            </a:prstGeom>
            <a:noFill/>
            <a:ln w="25400" cap="flat">
              <a:solidFill>
                <a:schemeClr val="accent6">
                  <a:lumOff val="16690"/>
                </a:schemeClr>
              </a:solidFill>
              <a:prstDash val="solid"/>
              <a:round/>
            </a:ln>
            <a:effectLst/>
          </p:spPr>
          <p:txBody>
            <a:bodyPr wrap="square" lIns="22859" tIns="22859" rIns="22859" bIns="22859" numCol="1" anchor="t">
              <a:noAutofit/>
            </a:bodyPr>
            <a:lstStyle/>
            <a:p>
              <a:endParaRPr sz="900"/>
            </a:p>
          </p:txBody>
        </p:sp>
        <p:sp>
          <p:nvSpPr>
            <p:cNvPr id="175" name="Arrow"/>
            <p:cNvSpPr/>
            <p:nvPr/>
          </p:nvSpPr>
          <p:spPr>
            <a:xfrm>
              <a:off x="10392738" y="3425819"/>
              <a:ext cx="728664" cy="611904"/>
            </a:xfrm>
            <a:prstGeom prst="rightArrow">
              <a:avLst>
                <a:gd name="adj1" fmla="val 47044"/>
                <a:gd name="adj2" fmla="val 52299"/>
              </a:avLst>
            </a:prstGeom>
            <a:solidFill>
              <a:schemeClr val="accent6">
                <a:lumOff val="1669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76" name="Line"/>
            <p:cNvSpPr/>
            <p:nvPr/>
          </p:nvSpPr>
          <p:spPr>
            <a:xfrm>
              <a:off x="10864080" y="1454718"/>
              <a:ext cx="1244757" cy="0"/>
            </a:xfrm>
            <a:prstGeom prst="line">
              <a:avLst/>
            </a:prstGeom>
            <a:noFill/>
            <a:ln w="25400" cap="flat">
              <a:solidFill>
                <a:schemeClr val="accent6">
                  <a:lumOff val="16690"/>
                </a:schemeClr>
              </a:solidFill>
              <a:prstDash val="solid"/>
              <a:round/>
            </a:ln>
            <a:effectLst/>
          </p:spPr>
          <p:txBody>
            <a:bodyPr wrap="square" lIns="22859" tIns="22859" rIns="22859" bIns="22859" numCol="1" anchor="t">
              <a:noAutofit/>
            </a:bodyPr>
            <a:lstStyle/>
            <a:p>
              <a:endParaRPr sz="900"/>
            </a:p>
          </p:txBody>
        </p:sp>
        <p:sp>
          <p:nvSpPr>
            <p:cNvPr id="177" name="Line"/>
            <p:cNvSpPr/>
            <p:nvPr/>
          </p:nvSpPr>
          <p:spPr>
            <a:xfrm>
              <a:off x="10895927" y="5647360"/>
              <a:ext cx="1244757" cy="0"/>
            </a:xfrm>
            <a:prstGeom prst="line">
              <a:avLst/>
            </a:prstGeom>
            <a:noFill/>
            <a:ln w="25400" cap="flat">
              <a:solidFill>
                <a:schemeClr val="accent6">
                  <a:lumOff val="16690"/>
                </a:schemeClr>
              </a:solidFill>
              <a:prstDash val="solid"/>
              <a:round/>
            </a:ln>
            <a:effectLst/>
          </p:spPr>
          <p:txBody>
            <a:bodyPr wrap="square" lIns="22859" tIns="22859" rIns="22859" bIns="22859" numCol="1" anchor="t">
              <a:noAutofit/>
            </a:bodyPr>
            <a:lstStyle/>
            <a:p>
              <a:endParaRPr sz="900"/>
            </a:p>
          </p:txBody>
        </p:sp>
        <p:sp>
          <p:nvSpPr>
            <p:cNvPr id="178" name="Line"/>
            <p:cNvSpPr/>
            <p:nvPr/>
          </p:nvSpPr>
          <p:spPr>
            <a:xfrm rot="10800000">
              <a:off x="10901509" y="604436"/>
              <a:ext cx="2472219" cy="6254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056" y="0"/>
                  </a:lnTo>
                  <a:cubicBezTo>
                    <a:pt x="19429" y="0"/>
                    <a:pt x="19728" y="0"/>
                    <a:pt x="19970" y="6"/>
                  </a:cubicBezTo>
                  <a:cubicBezTo>
                    <a:pt x="20213" y="12"/>
                    <a:pt x="20400" y="25"/>
                    <a:pt x="20549" y="49"/>
                  </a:cubicBezTo>
                  <a:cubicBezTo>
                    <a:pt x="20764" y="80"/>
                    <a:pt x="20957" y="129"/>
                    <a:pt x="21115" y="192"/>
                  </a:cubicBezTo>
                  <a:cubicBezTo>
                    <a:pt x="21273" y="254"/>
                    <a:pt x="21397" y="330"/>
                    <a:pt x="21475" y="415"/>
                  </a:cubicBezTo>
                  <a:cubicBezTo>
                    <a:pt x="21538" y="474"/>
                    <a:pt x="21569" y="548"/>
                    <a:pt x="21584" y="644"/>
                  </a:cubicBezTo>
                  <a:cubicBezTo>
                    <a:pt x="21600" y="740"/>
                    <a:pt x="21600" y="858"/>
                    <a:pt x="21600" y="1006"/>
                  </a:cubicBezTo>
                  <a:lnTo>
                    <a:pt x="21600" y="20594"/>
                  </a:lnTo>
                  <a:cubicBezTo>
                    <a:pt x="21600" y="20742"/>
                    <a:pt x="21600" y="20860"/>
                    <a:pt x="21584" y="20956"/>
                  </a:cubicBezTo>
                  <a:cubicBezTo>
                    <a:pt x="21569" y="21052"/>
                    <a:pt x="21538" y="21126"/>
                    <a:pt x="21475" y="21185"/>
                  </a:cubicBezTo>
                  <a:cubicBezTo>
                    <a:pt x="21397" y="21270"/>
                    <a:pt x="21273" y="21346"/>
                    <a:pt x="21115" y="21408"/>
                  </a:cubicBezTo>
                  <a:cubicBezTo>
                    <a:pt x="20957" y="21471"/>
                    <a:pt x="20764" y="21520"/>
                    <a:pt x="20549" y="21551"/>
                  </a:cubicBezTo>
                  <a:cubicBezTo>
                    <a:pt x="20400" y="21575"/>
                    <a:pt x="20213" y="21588"/>
                    <a:pt x="19970" y="21594"/>
                  </a:cubicBezTo>
                  <a:cubicBezTo>
                    <a:pt x="19728" y="21600"/>
                    <a:pt x="19429" y="21600"/>
                    <a:pt x="19056" y="21600"/>
                  </a:cubicBez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chemeClr val="accent6">
                  <a:lumOff val="1669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79" name="Arrow"/>
            <p:cNvSpPr/>
            <p:nvPr/>
          </p:nvSpPr>
          <p:spPr>
            <a:xfrm>
              <a:off x="0" y="292543"/>
              <a:ext cx="6843941" cy="6878455"/>
            </a:xfrm>
            <a:prstGeom prst="rightArrow">
              <a:avLst>
                <a:gd name="adj1" fmla="val 100000"/>
                <a:gd name="adj2" fmla="val 28372"/>
              </a:avLst>
            </a:prstGeom>
            <a:gradFill flip="none" rotWithShape="1">
              <a:gsLst>
                <a:gs pos="0">
                  <a:srgbClr val="FFFFFF">
                    <a:alpha val="59983"/>
                  </a:srgbClr>
                </a:gs>
                <a:gs pos="100000">
                  <a:schemeClr val="accent6">
                    <a:lumOff val="16690"/>
                    <a:alpha val="59983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80" name="Line"/>
            <p:cNvSpPr/>
            <p:nvPr/>
          </p:nvSpPr>
          <p:spPr>
            <a:xfrm>
              <a:off x="1247156" y="604503"/>
              <a:ext cx="2472219" cy="6254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056" y="0"/>
                  </a:lnTo>
                  <a:cubicBezTo>
                    <a:pt x="19429" y="0"/>
                    <a:pt x="19728" y="0"/>
                    <a:pt x="19970" y="6"/>
                  </a:cubicBezTo>
                  <a:cubicBezTo>
                    <a:pt x="20213" y="12"/>
                    <a:pt x="20400" y="25"/>
                    <a:pt x="20549" y="49"/>
                  </a:cubicBezTo>
                  <a:cubicBezTo>
                    <a:pt x="20764" y="80"/>
                    <a:pt x="20957" y="129"/>
                    <a:pt x="21115" y="192"/>
                  </a:cubicBezTo>
                  <a:cubicBezTo>
                    <a:pt x="21273" y="254"/>
                    <a:pt x="21397" y="330"/>
                    <a:pt x="21475" y="415"/>
                  </a:cubicBezTo>
                  <a:cubicBezTo>
                    <a:pt x="21538" y="474"/>
                    <a:pt x="21569" y="548"/>
                    <a:pt x="21584" y="644"/>
                  </a:cubicBezTo>
                  <a:cubicBezTo>
                    <a:pt x="21600" y="740"/>
                    <a:pt x="21600" y="858"/>
                    <a:pt x="21600" y="1006"/>
                  </a:cubicBezTo>
                  <a:lnTo>
                    <a:pt x="21600" y="20594"/>
                  </a:lnTo>
                  <a:cubicBezTo>
                    <a:pt x="21600" y="20742"/>
                    <a:pt x="21600" y="20860"/>
                    <a:pt x="21584" y="20956"/>
                  </a:cubicBezTo>
                  <a:cubicBezTo>
                    <a:pt x="21569" y="21052"/>
                    <a:pt x="21538" y="21126"/>
                    <a:pt x="21475" y="21185"/>
                  </a:cubicBezTo>
                  <a:cubicBezTo>
                    <a:pt x="21397" y="21270"/>
                    <a:pt x="21273" y="21346"/>
                    <a:pt x="21115" y="21408"/>
                  </a:cubicBezTo>
                  <a:cubicBezTo>
                    <a:pt x="20957" y="21471"/>
                    <a:pt x="20764" y="21520"/>
                    <a:pt x="20549" y="21551"/>
                  </a:cubicBezTo>
                  <a:cubicBezTo>
                    <a:pt x="20400" y="21575"/>
                    <a:pt x="20213" y="21588"/>
                    <a:pt x="19970" y="21594"/>
                  </a:cubicBezTo>
                  <a:cubicBezTo>
                    <a:pt x="19728" y="21600"/>
                    <a:pt x="19429" y="21600"/>
                    <a:pt x="19056" y="21600"/>
                  </a:cubicBez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chemeClr val="accent6">
                  <a:lumOff val="1669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81" name="Line"/>
            <p:cNvSpPr/>
            <p:nvPr/>
          </p:nvSpPr>
          <p:spPr>
            <a:xfrm>
              <a:off x="2472888" y="2684731"/>
              <a:ext cx="1244757" cy="0"/>
            </a:xfrm>
            <a:prstGeom prst="line">
              <a:avLst/>
            </a:prstGeom>
            <a:noFill/>
            <a:ln w="25400" cap="flat">
              <a:solidFill>
                <a:schemeClr val="accent6">
                  <a:lumOff val="16690"/>
                </a:schemeClr>
              </a:solidFill>
              <a:prstDash val="solid"/>
              <a:round/>
            </a:ln>
            <a:effectLst/>
          </p:spPr>
          <p:txBody>
            <a:bodyPr wrap="square" lIns="22859" tIns="22859" rIns="22859" bIns="22859" numCol="1" anchor="t">
              <a:noAutofit/>
            </a:bodyPr>
            <a:lstStyle/>
            <a:p>
              <a:endParaRPr sz="900"/>
            </a:p>
          </p:txBody>
        </p:sp>
        <p:sp>
          <p:nvSpPr>
            <p:cNvPr id="182" name="Line"/>
            <p:cNvSpPr/>
            <p:nvPr/>
          </p:nvSpPr>
          <p:spPr>
            <a:xfrm>
              <a:off x="2489822" y="4759064"/>
              <a:ext cx="1244757" cy="0"/>
            </a:xfrm>
            <a:prstGeom prst="line">
              <a:avLst/>
            </a:prstGeom>
            <a:noFill/>
            <a:ln w="25400" cap="flat">
              <a:solidFill>
                <a:schemeClr val="accent6">
                  <a:lumOff val="16690"/>
                </a:schemeClr>
              </a:solidFill>
              <a:prstDash val="solid"/>
              <a:round/>
            </a:ln>
            <a:effectLst/>
          </p:spPr>
          <p:txBody>
            <a:bodyPr wrap="square" lIns="22859" tIns="22859" rIns="22859" bIns="22859" numCol="1" anchor="t">
              <a:noAutofit/>
            </a:bodyPr>
            <a:lstStyle/>
            <a:p>
              <a:endParaRPr sz="900"/>
            </a:p>
          </p:txBody>
        </p:sp>
        <p:grpSp>
          <p:nvGrpSpPr>
            <p:cNvPr id="195" name="Group"/>
            <p:cNvGrpSpPr/>
            <p:nvPr/>
          </p:nvGrpSpPr>
          <p:grpSpPr>
            <a:xfrm>
              <a:off x="99882" y="0"/>
              <a:ext cx="2465821" cy="7488944"/>
              <a:chOff x="0" y="0"/>
              <a:chExt cx="2465819" cy="7488943"/>
            </a:xfrm>
          </p:grpSpPr>
          <p:grpSp>
            <p:nvGrpSpPr>
              <p:cNvPr id="185" name="Group"/>
              <p:cNvGrpSpPr/>
              <p:nvPr/>
            </p:nvGrpSpPr>
            <p:grpSpPr>
              <a:xfrm>
                <a:off x="0" y="0"/>
                <a:ext cx="2465819" cy="1225758"/>
                <a:chOff x="0" y="0"/>
                <a:chExt cx="2465818" cy="1225757"/>
              </a:xfrm>
            </p:grpSpPr>
            <p:sp>
              <p:nvSpPr>
                <p:cNvPr id="183" name="Rounded Rectangle"/>
                <p:cNvSpPr/>
                <p:nvPr/>
              </p:nvSpPr>
              <p:spPr>
                <a:xfrm>
                  <a:off x="0" y="0"/>
                  <a:ext cx="2465818" cy="1225757"/>
                </a:xfrm>
                <a:prstGeom prst="roundRect">
                  <a:avLst>
                    <a:gd name="adj" fmla="val 16029"/>
                  </a:avLst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 sz="900"/>
                </a:p>
              </p:txBody>
            </p:sp>
            <p:sp>
              <p:nvSpPr>
                <p:cNvPr id="184" name="ERP"/>
                <p:cNvSpPr/>
                <p:nvPr/>
              </p:nvSpPr>
              <p:spPr>
                <a:xfrm>
                  <a:off x="58380" y="392308"/>
                  <a:ext cx="2349060" cy="4411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25400" tIns="25400" rIns="25400" bIns="25400" numCol="1" anchor="ctr">
                  <a:spAutoFit/>
                </a:bodyPr>
                <a:lstStyle>
                  <a:lvl1pPr>
                    <a:defRPr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DM Sans Regular"/>
                    </a:defRPr>
                  </a:lvl1pPr>
                </a:lstStyle>
                <a:p>
                  <a:r>
                    <a:rPr sz="1100">
                      <a:solidFill>
                        <a:schemeClr val="bg1"/>
                      </a:solidFill>
                    </a:rPr>
                    <a:t>ERP</a:t>
                  </a:r>
                </a:p>
              </p:txBody>
            </p:sp>
          </p:grpSp>
          <p:grpSp>
            <p:nvGrpSpPr>
              <p:cNvPr id="188" name="Group"/>
              <p:cNvGrpSpPr/>
              <p:nvPr/>
            </p:nvGrpSpPr>
            <p:grpSpPr>
              <a:xfrm>
                <a:off x="0" y="2087727"/>
                <a:ext cx="2465819" cy="1225759"/>
                <a:chOff x="0" y="0"/>
                <a:chExt cx="2465818" cy="1225757"/>
              </a:xfrm>
            </p:grpSpPr>
            <p:sp>
              <p:nvSpPr>
                <p:cNvPr id="186" name="Rounded Rectangle"/>
                <p:cNvSpPr/>
                <p:nvPr/>
              </p:nvSpPr>
              <p:spPr>
                <a:xfrm>
                  <a:off x="0" y="0"/>
                  <a:ext cx="2465818" cy="1225757"/>
                </a:xfrm>
                <a:prstGeom prst="roundRect">
                  <a:avLst>
                    <a:gd name="adj" fmla="val 16029"/>
                  </a:avLst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 sz="900"/>
                </a:p>
              </p:txBody>
            </p:sp>
            <p:sp>
              <p:nvSpPr>
                <p:cNvPr id="187" name="CRM"/>
                <p:cNvSpPr/>
                <p:nvPr/>
              </p:nvSpPr>
              <p:spPr>
                <a:xfrm>
                  <a:off x="58380" y="392307"/>
                  <a:ext cx="2349060" cy="44114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25400" tIns="25400" rIns="25400" bIns="25400" numCol="1" anchor="ctr">
                  <a:spAutoFit/>
                </a:bodyPr>
                <a:lstStyle>
                  <a:lvl1pPr>
                    <a:defRPr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DM Sans Regular"/>
                    </a:defRPr>
                  </a:lvl1pPr>
                </a:lstStyle>
                <a:p>
                  <a:r>
                    <a:rPr sz="1100">
                      <a:solidFill>
                        <a:schemeClr val="bg1"/>
                      </a:solidFill>
                    </a:rPr>
                    <a:t>CRM</a:t>
                  </a:r>
                </a:p>
              </p:txBody>
            </p:sp>
          </p:grpSp>
          <p:grpSp>
            <p:nvGrpSpPr>
              <p:cNvPr id="191" name="Group"/>
              <p:cNvGrpSpPr/>
              <p:nvPr/>
            </p:nvGrpSpPr>
            <p:grpSpPr>
              <a:xfrm>
                <a:off x="0" y="4175456"/>
                <a:ext cx="2465819" cy="1225759"/>
                <a:chOff x="0" y="0"/>
                <a:chExt cx="2465818" cy="1225757"/>
              </a:xfrm>
            </p:grpSpPr>
            <p:sp>
              <p:nvSpPr>
                <p:cNvPr id="189" name="Rounded Rectangle"/>
                <p:cNvSpPr/>
                <p:nvPr/>
              </p:nvSpPr>
              <p:spPr>
                <a:xfrm>
                  <a:off x="0" y="0"/>
                  <a:ext cx="2465818" cy="1225757"/>
                </a:xfrm>
                <a:prstGeom prst="roundRect">
                  <a:avLst>
                    <a:gd name="adj" fmla="val 16029"/>
                  </a:avLst>
                </a:prstGeom>
                <a:solidFill>
                  <a:srgbClr val="7030A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 sz="900"/>
                </a:p>
              </p:txBody>
            </p:sp>
            <p:sp>
              <p:nvSpPr>
                <p:cNvPr id="190" name="Databases"/>
                <p:cNvSpPr/>
                <p:nvPr/>
              </p:nvSpPr>
              <p:spPr>
                <a:xfrm>
                  <a:off x="58380" y="392307"/>
                  <a:ext cx="2349060" cy="44114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25400" tIns="25400" rIns="25400" bIns="25400" numCol="1" anchor="ctr">
                  <a:spAutoFit/>
                </a:bodyPr>
                <a:lstStyle>
                  <a:lvl1pPr>
                    <a:defRPr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DM Sans Regular"/>
                    </a:defRPr>
                  </a:lvl1pPr>
                </a:lstStyle>
                <a:p>
                  <a:r>
                    <a:rPr sz="1100">
                      <a:solidFill>
                        <a:schemeClr val="bg1"/>
                      </a:solidFill>
                    </a:rPr>
                    <a:t>Databases</a:t>
                  </a:r>
                </a:p>
              </p:txBody>
            </p:sp>
          </p:grpSp>
          <p:grpSp>
            <p:nvGrpSpPr>
              <p:cNvPr id="194" name="Group"/>
              <p:cNvGrpSpPr/>
              <p:nvPr/>
            </p:nvGrpSpPr>
            <p:grpSpPr>
              <a:xfrm>
                <a:off x="0" y="6263184"/>
                <a:ext cx="2465819" cy="1225759"/>
                <a:chOff x="0" y="0"/>
                <a:chExt cx="2465818" cy="1225757"/>
              </a:xfrm>
            </p:grpSpPr>
            <p:sp>
              <p:nvSpPr>
                <p:cNvPr id="192" name="Rounded Rectangle"/>
                <p:cNvSpPr/>
                <p:nvPr/>
              </p:nvSpPr>
              <p:spPr>
                <a:xfrm>
                  <a:off x="0" y="0"/>
                  <a:ext cx="2465818" cy="1225757"/>
                </a:xfrm>
                <a:prstGeom prst="roundRect">
                  <a:avLst>
                    <a:gd name="adj" fmla="val 16029"/>
                  </a:avLst>
                </a:pr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 sz="900"/>
                </a:p>
              </p:txBody>
            </p:sp>
            <p:sp>
              <p:nvSpPr>
                <p:cNvPr id="193" name="External sources"/>
                <p:cNvSpPr/>
                <p:nvPr/>
              </p:nvSpPr>
              <p:spPr>
                <a:xfrm>
                  <a:off x="464137" y="223031"/>
                  <a:ext cx="1537542" cy="77969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25400" tIns="25400" rIns="25400" bIns="25400" numCol="1" anchor="ctr">
                  <a:spAutoFit/>
                </a:bodyPr>
                <a:lstStyle>
                  <a:lvl1pPr>
                    <a:defRPr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DM Sans Regular"/>
                    </a:defRPr>
                  </a:lvl1pPr>
                </a:lstStyle>
                <a:p>
                  <a:r>
                    <a:rPr sz="1100" dirty="0">
                      <a:solidFill>
                        <a:schemeClr val="bg1"/>
                      </a:solidFill>
                    </a:rPr>
                    <a:t>External sources</a:t>
                  </a:r>
                </a:p>
              </p:txBody>
            </p:sp>
          </p:grpSp>
        </p:grpSp>
        <p:sp>
          <p:nvSpPr>
            <p:cNvPr id="196" name="Arrow"/>
            <p:cNvSpPr/>
            <p:nvPr/>
          </p:nvSpPr>
          <p:spPr>
            <a:xfrm>
              <a:off x="3719968" y="3438519"/>
              <a:ext cx="728664" cy="611904"/>
            </a:xfrm>
            <a:prstGeom prst="rightArrow">
              <a:avLst>
                <a:gd name="adj1" fmla="val 47044"/>
                <a:gd name="adj2" fmla="val 52299"/>
              </a:avLst>
            </a:prstGeom>
            <a:solidFill>
              <a:schemeClr val="accent6">
                <a:lumOff val="1669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900"/>
            </a:p>
          </p:txBody>
        </p:sp>
        <p:grpSp>
          <p:nvGrpSpPr>
            <p:cNvPr id="210" name="Group"/>
            <p:cNvGrpSpPr/>
            <p:nvPr/>
          </p:nvGrpSpPr>
          <p:grpSpPr>
            <a:xfrm>
              <a:off x="2682955" y="1160472"/>
              <a:ext cx="7722999" cy="5098685"/>
              <a:chOff x="-3991647" y="133450"/>
              <a:chExt cx="7722995" cy="5098684"/>
            </a:xfrm>
          </p:grpSpPr>
          <p:grpSp>
            <p:nvGrpSpPr>
              <p:cNvPr id="207" name="Group"/>
              <p:cNvGrpSpPr/>
              <p:nvPr/>
            </p:nvGrpSpPr>
            <p:grpSpPr>
              <a:xfrm>
                <a:off x="-3991647" y="133450"/>
                <a:ext cx="2701461" cy="5098684"/>
                <a:chOff x="-4335354" y="-956315"/>
                <a:chExt cx="2701459" cy="5098682"/>
              </a:xfrm>
            </p:grpSpPr>
            <p:grpSp>
              <p:nvGrpSpPr>
                <p:cNvPr id="200" name="Group"/>
                <p:cNvGrpSpPr/>
                <p:nvPr/>
              </p:nvGrpSpPr>
              <p:grpSpPr>
                <a:xfrm>
                  <a:off x="-4335354" y="-956315"/>
                  <a:ext cx="2493962" cy="1225758"/>
                  <a:chOff x="-4335353" y="-956314"/>
                  <a:chExt cx="2493961" cy="1225757"/>
                </a:xfrm>
              </p:grpSpPr>
              <p:sp>
                <p:nvSpPr>
                  <p:cNvPr id="198" name="Rounded Rectangle"/>
                  <p:cNvSpPr/>
                  <p:nvPr/>
                </p:nvSpPr>
                <p:spPr>
                  <a:xfrm>
                    <a:off x="-4335353" y="-956314"/>
                    <a:ext cx="2493961" cy="1225757"/>
                  </a:xfrm>
                  <a:prstGeom prst="roundRect">
                    <a:avLst>
                      <a:gd name="adj" fmla="val 16029"/>
                    </a:avLst>
                  </a:prstGeom>
                  <a:solidFill>
                    <a:srgbClr val="92D05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endParaRPr sz="900"/>
                  </a:p>
                </p:txBody>
              </p:sp>
              <p:sp>
                <p:nvSpPr>
                  <p:cNvPr id="199" name="Structured data"/>
                  <p:cNvSpPr txBox="1"/>
                  <p:nvPr/>
                </p:nvSpPr>
                <p:spPr>
                  <a:xfrm>
                    <a:off x="-4001961" y="-718988"/>
                    <a:ext cx="1942566" cy="779699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25400" tIns="25400" rIns="25400" bIns="25400" numCol="1" anchor="ctr">
                    <a:spAutoFit/>
                  </a:bodyPr>
                  <a:lstStyle>
                    <a:lvl1pPr>
                      <a:defRPr sz="2200">
                        <a:solidFill>
                          <a:srgbClr val="535353"/>
                        </a:solidFill>
                        <a:latin typeface="+mn-lt"/>
                        <a:ea typeface="+mn-ea"/>
                        <a:cs typeface="+mn-cs"/>
                        <a:sym typeface="DM Sans Regular"/>
                      </a:defRPr>
                    </a:lvl1pPr>
                  </a:lstStyle>
                  <a:p>
                    <a:r>
                      <a:rPr sz="1100" dirty="0">
                        <a:solidFill>
                          <a:schemeClr val="tx2"/>
                        </a:solidFill>
                      </a:rPr>
                      <a:t>Structured </a:t>
                    </a:r>
                    <a:endParaRPr lang="en-US" sz="1100" dirty="0">
                      <a:solidFill>
                        <a:schemeClr val="tx2"/>
                      </a:solidFill>
                    </a:endParaRPr>
                  </a:p>
                  <a:p>
                    <a:r>
                      <a:rPr sz="1100" dirty="0">
                        <a:solidFill>
                          <a:schemeClr val="tx2"/>
                        </a:solidFill>
                      </a:rPr>
                      <a:t>data</a:t>
                    </a:r>
                  </a:p>
                </p:txBody>
              </p:sp>
            </p:grpSp>
            <p:grpSp>
              <p:nvGrpSpPr>
                <p:cNvPr id="203" name="Group"/>
                <p:cNvGrpSpPr/>
                <p:nvPr/>
              </p:nvGrpSpPr>
              <p:grpSpPr>
                <a:xfrm>
                  <a:off x="-4335352" y="3008729"/>
                  <a:ext cx="2701457" cy="1133638"/>
                  <a:chOff x="-4335351" y="1660168"/>
                  <a:chExt cx="2701456" cy="1133636"/>
                </a:xfrm>
              </p:grpSpPr>
              <p:sp>
                <p:nvSpPr>
                  <p:cNvPr id="201" name="Rounded Rectangle"/>
                  <p:cNvSpPr/>
                  <p:nvPr/>
                </p:nvSpPr>
                <p:spPr>
                  <a:xfrm>
                    <a:off x="-4335351" y="1660168"/>
                    <a:ext cx="2701456" cy="1133636"/>
                  </a:xfrm>
                  <a:prstGeom prst="roundRect">
                    <a:avLst>
                      <a:gd name="adj" fmla="val 16029"/>
                    </a:avLst>
                  </a:prstGeom>
                  <a:solidFill>
                    <a:srgbClr val="92D05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endParaRPr sz="900"/>
                  </a:p>
                </p:txBody>
              </p:sp>
              <p:sp>
                <p:nvSpPr>
                  <p:cNvPr id="202" name="Semi-structured data"/>
                  <p:cNvSpPr txBox="1"/>
                  <p:nvPr/>
                </p:nvSpPr>
                <p:spPr>
                  <a:xfrm>
                    <a:off x="-4001961" y="1853898"/>
                    <a:ext cx="2104183" cy="779699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25400" tIns="25400" rIns="25400" bIns="25400" numCol="1" anchor="ctr">
                    <a:spAutoFit/>
                  </a:bodyPr>
                  <a:lstStyle>
                    <a:lvl1pPr>
                      <a:defRPr sz="2200">
                        <a:solidFill>
                          <a:srgbClr val="535353"/>
                        </a:solidFill>
                        <a:latin typeface="+mn-lt"/>
                        <a:ea typeface="+mn-ea"/>
                        <a:cs typeface="+mn-cs"/>
                        <a:sym typeface="DM Sans Regular"/>
                      </a:defRPr>
                    </a:lvl1pPr>
                  </a:lstStyle>
                  <a:p>
                    <a:r>
                      <a:rPr sz="1100">
                        <a:solidFill>
                          <a:schemeClr val="tx2"/>
                        </a:solidFill>
                      </a:rPr>
                      <a:t>Semi-structured data</a:t>
                    </a:r>
                  </a:p>
                </p:txBody>
              </p:sp>
            </p:grpSp>
          </p:grpSp>
          <p:sp>
            <p:nvSpPr>
              <p:cNvPr id="208" name="Rounded Rectangle"/>
              <p:cNvSpPr/>
              <p:nvPr/>
            </p:nvSpPr>
            <p:spPr>
              <a:xfrm>
                <a:off x="0" y="1874900"/>
                <a:ext cx="3731348" cy="1558252"/>
              </a:xfrm>
              <a:prstGeom prst="roundRect">
                <a:avLst>
                  <a:gd name="adj" fmla="val 11364"/>
                </a:avLst>
              </a:prstGeom>
              <a:noFill/>
              <a:ln w="25400" cap="flat">
                <a:solidFill>
                  <a:srgbClr val="A7A7A7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 sz="900" dirty="0"/>
              </a:p>
            </p:txBody>
          </p:sp>
          <p:sp>
            <p:nvSpPr>
              <p:cNvPr id="209" name="Data warehouse"/>
              <p:cNvSpPr txBox="1"/>
              <p:nvPr/>
            </p:nvSpPr>
            <p:spPr>
              <a:xfrm>
                <a:off x="503890" y="2357581"/>
                <a:ext cx="2788830" cy="4719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5400" tIns="25400" rIns="25400" bIns="25400" numCol="1" anchor="ctr">
                <a:spAutoFit/>
              </a:bodyPr>
              <a:lstStyle>
                <a:lvl1pPr>
                  <a:defRPr sz="2200">
                    <a:solidFill>
                      <a:srgbClr val="000000"/>
                    </a:solidFill>
                  </a:defRPr>
                </a:lvl1pPr>
              </a:lstStyle>
              <a:p>
                <a:pPr algn="ctr"/>
                <a:r>
                  <a:rPr lang="en-US" sz="1200" i="1" dirty="0">
                    <a:solidFill>
                      <a:schemeClr val="tx1"/>
                    </a:solidFill>
                  </a:rPr>
                  <a:t>Ingestion</a:t>
                </a:r>
                <a:endParaRPr sz="1100" i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3" name="Group"/>
            <p:cNvGrpSpPr/>
            <p:nvPr/>
          </p:nvGrpSpPr>
          <p:grpSpPr>
            <a:xfrm>
              <a:off x="11486459" y="850600"/>
              <a:ext cx="1905001" cy="1225758"/>
              <a:chOff x="-127590" y="850600"/>
              <a:chExt cx="1905000" cy="1225757"/>
            </a:xfrm>
          </p:grpSpPr>
          <p:sp>
            <p:nvSpPr>
              <p:cNvPr id="211" name="Rounded Rectangle"/>
              <p:cNvSpPr/>
              <p:nvPr/>
            </p:nvSpPr>
            <p:spPr>
              <a:xfrm>
                <a:off x="-127590" y="850600"/>
                <a:ext cx="1905000" cy="1225757"/>
              </a:xfrm>
              <a:prstGeom prst="roundRect">
                <a:avLst>
                  <a:gd name="adj" fmla="val 16029"/>
                </a:avLst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 sz="900"/>
              </a:p>
            </p:txBody>
          </p:sp>
          <p:sp>
            <p:nvSpPr>
              <p:cNvPr id="212" name="OLAP cube"/>
              <p:cNvSpPr txBox="1"/>
              <p:nvPr/>
            </p:nvSpPr>
            <p:spPr>
              <a:xfrm>
                <a:off x="121850" y="1242906"/>
                <a:ext cx="1406121" cy="4411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5400" tIns="25400" rIns="25400" bIns="25400" numCol="1" anchor="ctr">
                <a:spAutoFit/>
              </a:bodyPr>
              <a:lstStyle>
                <a:lvl1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M Sans Regular"/>
                  </a:defRPr>
                </a:lvl1pPr>
              </a:lstStyle>
              <a:p>
                <a:r>
                  <a:rPr lang="en-IN" sz="1100" dirty="0">
                    <a:solidFill>
                      <a:schemeClr val="bg1"/>
                    </a:solidFill>
                  </a:rPr>
                  <a:t>Raw Zone</a:t>
                </a:r>
              </a:p>
            </p:txBody>
          </p:sp>
        </p:grpSp>
        <p:grpSp>
          <p:nvGrpSpPr>
            <p:cNvPr id="216" name="Group"/>
            <p:cNvGrpSpPr/>
            <p:nvPr/>
          </p:nvGrpSpPr>
          <p:grpSpPr>
            <a:xfrm>
              <a:off x="11486459" y="2938327"/>
              <a:ext cx="1905001" cy="1225759"/>
              <a:chOff x="-127590" y="850600"/>
              <a:chExt cx="1905000" cy="1225757"/>
            </a:xfrm>
          </p:grpSpPr>
          <p:sp>
            <p:nvSpPr>
              <p:cNvPr id="214" name="Rounded Rectangle"/>
              <p:cNvSpPr/>
              <p:nvPr/>
            </p:nvSpPr>
            <p:spPr>
              <a:xfrm>
                <a:off x="-127590" y="850600"/>
                <a:ext cx="1905000" cy="1225757"/>
              </a:xfrm>
              <a:prstGeom prst="roundRect">
                <a:avLst>
                  <a:gd name="adj" fmla="val 16029"/>
                </a:avLst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 sz="900"/>
              </a:p>
            </p:txBody>
          </p:sp>
          <p:sp>
            <p:nvSpPr>
              <p:cNvPr id="215" name="OLAP cube"/>
              <p:cNvSpPr txBox="1"/>
              <p:nvPr/>
            </p:nvSpPr>
            <p:spPr>
              <a:xfrm>
                <a:off x="121850" y="1073629"/>
                <a:ext cx="1406121" cy="7796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5400" tIns="25400" rIns="25400" bIns="25400" numCol="1" anchor="ctr">
                <a:spAutoFit/>
              </a:bodyPr>
              <a:lstStyle>
                <a:lvl1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M Sans Regular"/>
                  </a:defRPr>
                </a:lvl1pPr>
              </a:lstStyle>
              <a:p>
                <a:r>
                  <a:rPr lang="en-IN" sz="1100" dirty="0">
                    <a:solidFill>
                      <a:schemeClr val="bg1"/>
                    </a:solidFill>
                  </a:rPr>
                  <a:t>Cleaned Zone</a:t>
                </a:r>
              </a:p>
            </p:txBody>
          </p:sp>
        </p:grpSp>
        <p:grpSp>
          <p:nvGrpSpPr>
            <p:cNvPr id="219" name="Group"/>
            <p:cNvGrpSpPr/>
            <p:nvPr/>
          </p:nvGrpSpPr>
          <p:grpSpPr>
            <a:xfrm>
              <a:off x="11486459" y="5026056"/>
              <a:ext cx="1935496" cy="1225759"/>
              <a:chOff x="-127590" y="850600"/>
              <a:chExt cx="1935495" cy="1225757"/>
            </a:xfrm>
          </p:grpSpPr>
          <p:sp>
            <p:nvSpPr>
              <p:cNvPr id="217" name="Rounded Rectangle"/>
              <p:cNvSpPr/>
              <p:nvPr/>
            </p:nvSpPr>
            <p:spPr>
              <a:xfrm>
                <a:off x="-127590" y="850600"/>
                <a:ext cx="1905000" cy="1225757"/>
              </a:xfrm>
              <a:prstGeom prst="roundRect">
                <a:avLst>
                  <a:gd name="adj" fmla="val 16029"/>
                </a:avLst>
              </a:prstGeom>
              <a:solidFill>
                <a:srgbClr val="7030A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 sz="900"/>
              </a:p>
            </p:txBody>
          </p:sp>
          <p:sp>
            <p:nvSpPr>
              <p:cNvPr id="218" name="OLAP cube"/>
              <p:cNvSpPr txBox="1"/>
              <p:nvPr/>
            </p:nvSpPr>
            <p:spPr>
              <a:xfrm>
                <a:off x="4620" y="904352"/>
                <a:ext cx="1803285" cy="11182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5400" tIns="25400" rIns="25400" bIns="25400" numCol="1" anchor="ctr">
                <a:spAutoFit/>
              </a:bodyPr>
              <a:lstStyle>
                <a:lvl1pPr>
                  <a:defRPr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M Sans Regular"/>
                  </a:defRPr>
                </a:lvl1pPr>
              </a:lstStyle>
              <a:p>
                <a:r>
                  <a:rPr lang="en-IN" sz="1100" dirty="0">
                    <a:solidFill>
                      <a:schemeClr val="bg1"/>
                    </a:solidFill>
                  </a:rPr>
                  <a:t>Curated / Consumption Zone</a:t>
                </a:r>
              </a:p>
            </p:txBody>
          </p:sp>
        </p:grpSp>
        <p:sp>
          <p:nvSpPr>
            <p:cNvPr id="221" name="OLAP cube"/>
            <p:cNvSpPr txBox="1"/>
            <p:nvPr/>
          </p:nvSpPr>
          <p:spPr>
            <a:xfrm>
              <a:off x="8114392" y="7045340"/>
              <a:ext cx="1406122" cy="4411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M Sans Regular"/>
                </a:defRPr>
              </a:lvl1pPr>
            </a:lstStyle>
            <a:p>
              <a:r>
                <a:rPr sz="1100" dirty="0">
                  <a:solidFill>
                    <a:schemeClr val="bg1"/>
                  </a:solidFill>
                </a:rPr>
                <a:t>OLAP cube</a:t>
              </a:r>
            </a:p>
          </p:txBody>
        </p:sp>
        <p:grpSp>
          <p:nvGrpSpPr>
            <p:cNvPr id="235" name="Group"/>
            <p:cNvGrpSpPr/>
            <p:nvPr/>
          </p:nvGrpSpPr>
          <p:grpSpPr>
            <a:xfrm>
              <a:off x="13725198" y="850600"/>
              <a:ext cx="2465821" cy="5401216"/>
              <a:chOff x="-127590" y="850600"/>
              <a:chExt cx="2465819" cy="5401215"/>
            </a:xfrm>
          </p:grpSpPr>
          <p:grpSp>
            <p:nvGrpSpPr>
              <p:cNvPr id="225" name="Group"/>
              <p:cNvGrpSpPr/>
              <p:nvPr/>
            </p:nvGrpSpPr>
            <p:grpSpPr>
              <a:xfrm>
                <a:off x="-127590" y="850600"/>
                <a:ext cx="2465819" cy="1225758"/>
                <a:chOff x="-127590" y="850600"/>
                <a:chExt cx="2465818" cy="1225757"/>
              </a:xfrm>
            </p:grpSpPr>
            <p:sp>
              <p:nvSpPr>
                <p:cNvPr id="223" name="Rounded Rectangle"/>
                <p:cNvSpPr/>
                <p:nvPr/>
              </p:nvSpPr>
              <p:spPr>
                <a:xfrm>
                  <a:off x="-127590" y="850600"/>
                  <a:ext cx="2465818" cy="1225757"/>
                </a:xfrm>
                <a:prstGeom prst="roundRect">
                  <a:avLst>
                    <a:gd name="adj" fmla="val 16029"/>
                  </a:avLst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 sz="900" dirty="0"/>
                </a:p>
              </p:txBody>
            </p:sp>
            <p:sp>
              <p:nvSpPr>
                <p:cNvPr id="224" name="Sales data mart"/>
                <p:cNvSpPr/>
                <p:nvPr/>
              </p:nvSpPr>
              <p:spPr>
                <a:xfrm>
                  <a:off x="164308" y="904352"/>
                  <a:ext cx="2115541" cy="11182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25400" tIns="25400" rIns="25400" bIns="25400" numCol="1" anchor="ctr">
                  <a:spAutoFit/>
                </a:bodyPr>
                <a:lstStyle>
                  <a:lvl1pPr>
                    <a:defRPr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DM Sans Regular"/>
                    </a:defRPr>
                  </a:lvl1pPr>
                </a:lstStyle>
                <a:p>
                  <a:r>
                    <a:rPr lang="en-IN" sz="1100" dirty="0">
                      <a:solidFill>
                        <a:schemeClr val="bg1"/>
                      </a:solidFill>
                    </a:rPr>
                    <a:t>Validate, Clean, Standardize, Normalize</a:t>
                  </a:r>
                </a:p>
              </p:txBody>
            </p:sp>
          </p:grpSp>
          <p:grpSp>
            <p:nvGrpSpPr>
              <p:cNvPr id="228" name="Group"/>
              <p:cNvGrpSpPr/>
              <p:nvPr/>
            </p:nvGrpSpPr>
            <p:grpSpPr>
              <a:xfrm>
                <a:off x="-127590" y="2938327"/>
                <a:ext cx="2465819" cy="1225759"/>
                <a:chOff x="-127590" y="850600"/>
                <a:chExt cx="2465818" cy="1225757"/>
              </a:xfrm>
            </p:grpSpPr>
            <p:sp>
              <p:nvSpPr>
                <p:cNvPr id="226" name="Rounded Rectangle"/>
                <p:cNvSpPr/>
                <p:nvPr/>
              </p:nvSpPr>
              <p:spPr>
                <a:xfrm>
                  <a:off x="-127590" y="850600"/>
                  <a:ext cx="2465818" cy="1225757"/>
                </a:xfrm>
                <a:prstGeom prst="roundRect">
                  <a:avLst>
                    <a:gd name="adj" fmla="val 16029"/>
                  </a:avLst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 sz="900"/>
                </a:p>
              </p:txBody>
            </p:sp>
            <p:sp>
              <p:nvSpPr>
                <p:cNvPr id="227" name="Marketting data mart"/>
                <p:cNvSpPr/>
                <p:nvPr/>
              </p:nvSpPr>
              <p:spPr>
                <a:xfrm>
                  <a:off x="-69210" y="1242905"/>
                  <a:ext cx="2349060" cy="44114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25400" tIns="25400" rIns="25400" bIns="25400" numCol="1" anchor="ctr">
                  <a:spAutoFit/>
                </a:bodyPr>
                <a:lstStyle>
                  <a:lvl1pPr>
                    <a:defRPr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DM Sans Regular"/>
                    </a:defRPr>
                  </a:lvl1pPr>
                </a:lstStyle>
                <a:p>
                  <a:r>
                    <a:rPr lang="en-IN" sz="1100" dirty="0">
                      <a:solidFill>
                        <a:schemeClr val="bg1"/>
                      </a:solidFill>
                    </a:rPr>
                    <a:t>Transform, Enrich</a:t>
                  </a:r>
                </a:p>
              </p:txBody>
            </p:sp>
          </p:grpSp>
          <p:grpSp>
            <p:nvGrpSpPr>
              <p:cNvPr id="231" name="Group"/>
              <p:cNvGrpSpPr/>
              <p:nvPr/>
            </p:nvGrpSpPr>
            <p:grpSpPr>
              <a:xfrm>
                <a:off x="-127590" y="5026056"/>
                <a:ext cx="2465819" cy="1225759"/>
                <a:chOff x="-127590" y="850600"/>
                <a:chExt cx="2465818" cy="1225757"/>
              </a:xfrm>
            </p:grpSpPr>
            <p:sp>
              <p:nvSpPr>
                <p:cNvPr id="229" name="Rounded Rectangle"/>
                <p:cNvSpPr/>
                <p:nvPr/>
              </p:nvSpPr>
              <p:spPr>
                <a:xfrm>
                  <a:off x="-127590" y="850600"/>
                  <a:ext cx="2465818" cy="1225757"/>
                </a:xfrm>
                <a:prstGeom prst="roundRect">
                  <a:avLst>
                    <a:gd name="adj" fmla="val 16029"/>
                  </a:avLst>
                </a:prstGeom>
                <a:solidFill>
                  <a:srgbClr val="7030A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endParaRPr sz="900"/>
                </a:p>
              </p:txBody>
            </p:sp>
            <p:sp>
              <p:nvSpPr>
                <p:cNvPr id="230" name="HR data mart"/>
                <p:cNvSpPr/>
                <p:nvPr/>
              </p:nvSpPr>
              <p:spPr>
                <a:xfrm>
                  <a:off x="-69210" y="1073629"/>
                  <a:ext cx="2349060" cy="77969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25400" tIns="25400" rIns="25400" bIns="25400" numCol="1" anchor="ctr">
                  <a:spAutoFit/>
                </a:bodyPr>
                <a:lstStyle>
                  <a:lvl1pPr>
                    <a:defRPr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DM Sans Regular"/>
                    </a:defRPr>
                  </a:lvl1pPr>
                </a:lstStyle>
                <a:p>
                  <a:r>
                    <a:rPr lang="en-US" sz="1100" dirty="0">
                      <a:solidFill>
                        <a:schemeClr val="bg1"/>
                      </a:solidFill>
                    </a:rPr>
                    <a:t>Aggregated/ </a:t>
                  </a:r>
                  <a:br>
                    <a:rPr lang="en-US" sz="1100" dirty="0">
                      <a:solidFill>
                        <a:schemeClr val="bg1"/>
                      </a:solidFill>
                    </a:rPr>
                  </a:br>
                  <a:r>
                    <a:rPr lang="en-US" sz="1100" dirty="0">
                      <a:solidFill>
                        <a:schemeClr val="bg1"/>
                      </a:solidFill>
                    </a:rPr>
                    <a:t>Data Mart</a:t>
                  </a:r>
                  <a:endParaRPr sz="11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248" name="Group"/>
            <p:cNvGrpSpPr/>
            <p:nvPr/>
          </p:nvGrpSpPr>
          <p:grpSpPr>
            <a:xfrm>
              <a:off x="17543885" y="1027022"/>
              <a:ext cx="3731350" cy="5409498"/>
              <a:chOff x="0" y="0"/>
              <a:chExt cx="3731348" cy="5409497"/>
            </a:xfrm>
          </p:grpSpPr>
          <p:grpSp>
            <p:nvGrpSpPr>
              <p:cNvPr id="245" name="Group"/>
              <p:cNvGrpSpPr/>
              <p:nvPr/>
            </p:nvGrpSpPr>
            <p:grpSpPr>
              <a:xfrm>
                <a:off x="343710" y="1089765"/>
                <a:ext cx="3015845" cy="3922880"/>
                <a:chOff x="0" y="0"/>
                <a:chExt cx="3015843" cy="3922878"/>
              </a:xfrm>
            </p:grpSpPr>
            <p:grpSp>
              <p:nvGrpSpPr>
                <p:cNvPr id="238" name="Group"/>
                <p:cNvGrpSpPr/>
                <p:nvPr/>
              </p:nvGrpSpPr>
              <p:grpSpPr>
                <a:xfrm>
                  <a:off x="0" y="0"/>
                  <a:ext cx="3015843" cy="1225758"/>
                  <a:chOff x="0" y="0"/>
                  <a:chExt cx="3015842" cy="1225757"/>
                </a:xfrm>
              </p:grpSpPr>
              <p:sp>
                <p:nvSpPr>
                  <p:cNvPr id="236" name="Rounded Rectangle"/>
                  <p:cNvSpPr/>
                  <p:nvPr/>
                </p:nvSpPr>
                <p:spPr>
                  <a:xfrm>
                    <a:off x="0" y="0"/>
                    <a:ext cx="3015842" cy="1225757"/>
                  </a:xfrm>
                  <a:prstGeom prst="roundRect">
                    <a:avLst>
                      <a:gd name="adj" fmla="val 16029"/>
                    </a:avLst>
                  </a:prstGeom>
                  <a:solidFill>
                    <a:srgbClr val="00B0F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endParaRPr sz="900" dirty="0"/>
                  </a:p>
                </p:txBody>
              </p:sp>
              <p:sp>
                <p:nvSpPr>
                  <p:cNvPr id="237" name="Reporting tools"/>
                  <p:cNvSpPr txBox="1"/>
                  <p:nvPr/>
                </p:nvSpPr>
                <p:spPr>
                  <a:xfrm>
                    <a:off x="333392" y="392307"/>
                    <a:ext cx="2349061" cy="44114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25400" tIns="25400" rIns="25400" bIns="25400" numCol="1" anchor="ctr">
                    <a:spAutoFit/>
                  </a:bodyPr>
                  <a:lstStyle>
                    <a:lvl1pPr>
                      <a:defRPr sz="2200">
                        <a:solidFill>
                          <a:srgbClr val="535353"/>
                        </a:solidFill>
                        <a:latin typeface="+mn-lt"/>
                        <a:ea typeface="+mn-ea"/>
                        <a:cs typeface="+mn-cs"/>
                        <a:sym typeface="DM Sans Regular"/>
                      </a:defRPr>
                    </a:lvl1pPr>
                  </a:lstStyle>
                  <a:p>
                    <a:r>
                      <a:rPr sz="1100">
                        <a:solidFill>
                          <a:schemeClr val="tx2"/>
                        </a:solidFill>
                      </a:rPr>
                      <a:t>Reporting tools</a:t>
                    </a:r>
                  </a:p>
                </p:txBody>
              </p:sp>
            </p:grpSp>
            <p:grpSp>
              <p:nvGrpSpPr>
                <p:cNvPr id="241" name="Group"/>
                <p:cNvGrpSpPr/>
                <p:nvPr/>
              </p:nvGrpSpPr>
              <p:grpSpPr>
                <a:xfrm>
                  <a:off x="0" y="1348559"/>
                  <a:ext cx="3015843" cy="1225759"/>
                  <a:chOff x="0" y="0"/>
                  <a:chExt cx="3015842" cy="1225757"/>
                </a:xfrm>
              </p:grpSpPr>
              <p:sp>
                <p:nvSpPr>
                  <p:cNvPr id="239" name="Rounded Rectangle"/>
                  <p:cNvSpPr/>
                  <p:nvPr/>
                </p:nvSpPr>
                <p:spPr>
                  <a:xfrm>
                    <a:off x="0" y="0"/>
                    <a:ext cx="3015842" cy="1225757"/>
                  </a:xfrm>
                  <a:prstGeom prst="roundRect">
                    <a:avLst>
                      <a:gd name="adj" fmla="val 16029"/>
                    </a:avLst>
                  </a:prstGeom>
                  <a:solidFill>
                    <a:srgbClr val="00B0F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endParaRPr sz="900"/>
                  </a:p>
                </p:txBody>
              </p:sp>
              <p:sp>
                <p:nvSpPr>
                  <p:cNvPr id="240" name="Interactive dashboards"/>
                  <p:cNvSpPr txBox="1"/>
                  <p:nvPr/>
                </p:nvSpPr>
                <p:spPr>
                  <a:xfrm>
                    <a:off x="333392" y="223029"/>
                    <a:ext cx="2349061" cy="779698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25400" tIns="25400" rIns="25400" bIns="25400" numCol="1" anchor="ctr">
                    <a:spAutoFit/>
                  </a:bodyPr>
                  <a:lstStyle>
                    <a:lvl1pPr>
                      <a:defRPr sz="2200">
                        <a:solidFill>
                          <a:srgbClr val="535353"/>
                        </a:solidFill>
                        <a:latin typeface="+mn-lt"/>
                        <a:ea typeface="+mn-ea"/>
                        <a:cs typeface="+mn-cs"/>
                        <a:sym typeface="DM Sans Regular"/>
                      </a:defRPr>
                    </a:lvl1pPr>
                  </a:lstStyle>
                  <a:p>
                    <a:r>
                      <a:rPr sz="1100">
                        <a:solidFill>
                          <a:schemeClr val="tx2"/>
                        </a:solidFill>
                      </a:rPr>
                      <a:t>Interactive dashboards</a:t>
                    </a:r>
                  </a:p>
                </p:txBody>
              </p:sp>
            </p:grpSp>
            <p:grpSp>
              <p:nvGrpSpPr>
                <p:cNvPr id="244" name="Group"/>
                <p:cNvGrpSpPr/>
                <p:nvPr/>
              </p:nvGrpSpPr>
              <p:grpSpPr>
                <a:xfrm>
                  <a:off x="0" y="2697119"/>
                  <a:ext cx="3015843" cy="1225759"/>
                  <a:chOff x="0" y="0"/>
                  <a:chExt cx="3015842" cy="1225757"/>
                </a:xfrm>
              </p:grpSpPr>
              <p:sp>
                <p:nvSpPr>
                  <p:cNvPr id="242" name="Rounded Rectangle"/>
                  <p:cNvSpPr/>
                  <p:nvPr/>
                </p:nvSpPr>
                <p:spPr>
                  <a:xfrm>
                    <a:off x="0" y="0"/>
                    <a:ext cx="3015842" cy="1225757"/>
                  </a:xfrm>
                  <a:prstGeom prst="roundRect">
                    <a:avLst>
                      <a:gd name="adj" fmla="val 16029"/>
                    </a:avLst>
                  </a:prstGeom>
                  <a:solidFill>
                    <a:srgbClr val="00B0F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endParaRPr sz="900"/>
                  </a:p>
                </p:txBody>
              </p:sp>
              <p:sp>
                <p:nvSpPr>
                  <p:cNvPr id="243" name="Ad hoc reports"/>
                  <p:cNvSpPr txBox="1"/>
                  <p:nvPr/>
                </p:nvSpPr>
                <p:spPr>
                  <a:xfrm>
                    <a:off x="333392" y="392307"/>
                    <a:ext cx="2349061" cy="44114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25400" tIns="25400" rIns="25400" bIns="25400" numCol="1" anchor="ctr">
                    <a:spAutoFit/>
                  </a:bodyPr>
                  <a:lstStyle>
                    <a:lvl1pPr>
                      <a:defRPr sz="2200">
                        <a:solidFill>
                          <a:srgbClr val="535353"/>
                        </a:solidFill>
                        <a:latin typeface="+mn-lt"/>
                        <a:ea typeface="+mn-ea"/>
                        <a:cs typeface="+mn-cs"/>
                        <a:sym typeface="DM Sans Regular"/>
                      </a:defRPr>
                    </a:lvl1pPr>
                  </a:lstStyle>
                  <a:p>
                    <a:r>
                      <a:rPr sz="1100">
                        <a:solidFill>
                          <a:schemeClr val="tx2"/>
                        </a:solidFill>
                      </a:rPr>
                      <a:t>Ad hoc reports</a:t>
                    </a:r>
                  </a:p>
                </p:txBody>
              </p:sp>
            </p:grpSp>
          </p:grpSp>
          <p:sp>
            <p:nvSpPr>
              <p:cNvPr id="246" name="Rounded Rectangle"/>
              <p:cNvSpPr/>
              <p:nvPr/>
            </p:nvSpPr>
            <p:spPr>
              <a:xfrm>
                <a:off x="0" y="0"/>
                <a:ext cx="3731348" cy="5409497"/>
              </a:xfrm>
              <a:prstGeom prst="roundRect">
                <a:avLst>
                  <a:gd name="adj" fmla="val 11364"/>
                </a:avLst>
              </a:prstGeom>
              <a:noFill/>
              <a:ln w="25400" cap="flat">
                <a:solidFill>
                  <a:srgbClr val="A7A7A7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endParaRPr sz="900"/>
              </a:p>
            </p:txBody>
          </p:sp>
          <p:sp>
            <p:nvSpPr>
              <p:cNvPr id="247" name="End-user interface"/>
              <p:cNvSpPr txBox="1"/>
              <p:nvPr/>
            </p:nvSpPr>
            <p:spPr>
              <a:xfrm>
                <a:off x="457218" y="365416"/>
                <a:ext cx="2788831" cy="4719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25400" tIns="25400" rIns="25400" bIns="25400" numCol="1" anchor="ctr">
                <a:spAutoFit/>
              </a:bodyPr>
              <a:lstStyle>
                <a:lvl1pPr>
                  <a:defRPr sz="2200">
                    <a:solidFill>
                      <a:srgbClr val="000000"/>
                    </a:solidFill>
                  </a:defRPr>
                </a:lvl1pPr>
              </a:lstStyle>
              <a:p>
                <a:r>
                  <a:rPr lang="en-US" sz="1200" i="1" dirty="0">
                    <a:solidFill>
                      <a:schemeClr val="tx1"/>
                    </a:solidFill>
                  </a:rPr>
                  <a:t>Consumption</a:t>
                </a:r>
                <a:endParaRPr sz="1100" i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50" name="Venn diagram"/>
          <p:cNvSpPr txBox="1"/>
          <p:nvPr/>
        </p:nvSpPr>
        <p:spPr>
          <a:xfrm>
            <a:off x="2774176" y="777767"/>
            <a:ext cx="6635278" cy="405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b">
            <a:spAutoFit/>
          </a:bodyPr>
          <a:lstStyle>
            <a:lvl1pPr>
              <a:defRPr sz="4600">
                <a:solidFill>
                  <a:srgbClr val="000000"/>
                </a:solidFill>
              </a:defRPr>
            </a:lvl1pPr>
          </a:lstStyle>
          <a:p>
            <a:r>
              <a:rPr lang="en-IN" sz="2300" dirty="0">
                <a:solidFill>
                  <a:schemeClr val="tx1"/>
                </a:solidFill>
              </a:rPr>
              <a:t>Modern BI Analytics - Logical Architecture </a:t>
            </a:r>
          </a:p>
        </p:txBody>
      </p:sp>
      <p:sp>
        <p:nvSpPr>
          <p:cNvPr id="4" name="Line">
            <a:extLst>
              <a:ext uri="{FF2B5EF4-FFF2-40B4-BE49-F238E27FC236}">
                <a16:creationId xmlns:a16="http://schemas.microsoft.com/office/drawing/2014/main" id="{ADDF500A-7CB9-4186-DB50-8AF670AEBA15}"/>
              </a:ext>
            </a:extLst>
          </p:cNvPr>
          <p:cNvSpPr/>
          <p:nvPr/>
        </p:nvSpPr>
        <p:spPr>
          <a:xfrm>
            <a:off x="6954997" y="4053717"/>
            <a:ext cx="0" cy="395536"/>
          </a:xfrm>
          <a:prstGeom prst="line">
            <a:avLst/>
          </a:prstGeom>
          <a:noFill/>
          <a:ln w="50800" cap="flat">
            <a:solidFill>
              <a:schemeClr val="accent6">
                <a:lumOff val="16690"/>
              </a:schemeClr>
            </a:solidFill>
            <a:prstDash val="solid"/>
            <a:round/>
            <a:headEnd w="lg" len="med"/>
            <a:tailEnd type="triangle" w="med" len="med"/>
          </a:ln>
          <a:effectLst/>
        </p:spPr>
        <p:txBody>
          <a:bodyPr wrap="square" lIns="22859" tIns="22859" rIns="22859" bIns="22859" numCol="1" anchor="t">
            <a:noAutofit/>
          </a:bodyPr>
          <a:lstStyle/>
          <a:p>
            <a:endParaRPr lang="en-IN" sz="900" dirty="0"/>
          </a:p>
        </p:txBody>
      </p:sp>
      <p:sp>
        <p:nvSpPr>
          <p:cNvPr id="8" name="Data warehouse">
            <a:extLst>
              <a:ext uri="{FF2B5EF4-FFF2-40B4-BE49-F238E27FC236}">
                <a16:creationId xmlns:a16="http://schemas.microsoft.com/office/drawing/2014/main" id="{928C3235-B81A-4289-0D65-C7EE07AA5E08}"/>
              </a:ext>
            </a:extLst>
          </p:cNvPr>
          <p:cNvSpPr txBox="1"/>
          <p:nvPr/>
        </p:nvSpPr>
        <p:spPr>
          <a:xfrm>
            <a:off x="6363379" y="1958592"/>
            <a:ext cx="1394416" cy="2359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numCol="1" anchor="ctr">
            <a:sp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</a:lstStyle>
          <a:p>
            <a:r>
              <a:rPr lang="en-US" sz="1200" i="1" dirty="0">
                <a:solidFill>
                  <a:schemeClr val="tx1"/>
                </a:solidFill>
              </a:rPr>
              <a:t>Processing</a:t>
            </a:r>
            <a:endParaRPr sz="1100" i="1" dirty="0">
              <a:solidFill>
                <a:schemeClr val="tx1"/>
              </a:solidFill>
            </a:endParaRPr>
          </a:p>
        </p:txBody>
      </p:sp>
      <p:sp>
        <p:nvSpPr>
          <p:cNvPr id="9" name="Data warehouse">
            <a:extLst>
              <a:ext uri="{FF2B5EF4-FFF2-40B4-BE49-F238E27FC236}">
                <a16:creationId xmlns:a16="http://schemas.microsoft.com/office/drawing/2014/main" id="{59283C30-E0FC-F7A7-3F17-925B93203C43}"/>
              </a:ext>
            </a:extLst>
          </p:cNvPr>
          <p:cNvSpPr txBox="1"/>
          <p:nvPr/>
        </p:nvSpPr>
        <p:spPr>
          <a:xfrm>
            <a:off x="828377" y="1572578"/>
            <a:ext cx="1394416" cy="2359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numCol="1" anchor="ctr">
            <a:sp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</a:lstStyle>
          <a:p>
            <a:pPr algn="ctr"/>
            <a:r>
              <a:rPr lang="en-US" sz="1200" i="1" dirty="0">
                <a:solidFill>
                  <a:schemeClr val="tx1"/>
                </a:solidFill>
              </a:rPr>
              <a:t>Data Sources</a:t>
            </a:r>
            <a:endParaRPr sz="1200" i="1" dirty="0">
              <a:solidFill>
                <a:schemeClr val="tx1"/>
              </a:solidFill>
            </a:endParaRPr>
          </a:p>
        </p:txBody>
      </p:sp>
      <p:sp>
        <p:nvSpPr>
          <p:cNvPr id="10" name="Data warehouse">
            <a:extLst>
              <a:ext uri="{FF2B5EF4-FFF2-40B4-BE49-F238E27FC236}">
                <a16:creationId xmlns:a16="http://schemas.microsoft.com/office/drawing/2014/main" id="{CD8B61B0-A047-5366-E37F-88F9EE4AFB7A}"/>
              </a:ext>
            </a:extLst>
          </p:cNvPr>
          <p:cNvSpPr txBox="1"/>
          <p:nvPr/>
        </p:nvSpPr>
        <p:spPr>
          <a:xfrm>
            <a:off x="6968727" y="5682772"/>
            <a:ext cx="1710986" cy="2359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numCol="1" anchor="ctr">
            <a:sp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</a:lstStyle>
          <a:p>
            <a:r>
              <a:rPr lang="en-US" sz="1200" i="1" dirty="0">
                <a:solidFill>
                  <a:schemeClr val="tx1"/>
                </a:solidFill>
              </a:rPr>
              <a:t>Security &amp; Governance</a:t>
            </a:r>
            <a:endParaRPr sz="1200" i="1" dirty="0">
              <a:solidFill>
                <a:schemeClr val="tx1"/>
              </a:solidFill>
            </a:endParaRPr>
          </a:p>
        </p:txBody>
      </p:sp>
      <p:sp>
        <p:nvSpPr>
          <p:cNvPr id="11" name="Data warehouse">
            <a:extLst>
              <a:ext uri="{FF2B5EF4-FFF2-40B4-BE49-F238E27FC236}">
                <a16:creationId xmlns:a16="http://schemas.microsoft.com/office/drawing/2014/main" id="{755C8D93-9A77-130D-22FA-CA22B2DEBA3B}"/>
              </a:ext>
            </a:extLst>
          </p:cNvPr>
          <p:cNvSpPr txBox="1"/>
          <p:nvPr/>
        </p:nvSpPr>
        <p:spPr>
          <a:xfrm>
            <a:off x="7067542" y="1560050"/>
            <a:ext cx="1710986" cy="2359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numCol="1" anchor="ctr">
            <a:sp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</a:lstStyle>
          <a:p>
            <a:r>
              <a:rPr lang="en-US" sz="1200" i="1" dirty="0">
                <a:solidFill>
                  <a:schemeClr val="tx1"/>
                </a:solidFill>
              </a:rPr>
              <a:t>Cataloging &amp; Search</a:t>
            </a:r>
            <a:endParaRPr sz="1200" i="1" dirty="0">
              <a:solidFill>
                <a:schemeClr val="tx1"/>
              </a:solidFill>
            </a:endParaRPr>
          </a:p>
        </p:txBody>
      </p:sp>
      <p:sp>
        <p:nvSpPr>
          <p:cNvPr id="13" name="Rounded Rectangle">
            <a:extLst>
              <a:ext uri="{FF2B5EF4-FFF2-40B4-BE49-F238E27FC236}">
                <a16:creationId xmlns:a16="http://schemas.microsoft.com/office/drawing/2014/main" id="{642B08E7-3F5E-C2F3-5997-555CAED59EF9}"/>
              </a:ext>
            </a:extLst>
          </p:cNvPr>
          <p:cNvSpPr/>
          <p:nvPr/>
        </p:nvSpPr>
        <p:spPr>
          <a:xfrm>
            <a:off x="622542" y="1508336"/>
            <a:ext cx="3331431" cy="4255771"/>
          </a:xfrm>
          <a:prstGeom prst="roundRect">
            <a:avLst>
              <a:gd name="adj" fmla="val 11364"/>
            </a:avLst>
          </a:prstGeom>
          <a:noFill/>
          <a:ln w="25400" cap="flat">
            <a:solidFill>
              <a:srgbClr val="A7A7A7"/>
            </a:solidFill>
            <a:custDash>
              <a:ds d="200000" sp="200000"/>
            </a:custDash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900" dirty="0"/>
          </a:p>
        </p:txBody>
      </p:sp>
      <p:sp>
        <p:nvSpPr>
          <p:cNvPr id="14" name="Rounded Rectangle">
            <a:extLst>
              <a:ext uri="{FF2B5EF4-FFF2-40B4-BE49-F238E27FC236}">
                <a16:creationId xmlns:a16="http://schemas.microsoft.com/office/drawing/2014/main" id="{F9E6A770-73B7-D9E0-0721-E3642FCB034E}"/>
              </a:ext>
            </a:extLst>
          </p:cNvPr>
          <p:cNvSpPr/>
          <p:nvPr/>
        </p:nvSpPr>
        <p:spPr>
          <a:xfrm>
            <a:off x="6200001" y="5665346"/>
            <a:ext cx="3214346" cy="313418"/>
          </a:xfrm>
          <a:prstGeom prst="roundRect">
            <a:avLst>
              <a:gd name="adj" fmla="val 11364"/>
            </a:avLst>
          </a:prstGeom>
          <a:noFill/>
          <a:ln w="25400" cap="flat">
            <a:solidFill>
              <a:srgbClr val="A7A7A7"/>
            </a:solidFill>
            <a:custDash>
              <a:ds d="200000" sp="200000"/>
            </a:custDash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900" dirty="0"/>
          </a:p>
        </p:txBody>
      </p:sp>
      <p:sp>
        <p:nvSpPr>
          <p:cNvPr id="15" name="Rounded Rectangle">
            <a:extLst>
              <a:ext uri="{FF2B5EF4-FFF2-40B4-BE49-F238E27FC236}">
                <a16:creationId xmlns:a16="http://schemas.microsoft.com/office/drawing/2014/main" id="{9CFE4CAB-725E-EE58-7544-AC4C1707763D}"/>
              </a:ext>
            </a:extLst>
          </p:cNvPr>
          <p:cNvSpPr/>
          <p:nvPr/>
        </p:nvSpPr>
        <p:spPr>
          <a:xfrm>
            <a:off x="6195109" y="1527516"/>
            <a:ext cx="3214346" cy="313418"/>
          </a:xfrm>
          <a:prstGeom prst="roundRect">
            <a:avLst>
              <a:gd name="adj" fmla="val 11364"/>
            </a:avLst>
          </a:prstGeom>
          <a:noFill/>
          <a:ln w="25400" cap="flat">
            <a:solidFill>
              <a:srgbClr val="A7A7A7"/>
            </a:solidFill>
            <a:custDash>
              <a:ds d="200000" sp="200000"/>
            </a:custDash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900" dirty="0"/>
          </a:p>
        </p:txBody>
      </p:sp>
      <p:sp>
        <p:nvSpPr>
          <p:cNvPr id="17" name="Rounded Rectangle">
            <a:extLst>
              <a:ext uri="{FF2B5EF4-FFF2-40B4-BE49-F238E27FC236}">
                <a16:creationId xmlns:a16="http://schemas.microsoft.com/office/drawing/2014/main" id="{77288376-7862-29A2-A504-FE7C911B8726}"/>
              </a:ext>
            </a:extLst>
          </p:cNvPr>
          <p:cNvSpPr/>
          <p:nvPr/>
        </p:nvSpPr>
        <p:spPr>
          <a:xfrm>
            <a:off x="6135630" y="1933137"/>
            <a:ext cx="3214346" cy="3636046"/>
          </a:xfrm>
          <a:prstGeom prst="roundRect">
            <a:avLst>
              <a:gd name="adj" fmla="val 11364"/>
            </a:avLst>
          </a:prstGeom>
          <a:noFill/>
          <a:ln w="25400" cap="flat">
            <a:solidFill>
              <a:srgbClr val="A7A7A7"/>
            </a:solidFill>
            <a:custDash>
              <a:ds d="200000" sp="200000"/>
            </a:custDash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900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>
            <a:extLst>
              <a:ext uri="{FF2B5EF4-FFF2-40B4-BE49-F238E27FC236}">
                <a16:creationId xmlns:a16="http://schemas.microsoft.com/office/drawing/2014/main" id="{09147E4F-0CF5-46CF-7E19-EC30F69E8576}"/>
              </a:ext>
            </a:extLst>
          </p:cNvPr>
          <p:cNvSpPr/>
          <p:nvPr/>
        </p:nvSpPr>
        <p:spPr>
          <a:xfrm>
            <a:off x="10300375" y="1763723"/>
            <a:ext cx="1275466" cy="4188497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9D002F-01B7-1209-4586-B5972A6FB8B3}"/>
              </a:ext>
            </a:extLst>
          </p:cNvPr>
          <p:cNvSpPr/>
          <p:nvPr/>
        </p:nvSpPr>
        <p:spPr>
          <a:xfrm>
            <a:off x="3069559" y="2882369"/>
            <a:ext cx="5806074" cy="2115533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72F9169-1250-3998-7C3D-5AEC1C5BAD88}"/>
              </a:ext>
            </a:extLst>
          </p:cNvPr>
          <p:cNvSpPr/>
          <p:nvPr/>
        </p:nvSpPr>
        <p:spPr>
          <a:xfrm>
            <a:off x="1709103" y="1567057"/>
            <a:ext cx="1245470" cy="4311631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78EC8E1-229D-7FB8-60FF-E2B2B6EF3836}"/>
              </a:ext>
            </a:extLst>
          </p:cNvPr>
          <p:cNvSpPr/>
          <p:nvPr/>
        </p:nvSpPr>
        <p:spPr>
          <a:xfrm>
            <a:off x="3094345" y="5264152"/>
            <a:ext cx="5781287" cy="627220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E09C98E-882B-816C-4529-A74EB8511764}"/>
              </a:ext>
            </a:extLst>
          </p:cNvPr>
          <p:cNvSpPr/>
          <p:nvPr/>
        </p:nvSpPr>
        <p:spPr>
          <a:xfrm>
            <a:off x="8984306" y="1767622"/>
            <a:ext cx="1056095" cy="4188497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C0E3F1-D668-D6CB-B084-7A06BA155D5C}"/>
              </a:ext>
            </a:extLst>
          </p:cNvPr>
          <p:cNvSpPr txBox="1"/>
          <p:nvPr/>
        </p:nvSpPr>
        <p:spPr>
          <a:xfrm>
            <a:off x="5476473" y="2615223"/>
            <a:ext cx="1534046" cy="237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45" dirty="0"/>
              <a:t>STORAGE,PROCESSING</a:t>
            </a:r>
            <a:endParaRPr lang="en-US" sz="162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02232F8-59CB-2DA3-FCFA-5F8B15C73E8F}"/>
              </a:ext>
            </a:extLst>
          </p:cNvPr>
          <p:cNvSpPr txBox="1"/>
          <p:nvPr/>
        </p:nvSpPr>
        <p:spPr>
          <a:xfrm>
            <a:off x="8958739" y="1470150"/>
            <a:ext cx="1120338" cy="237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45" dirty="0"/>
              <a:t>CONSUMPTION</a:t>
            </a:r>
            <a:endParaRPr lang="en-US" sz="162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FAC9CC7-65A2-0049-76F4-90D5F03B9685}"/>
              </a:ext>
            </a:extLst>
          </p:cNvPr>
          <p:cNvSpPr txBox="1"/>
          <p:nvPr/>
        </p:nvSpPr>
        <p:spPr>
          <a:xfrm>
            <a:off x="5046041" y="5278681"/>
            <a:ext cx="1479892" cy="237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45" dirty="0"/>
              <a:t>SECURITY &amp; MONITORING</a:t>
            </a:r>
            <a:endParaRPr lang="en-US" sz="162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E8684E2-A08F-1B34-7613-FDD67EA0A99B}"/>
              </a:ext>
            </a:extLst>
          </p:cNvPr>
          <p:cNvSpPr txBox="1"/>
          <p:nvPr/>
        </p:nvSpPr>
        <p:spPr>
          <a:xfrm>
            <a:off x="1925662" y="1357685"/>
            <a:ext cx="734496" cy="237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45" dirty="0"/>
              <a:t>INGESTION</a:t>
            </a:r>
            <a:endParaRPr lang="en-US" sz="1620" dirty="0"/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851AC484-5F26-DFD5-6031-DFEE2F085064}"/>
              </a:ext>
            </a:extLst>
          </p:cNvPr>
          <p:cNvCxnSpPr>
            <a:cxnSpLocks/>
            <a:endCxn id="122" idx="0"/>
          </p:cNvCxnSpPr>
          <p:nvPr/>
        </p:nvCxnSpPr>
        <p:spPr>
          <a:xfrm>
            <a:off x="3033735" y="2659281"/>
            <a:ext cx="524468" cy="360541"/>
          </a:xfrm>
          <a:prstGeom prst="bentConnector2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AD5BF20E-FFDE-A460-A1EC-EAC080FDB611}"/>
              </a:ext>
            </a:extLst>
          </p:cNvPr>
          <p:cNvSpPr/>
          <p:nvPr/>
        </p:nvSpPr>
        <p:spPr>
          <a:xfrm>
            <a:off x="1013139" y="0"/>
            <a:ext cx="8988718" cy="492443"/>
          </a:xfrm>
          <a:prstGeom prst="rect">
            <a:avLst/>
          </a:prstGeom>
        </p:spPr>
        <p:txBody>
          <a:bodyPr wrap="none" lIns="81000">
            <a:spAutoFit/>
          </a:bodyPr>
          <a:lstStyle/>
          <a:p>
            <a:pPr algn="ctr"/>
            <a:r>
              <a:rPr lang="en-US" sz="2600" b="1" dirty="0">
                <a:solidFill>
                  <a:srgbClr val="392F8D"/>
                </a:solidFill>
                <a:latin typeface="Arial"/>
                <a:cs typeface="Arial"/>
              </a:rPr>
              <a:t>Solution Architecture  – Using Python ETL Accelerator</a:t>
            </a:r>
            <a:endParaRPr lang="en-US" sz="2600" dirty="0">
              <a:solidFill>
                <a:srgbClr val="051538"/>
              </a:solidFill>
            </a:endParaRP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2675A26B-4F7B-69AA-96B6-5335A2221FD4}"/>
              </a:ext>
            </a:extLst>
          </p:cNvPr>
          <p:cNvCxnSpPr>
            <a:cxnSpLocks/>
            <a:endCxn id="122" idx="2"/>
          </p:cNvCxnSpPr>
          <p:nvPr/>
        </p:nvCxnSpPr>
        <p:spPr>
          <a:xfrm flipV="1">
            <a:off x="2994760" y="4585499"/>
            <a:ext cx="563443" cy="190181"/>
          </a:xfrm>
          <a:prstGeom prst="bentConnector2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E77A144-503B-04E2-BB2D-15C2E7640D77}"/>
              </a:ext>
            </a:extLst>
          </p:cNvPr>
          <p:cNvCxnSpPr>
            <a:cxnSpLocks/>
          </p:cNvCxnSpPr>
          <p:nvPr/>
        </p:nvCxnSpPr>
        <p:spPr>
          <a:xfrm flipV="1">
            <a:off x="1216517" y="2384057"/>
            <a:ext cx="392028" cy="401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8" name="Picture 67" descr="Logo&#10;&#10;Description automatically generated with medium confidence">
            <a:extLst>
              <a:ext uri="{FF2B5EF4-FFF2-40B4-BE49-F238E27FC236}">
                <a16:creationId xmlns:a16="http://schemas.microsoft.com/office/drawing/2014/main" id="{4A858CD5-77A6-56A1-7391-2EA20D7954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282" y="2265550"/>
            <a:ext cx="337067" cy="376815"/>
          </a:xfrm>
          <a:prstGeom prst="rect">
            <a:avLst/>
          </a:prstGeom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8136392-A7F1-19A1-4555-5D94B48C5C15}"/>
              </a:ext>
            </a:extLst>
          </p:cNvPr>
          <p:cNvCxnSpPr>
            <a:cxnSpLocks/>
          </p:cNvCxnSpPr>
          <p:nvPr/>
        </p:nvCxnSpPr>
        <p:spPr>
          <a:xfrm flipV="1">
            <a:off x="3969331" y="3861871"/>
            <a:ext cx="487944" cy="623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2699D316-ECF3-97EC-CC36-EDE26EF6EDF9}"/>
              </a:ext>
            </a:extLst>
          </p:cNvPr>
          <p:cNvSpPr/>
          <p:nvPr/>
        </p:nvSpPr>
        <p:spPr>
          <a:xfrm>
            <a:off x="1598372" y="958585"/>
            <a:ext cx="8531084" cy="5160886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25"/>
            <a:endParaRPr lang="en-IN" sz="1620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0A3F6D0-5C4D-F6D9-E462-6CA09D8AE11C}"/>
              </a:ext>
            </a:extLst>
          </p:cNvPr>
          <p:cNvSpPr txBox="1"/>
          <p:nvPr/>
        </p:nvSpPr>
        <p:spPr>
          <a:xfrm>
            <a:off x="3133632" y="3191613"/>
            <a:ext cx="879299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0" b="1" dirty="0"/>
              <a:t>Raw Data</a:t>
            </a:r>
            <a:endParaRPr lang="en-US" sz="1620" b="1" dirty="0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E2699566-03E7-128D-DD01-6F82659897B8}"/>
              </a:ext>
            </a:extLst>
          </p:cNvPr>
          <p:cNvSpPr/>
          <p:nvPr/>
        </p:nvSpPr>
        <p:spPr>
          <a:xfrm>
            <a:off x="3758988" y="5511760"/>
            <a:ext cx="4019487" cy="1503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90" dirty="0"/>
              <a:t>ETL Audit Logging &amp; Tracking</a:t>
            </a:r>
            <a:endParaRPr lang="en-US" sz="1620" dirty="0"/>
          </a:p>
        </p:txBody>
      </p:sp>
      <p:pic>
        <p:nvPicPr>
          <p:cNvPr id="84" name="Picture 83" descr="Icon&#10;&#10;Description automatically generated">
            <a:extLst>
              <a:ext uri="{FF2B5EF4-FFF2-40B4-BE49-F238E27FC236}">
                <a16:creationId xmlns:a16="http://schemas.microsoft.com/office/drawing/2014/main" id="{61ED9B5E-7407-8492-871C-9329E287CB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325" y="3901871"/>
            <a:ext cx="886982" cy="886982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37F4CEEA-97E5-5BDF-CB12-DEB41E0FEC0E}"/>
              </a:ext>
            </a:extLst>
          </p:cNvPr>
          <p:cNvSpPr txBox="1"/>
          <p:nvPr/>
        </p:nvSpPr>
        <p:spPr>
          <a:xfrm>
            <a:off x="1853782" y="4964527"/>
            <a:ext cx="956111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0" dirty="0"/>
              <a:t>Data Ingestion Accelerator Framework</a:t>
            </a:r>
            <a:endParaRPr lang="en-US" sz="1620" dirty="0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D6015DC4-B5C5-4E2A-5B93-9E5F9F1D638B}"/>
              </a:ext>
            </a:extLst>
          </p:cNvPr>
          <p:cNvSpPr/>
          <p:nvPr/>
        </p:nvSpPr>
        <p:spPr>
          <a:xfrm>
            <a:off x="3809905" y="5760825"/>
            <a:ext cx="4019487" cy="3097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90" dirty="0"/>
              <a:t>Scheduling &amp; Orchestration through Apache Airflow</a:t>
            </a:r>
            <a:endParaRPr lang="en-US" sz="1620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C4CED41-5BE0-AC0C-ABD2-8AE0A50FE322}"/>
              </a:ext>
            </a:extLst>
          </p:cNvPr>
          <p:cNvCxnSpPr>
            <a:cxnSpLocks/>
          </p:cNvCxnSpPr>
          <p:nvPr/>
        </p:nvCxnSpPr>
        <p:spPr>
          <a:xfrm>
            <a:off x="1171714" y="4027826"/>
            <a:ext cx="445367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20F41E1-5BFE-04B1-0665-99C7CA3AB122}"/>
              </a:ext>
            </a:extLst>
          </p:cNvPr>
          <p:cNvCxnSpPr>
            <a:cxnSpLocks/>
          </p:cNvCxnSpPr>
          <p:nvPr/>
        </p:nvCxnSpPr>
        <p:spPr>
          <a:xfrm>
            <a:off x="1165844" y="5241955"/>
            <a:ext cx="416839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7" name="Picture 2">
            <a:extLst>
              <a:ext uri="{FF2B5EF4-FFF2-40B4-BE49-F238E27FC236}">
                <a16:creationId xmlns:a16="http://schemas.microsoft.com/office/drawing/2014/main" id="{9E73252F-C31D-94D6-7D2D-3180EFFBF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447" y="5483877"/>
            <a:ext cx="843815" cy="32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7873094D-3F4F-78DA-F41F-E87B9B65BE1B}"/>
              </a:ext>
            </a:extLst>
          </p:cNvPr>
          <p:cNvSpPr txBox="1"/>
          <p:nvPr/>
        </p:nvSpPr>
        <p:spPr>
          <a:xfrm>
            <a:off x="1826724" y="2822080"/>
            <a:ext cx="956111" cy="4713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algn="ctr" defTabSz="1097225"/>
            <a:r>
              <a:rPr lang="en-IN" sz="900" dirty="0">
                <a:solidFill>
                  <a:prstClr val="black"/>
                </a:solidFill>
                <a:latin typeface="Century Gothic" panose="020B0502020202020204" pitchFamily="34" charset="0"/>
              </a:rPr>
              <a:t>Extract</a:t>
            </a:r>
          </a:p>
          <a:p>
            <a:pPr algn="ctr" defTabSz="1097225"/>
            <a:r>
              <a:rPr lang="en-IN" sz="900" dirty="0">
                <a:solidFill>
                  <a:prstClr val="black"/>
                </a:solidFill>
                <a:latin typeface="Century Gothic" panose="020B0502020202020204" pitchFamily="34" charset="0"/>
              </a:rPr>
              <a:t>(Incremental Data Pull)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9835312-5034-CD77-61E1-5CA51CA331EA}"/>
              </a:ext>
            </a:extLst>
          </p:cNvPr>
          <p:cNvSpPr txBox="1"/>
          <p:nvPr/>
        </p:nvSpPr>
        <p:spPr>
          <a:xfrm>
            <a:off x="10330495" y="4027826"/>
            <a:ext cx="1044307" cy="8883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algn="ctr" defTabSz="1097225"/>
            <a:r>
              <a:rPr lang="en-IN" sz="900" b="1" dirty="0">
                <a:solidFill>
                  <a:prstClr val="black"/>
                </a:solidFill>
                <a:latin typeface="Century Gothic" panose="020B0502020202020204" pitchFamily="34" charset="0"/>
              </a:rPr>
              <a:t>Other BI / Reporting tools, Web Application, </a:t>
            </a:r>
            <a:br>
              <a:rPr lang="en-IN" sz="900" b="1" dirty="0">
                <a:solidFill>
                  <a:prstClr val="black"/>
                </a:solidFill>
                <a:latin typeface="Century Gothic" panose="020B0502020202020204" pitchFamily="34" charset="0"/>
              </a:rPr>
            </a:br>
            <a:r>
              <a:rPr lang="en-IN" sz="900" b="1" dirty="0">
                <a:solidFill>
                  <a:prstClr val="black"/>
                </a:solidFill>
                <a:latin typeface="Century Gothic" panose="020B0502020202020204" pitchFamily="34" charset="0"/>
              </a:rPr>
              <a:t>UI / UX</a:t>
            </a:r>
          </a:p>
        </p:txBody>
      </p:sp>
      <p:pic>
        <p:nvPicPr>
          <p:cNvPr id="106" name="Picture 2" descr="Power BI - Finding total number of rows in a table - bConcepts">
            <a:extLst>
              <a:ext uri="{FF2B5EF4-FFF2-40B4-BE49-F238E27FC236}">
                <a16:creationId xmlns:a16="http://schemas.microsoft.com/office/drawing/2014/main" id="{0EB6D68E-EA15-45AB-2F64-8F84F85D9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2909" y="2692520"/>
            <a:ext cx="743775" cy="74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7B9BA2A8-4C09-B1BB-263A-23C6BE0E5C05}"/>
              </a:ext>
            </a:extLst>
          </p:cNvPr>
          <p:cNvSpPr txBox="1"/>
          <p:nvPr/>
        </p:nvSpPr>
        <p:spPr>
          <a:xfrm>
            <a:off x="10316812" y="1440179"/>
            <a:ext cx="1120338" cy="237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45" dirty="0"/>
              <a:t>PRESENTATION</a:t>
            </a:r>
            <a:endParaRPr lang="en-US" sz="1620" dirty="0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1BA33A5-6E5A-1FBF-435A-043476F5CE6E}"/>
              </a:ext>
            </a:extLst>
          </p:cNvPr>
          <p:cNvCxnSpPr>
            <a:cxnSpLocks/>
            <a:stCxn id="53" idx="3"/>
            <a:endCxn id="109" idx="1"/>
          </p:cNvCxnSpPr>
          <p:nvPr/>
        </p:nvCxnSpPr>
        <p:spPr>
          <a:xfrm flipV="1">
            <a:off x="10040401" y="3857972"/>
            <a:ext cx="259974" cy="389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F9F6127-3C3D-72C2-5459-74A5CA88E974}"/>
              </a:ext>
            </a:extLst>
          </p:cNvPr>
          <p:cNvSpPr txBox="1"/>
          <p:nvPr/>
        </p:nvSpPr>
        <p:spPr>
          <a:xfrm>
            <a:off x="4382747" y="3743941"/>
            <a:ext cx="1050160" cy="383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97225"/>
            <a:r>
              <a:rPr lang="en-IN" sz="946" b="1" dirty="0">
                <a:solidFill>
                  <a:prstClr val="black"/>
                </a:solidFill>
                <a:latin typeface="Century Gothic" panose="020B0502020202020204" pitchFamily="34" charset="0"/>
              </a:rPr>
              <a:t>Data </a:t>
            </a:r>
          </a:p>
          <a:p>
            <a:pPr algn="ctr" defTabSz="1097225"/>
            <a:r>
              <a:rPr lang="en-IN" sz="946" b="1" dirty="0">
                <a:solidFill>
                  <a:prstClr val="black"/>
                </a:solidFill>
                <a:latin typeface="Century Gothic" panose="020B0502020202020204" pitchFamily="34" charset="0"/>
              </a:rPr>
              <a:t>Transformation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C091E259-8773-46CD-95FD-A9A21D9AFCF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65815" y="4111385"/>
            <a:ext cx="435567" cy="45076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8FFAD6C-CC23-5123-036A-F43250AAD6C5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519138" y="4155410"/>
            <a:ext cx="440255" cy="40674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F690984-A189-4C7A-32FE-AFEEF20970BD}"/>
              </a:ext>
            </a:extLst>
          </p:cNvPr>
          <p:cNvSpPr txBox="1"/>
          <p:nvPr/>
        </p:nvSpPr>
        <p:spPr>
          <a:xfrm>
            <a:off x="5253610" y="3750863"/>
            <a:ext cx="938879" cy="3383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defTabSz="1097225"/>
            <a:r>
              <a:rPr lang="en-IN" sz="946" b="1" dirty="0">
                <a:solidFill>
                  <a:prstClr val="black"/>
                </a:solidFill>
                <a:latin typeface="Century Gothic" panose="020B0502020202020204" pitchFamily="34" charset="0"/>
              </a:rPr>
              <a:t>Data </a:t>
            </a:r>
          </a:p>
          <a:p>
            <a:pPr algn="ctr" defTabSz="1097225"/>
            <a:r>
              <a:rPr lang="en-IN" sz="946" b="1" dirty="0">
                <a:solidFill>
                  <a:prstClr val="black"/>
                </a:solidFill>
                <a:latin typeface="Century Gothic" panose="020B0502020202020204" pitchFamily="34" charset="0"/>
              </a:rPr>
              <a:t>Integration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18D5324-58A3-A926-DA4C-0604BFF3A369}"/>
              </a:ext>
            </a:extLst>
          </p:cNvPr>
          <p:cNvSpPr txBox="1"/>
          <p:nvPr/>
        </p:nvSpPr>
        <p:spPr>
          <a:xfrm>
            <a:off x="6032026" y="3750863"/>
            <a:ext cx="1058508" cy="383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97225"/>
            <a:r>
              <a:rPr lang="en-IN" sz="946" b="1" dirty="0">
                <a:solidFill>
                  <a:prstClr val="black"/>
                </a:solidFill>
                <a:latin typeface="Century Gothic" panose="020B0502020202020204" pitchFamily="34" charset="0"/>
              </a:rPr>
              <a:t>Data </a:t>
            </a:r>
          </a:p>
          <a:p>
            <a:pPr algn="ctr" defTabSz="1097225"/>
            <a:r>
              <a:rPr lang="en-IN" sz="946" b="1" dirty="0">
                <a:solidFill>
                  <a:prstClr val="black"/>
                </a:solidFill>
                <a:latin typeface="Century Gothic" panose="020B0502020202020204" pitchFamily="34" charset="0"/>
              </a:rPr>
              <a:t>Harmonization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8966824C-2AC8-F19C-600E-B35D7A9ED30E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77149" y="4067536"/>
            <a:ext cx="506265" cy="501680"/>
          </a:xfrm>
          <a:prstGeom prst="rect">
            <a:avLst/>
          </a:prstGeom>
        </p:spPr>
      </p:pic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A89BCD1-8B31-E994-3508-A70E57063182}"/>
              </a:ext>
            </a:extLst>
          </p:cNvPr>
          <p:cNvSpPr/>
          <p:nvPr/>
        </p:nvSpPr>
        <p:spPr>
          <a:xfrm>
            <a:off x="4471130" y="3065157"/>
            <a:ext cx="2530324" cy="15893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25"/>
            <a:endParaRPr lang="en-IN" sz="1620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005D917-C2A5-247F-F4A9-741EE7709A5D}"/>
              </a:ext>
            </a:extLst>
          </p:cNvPr>
          <p:cNvSpPr txBox="1"/>
          <p:nvPr/>
        </p:nvSpPr>
        <p:spPr>
          <a:xfrm>
            <a:off x="5150064" y="3021589"/>
            <a:ext cx="1237282" cy="23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97225"/>
            <a:r>
              <a:rPr lang="en-IN" sz="946" b="1" dirty="0">
                <a:solidFill>
                  <a:prstClr val="black"/>
                </a:solidFill>
                <a:latin typeface="Century Gothic" panose="020B0502020202020204" pitchFamily="34" charset="0"/>
              </a:rPr>
              <a:t>Cleansed Data</a:t>
            </a:r>
          </a:p>
        </p:txBody>
      </p:sp>
      <p:pic>
        <p:nvPicPr>
          <p:cNvPr id="103" name="Picture 102" descr="Icon&#10;&#10;Description automatically generated">
            <a:extLst>
              <a:ext uri="{FF2B5EF4-FFF2-40B4-BE49-F238E27FC236}">
                <a16:creationId xmlns:a16="http://schemas.microsoft.com/office/drawing/2014/main" id="{A64F2AD3-F01B-E5EE-21C2-7A6DA1DBA81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473" y="3238561"/>
            <a:ext cx="549486" cy="564099"/>
          </a:xfrm>
          <a:prstGeom prst="rect">
            <a:avLst/>
          </a:prstGeom>
        </p:spPr>
      </p:pic>
      <p:pic>
        <p:nvPicPr>
          <p:cNvPr id="107" name="Picture 106" descr="Icon&#10;&#10;Description automatically generated">
            <a:extLst>
              <a:ext uri="{FF2B5EF4-FFF2-40B4-BE49-F238E27FC236}">
                <a16:creationId xmlns:a16="http://schemas.microsoft.com/office/drawing/2014/main" id="{5DCD62CD-6D71-AB8B-4B8D-EB2EB4FF654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331" y="3532805"/>
            <a:ext cx="549486" cy="633617"/>
          </a:xfrm>
          <a:prstGeom prst="rect">
            <a:avLst/>
          </a:prstGeom>
        </p:spPr>
      </p:pic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1ED248BC-C9F0-246A-9F85-F4C940FC637F}"/>
              </a:ext>
            </a:extLst>
          </p:cNvPr>
          <p:cNvSpPr/>
          <p:nvPr/>
        </p:nvSpPr>
        <p:spPr>
          <a:xfrm>
            <a:off x="7504511" y="2972320"/>
            <a:ext cx="1033129" cy="161317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25"/>
            <a:endParaRPr lang="en-IN" sz="1620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6A7AAD69-33A4-A394-2A74-6F9286475204}"/>
              </a:ext>
            </a:extLst>
          </p:cNvPr>
          <p:cNvCxnSpPr>
            <a:cxnSpLocks/>
          </p:cNvCxnSpPr>
          <p:nvPr/>
        </p:nvCxnSpPr>
        <p:spPr>
          <a:xfrm flipV="1">
            <a:off x="7010519" y="3847835"/>
            <a:ext cx="493992" cy="1403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2D258387-0A55-C049-BDE9-1B34A2818755}"/>
              </a:ext>
            </a:extLst>
          </p:cNvPr>
          <p:cNvSpPr txBox="1"/>
          <p:nvPr/>
        </p:nvSpPr>
        <p:spPr>
          <a:xfrm>
            <a:off x="7329556" y="3006205"/>
            <a:ext cx="1237282" cy="23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97225"/>
            <a:r>
              <a:rPr lang="en-IN" sz="946" b="1" dirty="0">
                <a:solidFill>
                  <a:prstClr val="black"/>
                </a:solidFill>
                <a:latin typeface="Century Gothic" panose="020B0502020202020204" pitchFamily="34" charset="0"/>
              </a:rPr>
              <a:t>Curated Data</a:t>
            </a:r>
          </a:p>
        </p:txBody>
      </p:sp>
      <p:pic>
        <p:nvPicPr>
          <p:cNvPr id="117" name="Picture 116" descr="Icon&#10;&#10;Description automatically generated">
            <a:extLst>
              <a:ext uri="{FF2B5EF4-FFF2-40B4-BE49-F238E27FC236}">
                <a16:creationId xmlns:a16="http://schemas.microsoft.com/office/drawing/2014/main" id="{42824DEA-562E-44B7-4709-A0F8967F390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511" y="3238563"/>
            <a:ext cx="549486" cy="633617"/>
          </a:xfrm>
          <a:prstGeom prst="rect">
            <a:avLst/>
          </a:prstGeom>
        </p:spPr>
      </p:pic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DC08D3F0-D13B-59B1-4728-B10EB5BC14EC}"/>
              </a:ext>
            </a:extLst>
          </p:cNvPr>
          <p:cNvCxnSpPr>
            <a:cxnSpLocks/>
          </p:cNvCxnSpPr>
          <p:nvPr/>
        </p:nvCxnSpPr>
        <p:spPr>
          <a:xfrm>
            <a:off x="8566030" y="3847835"/>
            <a:ext cx="450776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807D6650-EBDE-A0A1-1F0B-8CFA587D0DC0}"/>
              </a:ext>
            </a:extLst>
          </p:cNvPr>
          <p:cNvSpPr/>
          <p:nvPr/>
        </p:nvSpPr>
        <p:spPr>
          <a:xfrm>
            <a:off x="3147075" y="3019822"/>
            <a:ext cx="822256" cy="15656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25"/>
            <a:endParaRPr lang="en-IN" sz="1620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054" name="Picture 6" descr="python-simple-rules-engine · PyPI">
            <a:extLst>
              <a:ext uri="{FF2B5EF4-FFF2-40B4-BE49-F238E27FC236}">
                <a16:creationId xmlns:a16="http://schemas.microsoft.com/office/drawing/2014/main" id="{B48885BD-A8D6-A16A-BF3F-6A7E648C2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102" y="4233209"/>
            <a:ext cx="329943" cy="329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" name="TextBox 144">
            <a:extLst>
              <a:ext uri="{FF2B5EF4-FFF2-40B4-BE49-F238E27FC236}">
                <a16:creationId xmlns:a16="http://schemas.microsoft.com/office/drawing/2014/main" id="{95774537-A60C-DD74-F6A3-DE263FDA4F09}"/>
              </a:ext>
            </a:extLst>
          </p:cNvPr>
          <p:cNvSpPr txBox="1"/>
          <p:nvPr/>
        </p:nvSpPr>
        <p:spPr>
          <a:xfrm>
            <a:off x="7467412" y="3868106"/>
            <a:ext cx="947322" cy="383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97225"/>
            <a:r>
              <a:rPr lang="en-IN" sz="946" b="1" dirty="0">
                <a:solidFill>
                  <a:prstClr val="black"/>
                </a:solidFill>
                <a:latin typeface="Century Gothic" panose="020B0502020202020204" pitchFamily="34" charset="0"/>
              </a:rPr>
              <a:t>Business Rules</a:t>
            </a:r>
          </a:p>
        </p:txBody>
      </p:sp>
      <p:pic>
        <p:nvPicPr>
          <p:cNvPr id="2" name="Picture 2" descr="What Is GitHub? Definition, Uses, &amp; Getting Started">
            <a:extLst>
              <a:ext uri="{FF2B5EF4-FFF2-40B4-BE49-F238E27FC236}">
                <a16:creationId xmlns:a16="http://schemas.microsoft.com/office/drawing/2014/main" id="{A6DE19F7-3145-A359-7C22-9779205B5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503" y="1040138"/>
            <a:ext cx="683669" cy="430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utomate ps script with Jenkins : r/PowerShell">
            <a:extLst>
              <a:ext uri="{FF2B5EF4-FFF2-40B4-BE49-F238E27FC236}">
                <a16:creationId xmlns:a16="http://schemas.microsoft.com/office/drawing/2014/main" id="{1D70DECE-9E45-BD20-5D1A-8E20D2C22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1928" y="1055609"/>
            <a:ext cx="399068" cy="39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nux logo - Social media &amp; Logos Icons">
            <a:extLst>
              <a:ext uri="{FF2B5EF4-FFF2-40B4-BE49-F238E27FC236}">
                <a16:creationId xmlns:a16="http://schemas.microsoft.com/office/drawing/2014/main" id="{E728253C-7E5C-C662-C498-8A66DD23F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627" y="1002903"/>
            <a:ext cx="776958" cy="38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SQL Server &amp; SQL Server Interview Questions &amp; Answers - Pragim Tech">
            <a:extLst>
              <a:ext uri="{FF2B5EF4-FFF2-40B4-BE49-F238E27FC236}">
                <a16:creationId xmlns:a16="http://schemas.microsoft.com/office/drawing/2014/main" id="{E4A7282A-A546-4790-4E4E-57BE03EC7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22" y="2023167"/>
            <a:ext cx="967332" cy="721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SAP HANA">
            <a:extLst>
              <a:ext uri="{FF2B5EF4-FFF2-40B4-BE49-F238E27FC236}">
                <a16:creationId xmlns:a16="http://schemas.microsoft.com/office/drawing/2014/main" id="{8A3C5D42-E8B0-E639-3F4B-02311B3A8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25" y="3656484"/>
            <a:ext cx="1132703" cy="62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5266DB-C411-0E23-346A-C96AC19CC8C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42127" y="4775680"/>
            <a:ext cx="930042" cy="930042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B24769DF-1881-498F-A0CA-59BEF8515405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507" y="3613375"/>
            <a:ext cx="1029694" cy="37857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FA07741-C23F-D19A-EF8D-94A565E1B23F}"/>
              </a:ext>
            </a:extLst>
          </p:cNvPr>
          <p:cNvSpPr/>
          <p:nvPr/>
        </p:nvSpPr>
        <p:spPr>
          <a:xfrm>
            <a:off x="3728126" y="1288699"/>
            <a:ext cx="2022403" cy="670174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4A49186-1FD4-06EC-EF62-21519EC6387A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243" y="2138870"/>
            <a:ext cx="623197" cy="6231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2503D7-BD08-0739-018F-84AD21605899}"/>
              </a:ext>
            </a:extLst>
          </p:cNvPr>
          <p:cNvSpPr txBox="1"/>
          <p:nvPr/>
        </p:nvSpPr>
        <p:spPr>
          <a:xfrm>
            <a:off x="4592413" y="2185285"/>
            <a:ext cx="1387981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0" dirty="0"/>
              <a:t>Clickhouse / PostgreSQL DB Engine</a:t>
            </a: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61AED12-1DE9-26D8-B3AC-4D270E6BD40E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278" y="1305013"/>
            <a:ext cx="1349390" cy="4591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28C6D93-BB85-A843-C23A-4EED73DAD117}"/>
              </a:ext>
            </a:extLst>
          </p:cNvPr>
          <p:cNvSpPr txBox="1"/>
          <p:nvPr/>
        </p:nvSpPr>
        <p:spPr>
          <a:xfrm flipH="1">
            <a:off x="4519206" y="1579875"/>
            <a:ext cx="1231324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45" dirty="0">
                <a:solidFill>
                  <a:schemeClr val="accent1">
                    <a:lumMod val="75000"/>
                  </a:schemeClr>
                </a:solidFill>
              </a:rPr>
              <a:t>for future AI/ML/DL purpose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B11849-AAF8-514A-2CFB-778317142488}"/>
              </a:ext>
            </a:extLst>
          </p:cNvPr>
          <p:cNvSpPr txBox="1"/>
          <p:nvPr/>
        </p:nvSpPr>
        <p:spPr>
          <a:xfrm>
            <a:off x="4226430" y="1092457"/>
            <a:ext cx="957313" cy="237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45" dirty="0"/>
              <a:t>CONSUMPTION</a:t>
            </a:r>
            <a:endParaRPr lang="en-US" sz="162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CC89C5-18B6-73DD-7F70-9B0197858632}"/>
              </a:ext>
            </a:extLst>
          </p:cNvPr>
          <p:cNvCxnSpPr>
            <a:cxnSpLocks/>
          </p:cNvCxnSpPr>
          <p:nvPr/>
        </p:nvCxnSpPr>
        <p:spPr>
          <a:xfrm flipV="1">
            <a:off x="4528879" y="1795778"/>
            <a:ext cx="0" cy="31951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CD23284-2883-59AC-C640-DB15DBA76DAF}"/>
              </a:ext>
            </a:extLst>
          </p:cNvPr>
          <p:cNvCxnSpPr>
            <a:cxnSpLocks/>
            <a:stCxn id="81" idx="3"/>
          </p:cNvCxnSpPr>
          <p:nvPr/>
        </p:nvCxnSpPr>
        <p:spPr>
          <a:xfrm flipV="1">
            <a:off x="4012931" y="2666977"/>
            <a:ext cx="458199" cy="646977"/>
          </a:xfrm>
          <a:prstGeom prst="bentConnector2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EE4FE46-43CE-EBA3-A937-63BAE67ADBE8}"/>
              </a:ext>
            </a:extLst>
          </p:cNvPr>
          <p:cNvSpPr/>
          <p:nvPr/>
        </p:nvSpPr>
        <p:spPr>
          <a:xfrm>
            <a:off x="7103103" y="1698945"/>
            <a:ext cx="1710877" cy="971548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3881BD-7425-84E5-AAEF-11E74F480405}"/>
              </a:ext>
            </a:extLst>
          </p:cNvPr>
          <p:cNvSpPr txBox="1"/>
          <p:nvPr/>
        </p:nvSpPr>
        <p:spPr>
          <a:xfrm>
            <a:off x="6533195" y="1449454"/>
            <a:ext cx="2132315" cy="237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45" dirty="0"/>
              <a:t>CATALOGING, GOVERNANCE &amp; SEARCH</a:t>
            </a:r>
            <a:endParaRPr lang="en-US" sz="1620" dirty="0"/>
          </a:p>
        </p:txBody>
      </p:sp>
      <p:pic>
        <p:nvPicPr>
          <p:cNvPr id="20" name="Picture 19" descr="A picture containing icon&#10;&#10;Description automatically generated">
            <a:extLst>
              <a:ext uri="{FF2B5EF4-FFF2-40B4-BE49-F238E27FC236}">
                <a16:creationId xmlns:a16="http://schemas.microsoft.com/office/drawing/2014/main" id="{F2FC939B-A47B-BD9F-AB22-FB110C473246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464" y="1943161"/>
            <a:ext cx="610450" cy="61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338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10" descr="Image result for Verily">
            <a:extLst>
              <a:ext uri="{FF2B5EF4-FFF2-40B4-BE49-F238E27FC236}">
                <a16:creationId xmlns:a16="http://schemas.microsoft.com/office/drawing/2014/main" id="{4042B9DD-08A3-4A79-A961-EF7E58B08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578" y="-1143028"/>
            <a:ext cx="86962" cy="57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FDFE0B32-EBB8-4A7F-A36C-57BE4B6295C6}"/>
              </a:ext>
            </a:extLst>
          </p:cNvPr>
          <p:cNvSpPr/>
          <p:nvPr/>
        </p:nvSpPr>
        <p:spPr>
          <a:xfrm>
            <a:off x="6561269" y="2423935"/>
            <a:ext cx="3099309" cy="19126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25"/>
            <a:endParaRPr lang="en-IN" sz="1620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5F4AEF3-2A6B-46EB-B9D0-921FFCAFC6E4}"/>
              </a:ext>
            </a:extLst>
          </p:cNvPr>
          <p:cNvSpPr txBox="1"/>
          <p:nvPr/>
        </p:nvSpPr>
        <p:spPr>
          <a:xfrm>
            <a:off x="3319500" y="3549756"/>
            <a:ext cx="813159" cy="2329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algn="ctr" defTabSz="1097225"/>
            <a:r>
              <a:rPr lang="en-IN" sz="1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Extract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DBE62D5-8FDA-4FFC-8993-150A6E99F7D5}"/>
              </a:ext>
            </a:extLst>
          </p:cNvPr>
          <p:cNvSpPr txBox="1"/>
          <p:nvPr/>
        </p:nvSpPr>
        <p:spPr>
          <a:xfrm>
            <a:off x="3874841" y="2362560"/>
            <a:ext cx="1043066" cy="811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algn="ctr" defTabSz="1097225"/>
            <a:r>
              <a:rPr lang="en-IN" sz="1200" b="1" dirty="0">
                <a:solidFill>
                  <a:prstClr val="black"/>
                </a:solidFill>
                <a:latin typeface="Century Gothic" panose="020B0502020202020204" pitchFamily="34" charset="0"/>
              </a:rPr>
              <a:t>Ingestion using Fabric Data Pipeline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75574F5-A569-4A41-B6FA-729DED5BDEDE}"/>
              </a:ext>
            </a:extLst>
          </p:cNvPr>
          <p:cNvSpPr txBox="1"/>
          <p:nvPr/>
        </p:nvSpPr>
        <p:spPr>
          <a:xfrm>
            <a:off x="6680280" y="2634285"/>
            <a:ext cx="6852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097225"/>
            <a:r>
              <a:rPr lang="en-IN" sz="1200" b="1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Bronze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441D727-8EDC-449B-A507-6C74A87321C6}"/>
              </a:ext>
            </a:extLst>
          </p:cNvPr>
          <p:cNvGrpSpPr/>
          <p:nvPr/>
        </p:nvGrpSpPr>
        <p:grpSpPr>
          <a:xfrm>
            <a:off x="171927" y="2257666"/>
            <a:ext cx="3058518" cy="2328817"/>
            <a:chOff x="325198" y="1202822"/>
            <a:chExt cx="1688123" cy="5613452"/>
          </a:xfrm>
          <a:noFill/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4CD87337-3047-4345-A916-76016162BA5D}"/>
                </a:ext>
              </a:extLst>
            </p:cNvPr>
            <p:cNvSpPr/>
            <p:nvPr/>
          </p:nvSpPr>
          <p:spPr>
            <a:xfrm>
              <a:off x="325198" y="1202822"/>
              <a:ext cx="1688123" cy="5112886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25"/>
              <a:endParaRPr lang="en-IN" sz="1620" dirty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8DC94C1-5094-43B7-AAD1-E5CC652563A9}"/>
                </a:ext>
              </a:extLst>
            </p:cNvPr>
            <p:cNvSpPr txBox="1"/>
            <p:nvPr/>
          </p:nvSpPr>
          <p:spPr>
            <a:xfrm>
              <a:off x="650626" y="6474270"/>
              <a:ext cx="1146525" cy="34200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defTabSz="1097225"/>
              <a:r>
                <a:rPr lang="en-IN" sz="1620" b="1" dirty="0">
                  <a:latin typeface="Century Gothic" panose="020B0502020202020204" pitchFamily="34" charset="0"/>
                </a:rPr>
                <a:t>Data Sources</a:t>
              </a:r>
            </a:p>
          </p:txBody>
        </p:sp>
      </p:grpSp>
      <p:sp>
        <p:nvSpPr>
          <p:cNvPr id="166" name="Rectangle 165">
            <a:extLst>
              <a:ext uri="{FF2B5EF4-FFF2-40B4-BE49-F238E27FC236}">
                <a16:creationId xmlns:a16="http://schemas.microsoft.com/office/drawing/2014/main" id="{DCB72B34-2686-4ED4-91DE-EE59F4B7F53F}"/>
              </a:ext>
            </a:extLst>
          </p:cNvPr>
          <p:cNvSpPr/>
          <p:nvPr/>
        </p:nvSpPr>
        <p:spPr>
          <a:xfrm>
            <a:off x="5560967" y="62452"/>
            <a:ext cx="1317962" cy="508568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Autofit/>
          </a:bodyPr>
          <a:lstStyle/>
          <a:p>
            <a:r>
              <a:rPr lang="en-US" sz="2600" b="1" dirty="0">
                <a:solidFill>
                  <a:srgbClr val="392F8D"/>
                </a:solidFill>
                <a:latin typeface="Arial"/>
                <a:cs typeface="Arial"/>
              </a:rPr>
              <a:t>ETL</a:t>
            </a:r>
            <a:endParaRPr lang="en-US" sz="2600" dirty="0">
              <a:solidFill>
                <a:srgbClr val="051538"/>
              </a:solidFill>
            </a:endParaRPr>
          </a:p>
        </p:txBody>
      </p:sp>
      <p:pic>
        <p:nvPicPr>
          <p:cNvPr id="2" name="Picture 2" descr="Power BI - Finding total number of rows in a table - bConcepts">
            <a:extLst>
              <a:ext uri="{FF2B5EF4-FFF2-40B4-BE49-F238E27FC236}">
                <a16:creationId xmlns:a16="http://schemas.microsoft.com/office/drawing/2014/main" id="{59BC166A-670F-4C3E-8D90-A6DCA7A98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291" y="5317061"/>
            <a:ext cx="679963" cy="67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ll Microsoft Fabric icons for diagramming - Sam Debruyn">
            <a:extLst>
              <a:ext uri="{FF2B5EF4-FFF2-40B4-BE49-F238E27FC236}">
                <a16:creationId xmlns:a16="http://schemas.microsoft.com/office/drawing/2014/main" id="{CA4ED89C-D81B-98A5-85B3-FC60E74B8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178" y="3221304"/>
            <a:ext cx="434000" cy="43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E53F61C-45F0-46DA-0CE8-4CAACB00F041}"/>
              </a:ext>
            </a:extLst>
          </p:cNvPr>
          <p:cNvCxnSpPr>
            <a:cxnSpLocks/>
          </p:cNvCxnSpPr>
          <p:nvPr/>
        </p:nvCxnSpPr>
        <p:spPr>
          <a:xfrm>
            <a:off x="5560967" y="3426266"/>
            <a:ext cx="862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F4D3E96-26CB-F6DD-B0BD-546E60C8619E}"/>
              </a:ext>
            </a:extLst>
          </p:cNvPr>
          <p:cNvSpPr txBox="1"/>
          <p:nvPr/>
        </p:nvSpPr>
        <p:spPr>
          <a:xfrm>
            <a:off x="6591065" y="3594372"/>
            <a:ext cx="800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97225"/>
            <a:r>
              <a:rPr lang="en-IN" sz="1200" b="1" dirty="0">
                <a:solidFill>
                  <a:prstClr val="black"/>
                </a:solidFill>
                <a:latin typeface="Century Gothic" panose="020B0502020202020204" pitchFamily="34" charset="0"/>
              </a:rPr>
              <a:t>Raw Data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471B7B9-AC55-A311-9CA8-77771894BF05}"/>
              </a:ext>
            </a:extLst>
          </p:cNvPr>
          <p:cNvCxnSpPr>
            <a:cxnSpLocks/>
          </p:cNvCxnSpPr>
          <p:nvPr/>
        </p:nvCxnSpPr>
        <p:spPr>
          <a:xfrm>
            <a:off x="11482156" y="4348228"/>
            <a:ext cx="0" cy="321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AC54F7D-0202-8E9B-22E8-DAE021B5F6DE}"/>
              </a:ext>
            </a:extLst>
          </p:cNvPr>
          <p:cNvCxnSpPr>
            <a:cxnSpLocks/>
          </p:cNvCxnSpPr>
          <p:nvPr/>
        </p:nvCxnSpPr>
        <p:spPr>
          <a:xfrm flipV="1">
            <a:off x="3343702" y="3426266"/>
            <a:ext cx="701995" cy="11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6AF7EDB-BB6F-843D-5951-232E76CCF265}"/>
              </a:ext>
            </a:extLst>
          </p:cNvPr>
          <p:cNvCxnSpPr>
            <a:cxnSpLocks/>
          </p:cNvCxnSpPr>
          <p:nvPr/>
        </p:nvCxnSpPr>
        <p:spPr>
          <a:xfrm>
            <a:off x="4554643" y="3441218"/>
            <a:ext cx="4755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CFBEB020-1C77-86E3-C99C-C563C8A45CB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123" y="2465392"/>
            <a:ext cx="505132" cy="549167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BEDA371-2B1A-E828-2D6F-477F714CC752}"/>
              </a:ext>
            </a:extLst>
          </p:cNvPr>
          <p:cNvSpPr txBox="1"/>
          <p:nvPr/>
        </p:nvSpPr>
        <p:spPr>
          <a:xfrm>
            <a:off x="257388" y="3142474"/>
            <a:ext cx="119471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1097225"/>
            <a:r>
              <a:rPr lang="en-IN" sz="1200" b="1" dirty="0">
                <a:solidFill>
                  <a:prstClr val="black"/>
                </a:solidFill>
                <a:latin typeface="Century Gothic" panose="020B0502020202020204" pitchFamily="34" charset="0"/>
              </a:rPr>
              <a:t>Data Base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C6F88A-DE8E-9B57-8C4D-141F65854FA3}"/>
              </a:ext>
            </a:extLst>
          </p:cNvPr>
          <p:cNvSpPr txBox="1"/>
          <p:nvPr/>
        </p:nvSpPr>
        <p:spPr>
          <a:xfrm>
            <a:off x="1234606" y="3106782"/>
            <a:ext cx="11898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1097225"/>
            <a:r>
              <a:rPr lang="en-IN" sz="1200" b="1" dirty="0">
                <a:solidFill>
                  <a:prstClr val="black"/>
                </a:solidFill>
                <a:latin typeface="Century Gothic" panose="020B0502020202020204" pitchFamily="34" charset="0"/>
              </a:rPr>
              <a:t>Flat </a:t>
            </a:r>
            <a:r>
              <a:rPr lang="en-IN" sz="1200" b="1" dirty="0">
                <a:solidFill>
                  <a:prstClr val="black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Files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44021A-9391-EBE7-41F0-08BE17B4E43C}"/>
              </a:ext>
            </a:extLst>
          </p:cNvPr>
          <p:cNvSpPr txBox="1"/>
          <p:nvPr/>
        </p:nvSpPr>
        <p:spPr>
          <a:xfrm>
            <a:off x="1250507" y="4122344"/>
            <a:ext cx="13341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1097225"/>
            <a:r>
              <a:rPr lang="en-IN" sz="1200" b="1" dirty="0">
                <a:solidFill>
                  <a:prstClr val="black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Cloud Storage</a:t>
            </a:r>
          </a:p>
        </p:txBody>
      </p:sp>
      <p:pic>
        <p:nvPicPr>
          <p:cNvPr id="8" name="Graphic 7" descr="Database outline">
            <a:extLst>
              <a:ext uri="{FF2B5EF4-FFF2-40B4-BE49-F238E27FC236}">
                <a16:creationId xmlns:a16="http://schemas.microsoft.com/office/drawing/2014/main" id="{D2520DE3-8E46-E036-4C4D-3015490582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2407" y="2344910"/>
            <a:ext cx="844678" cy="844678"/>
          </a:xfrm>
          <a:prstGeom prst="rect">
            <a:avLst/>
          </a:prstGeom>
        </p:spPr>
      </p:pic>
      <p:pic>
        <p:nvPicPr>
          <p:cNvPr id="20" name="Graphic 19" descr="Paper outline">
            <a:extLst>
              <a:ext uri="{FF2B5EF4-FFF2-40B4-BE49-F238E27FC236}">
                <a16:creationId xmlns:a16="http://schemas.microsoft.com/office/drawing/2014/main" id="{8A57E778-46FE-EE1B-2EE6-EE51ED89DE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2088" y="3379350"/>
            <a:ext cx="780547" cy="78054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9870F51-61EA-EE39-E7F8-E9929A767913}"/>
              </a:ext>
            </a:extLst>
          </p:cNvPr>
          <p:cNvSpPr txBox="1"/>
          <p:nvPr/>
        </p:nvSpPr>
        <p:spPr>
          <a:xfrm>
            <a:off x="316168" y="4155029"/>
            <a:ext cx="11898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1097225"/>
            <a:r>
              <a:rPr lang="en-IN" sz="1200" b="1" dirty="0">
                <a:solidFill>
                  <a:prstClr val="black"/>
                </a:solidFill>
                <a:latin typeface="Century Gothic" panose="020B0502020202020204" pitchFamily="34" charset="0"/>
              </a:rPr>
              <a:t>JSON </a:t>
            </a:r>
            <a:r>
              <a:rPr lang="en-IN" sz="1200" b="1" dirty="0">
                <a:solidFill>
                  <a:prstClr val="black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Files </a:t>
            </a:r>
          </a:p>
        </p:txBody>
      </p:sp>
      <p:pic>
        <p:nvPicPr>
          <p:cNvPr id="38" name="Graphic 37" descr="Download from cloud outline">
            <a:extLst>
              <a:ext uri="{FF2B5EF4-FFF2-40B4-BE49-F238E27FC236}">
                <a16:creationId xmlns:a16="http://schemas.microsoft.com/office/drawing/2014/main" id="{550A939C-1C6A-132B-ED26-85C36BFD9CD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10765" y="3404698"/>
            <a:ext cx="717646" cy="717646"/>
          </a:xfrm>
          <a:prstGeom prst="rect">
            <a:avLst/>
          </a:prstGeom>
        </p:spPr>
      </p:pic>
      <p:pic>
        <p:nvPicPr>
          <p:cNvPr id="39" name="Picture 38" descr="Icon&#10;&#10;Description automatically generated">
            <a:extLst>
              <a:ext uri="{FF2B5EF4-FFF2-40B4-BE49-F238E27FC236}">
                <a16:creationId xmlns:a16="http://schemas.microsoft.com/office/drawing/2014/main" id="{3B72B0E3-D3B8-C93B-040C-5C5369E01C20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293" y="2417750"/>
            <a:ext cx="687752" cy="648427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F4C3A3B-C6B7-1F38-4A0C-AE7224FCEB85}"/>
              </a:ext>
            </a:extLst>
          </p:cNvPr>
          <p:cNvSpPr txBox="1"/>
          <p:nvPr/>
        </p:nvSpPr>
        <p:spPr>
          <a:xfrm>
            <a:off x="2246306" y="2742492"/>
            <a:ext cx="11898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1097225"/>
            <a:r>
              <a:rPr lang="en-IN" sz="1200" b="1" dirty="0">
                <a:solidFill>
                  <a:prstClr val="black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APIs</a:t>
            </a:r>
          </a:p>
        </p:txBody>
      </p:sp>
      <p:pic>
        <p:nvPicPr>
          <p:cNvPr id="46" name="Graphic 45" descr="Gears with solid fill">
            <a:extLst>
              <a:ext uri="{FF2B5EF4-FFF2-40B4-BE49-F238E27FC236}">
                <a16:creationId xmlns:a16="http://schemas.microsoft.com/office/drawing/2014/main" id="{AABC1941-9E75-4009-C424-C85DDF361E2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912630" y="3031830"/>
            <a:ext cx="715426" cy="715426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FABDBBD-C327-181B-0F4A-34BCAA58A007}"/>
              </a:ext>
            </a:extLst>
          </p:cNvPr>
          <p:cNvSpPr txBox="1"/>
          <p:nvPr/>
        </p:nvSpPr>
        <p:spPr>
          <a:xfrm>
            <a:off x="4726934" y="3691632"/>
            <a:ext cx="9144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097225"/>
            <a:r>
              <a:rPr lang="en-IN" sz="1200" b="1" dirty="0">
                <a:solidFill>
                  <a:prstClr val="black"/>
                </a:solidFill>
                <a:latin typeface="Century Gothic" panose="020B0502020202020204" pitchFamily="34" charset="0"/>
              </a:rPr>
              <a:t>Stagging</a:t>
            </a:r>
          </a:p>
        </p:txBody>
      </p:sp>
      <p:pic>
        <p:nvPicPr>
          <p:cNvPr id="73" name="Graphic 72" descr="Database outline">
            <a:extLst>
              <a:ext uri="{FF2B5EF4-FFF2-40B4-BE49-F238E27FC236}">
                <a16:creationId xmlns:a16="http://schemas.microsoft.com/office/drawing/2014/main" id="{075D0DE8-1A01-FE40-F17B-2827554D0F0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548473" y="2790747"/>
            <a:ext cx="914400" cy="91440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6E0C601D-7CEF-4A47-E0AE-3823E8FED967}"/>
              </a:ext>
            </a:extLst>
          </p:cNvPr>
          <p:cNvSpPr txBox="1"/>
          <p:nvPr/>
        </p:nvSpPr>
        <p:spPr>
          <a:xfrm>
            <a:off x="6680280" y="2630989"/>
            <a:ext cx="6852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097225"/>
            <a:r>
              <a:rPr lang="en-IN" sz="1200" b="1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Bronze</a:t>
            </a:r>
          </a:p>
        </p:txBody>
      </p:sp>
      <p:pic>
        <p:nvPicPr>
          <p:cNvPr id="79" name="Graphic 78" descr="Database outline">
            <a:extLst>
              <a:ext uri="{FF2B5EF4-FFF2-40B4-BE49-F238E27FC236}">
                <a16:creationId xmlns:a16="http://schemas.microsoft.com/office/drawing/2014/main" id="{2B4E6F04-FA4B-A184-A615-7E2C75DF367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548473" y="2787451"/>
            <a:ext cx="914400" cy="91440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B2571681-D331-AB87-6D11-2EA6A7B49FF8}"/>
              </a:ext>
            </a:extLst>
          </p:cNvPr>
          <p:cNvSpPr txBox="1"/>
          <p:nvPr/>
        </p:nvSpPr>
        <p:spPr>
          <a:xfrm>
            <a:off x="7831778" y="2630989"/>
            <a:ext cx="6852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097225"/>
            <a:r>
              <a:rPr lang="en-IN" sz="1200" b="1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Silver</a:t>
            </a:r>
          </a:p>
        </p:txBody>
      </p:sp>
      <p:pic>
        <p:nvPicPr>
          <p:cNvPr id="81" name="Graphic 80" descr="Database outline">
            <a:extLst>
              <a:ext uri="{FF2B5EF4-FFF2-40B4-BE49-F238E27FC236}">
                <a16:creationId xmlns:a16="http://schemas.microsoft.com/office/drawing/2014/main" id="{14231560-1CD1-BF67-339C-575201215B5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666433" y="2788203"/>
            <a:ext cx="914400" cy="914400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B8A69445-365B-867F-43EC-CF4741A86381}"/>
              </a:ext>
            </a:extLst>
          </p:cNvPr>
          <p:cNvSpPr txBox="1"/>
          <p:nvPr/>
        </p:nvSpPr>
        <p:spPr>
          <a:xfrm>
            <a:off x="7511131" y="3620424"/>
            <a:ext cx="1089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97225"/>
            <a:r>
              <a:rPr lang="en-IN" sz="1200" b="1" dirty="0">
                <a:solidFill>
                  <a:prstClr val="black"/>
                </a:solidFill>
                <a:latin typeface="Century Gothic" panose="020B0502020202020204" pitchFamily="34" charset="0"/>
              </a:rPr>
              <a:t>Filtered, Cleaned, Augmented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A5FCB04-3F8F-D102-F8D5-361EE70A0F3D}"/>
              </a:ext>
            </a:extLst>
          </p:cNvPr>
          <p:cNvSpPr txBox="1"/>
          <p:nvPr/>
        </p:nvSpPr>
        <p:spPr>
          <a:xfrm>
            <a:off x="8788770" y="3594372"/>
            <a:ext cx="800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97225"/>
            <a:r>
              <a:rPr lang="en-IN" sz="1200" b="1" dirty="0">
                <a:solidFill>
                  <a:prstClr val="black"/>
                </a:solidFill>
                <a:latin typeface="Century Gothic" panose="020B0502020202020204" pitchFamily="34" charset="0"/>
              </a:rPr>
              <a:t>Apply Business Rules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82FA423-EA36-604E-2AD2-6DAA3DB2772E}"/>
              </a:ext>
            </a:extLst>
          </p:cNvPr>
          <p:cNvSpPr txBox="1"/>
          <p:nvPr/>
        </p:nvSpPr>
        <p:spPr>
          <a:xfrm>
            <a:off x="8877985" y="2630989"/>
            <a:ext cx="6852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097225"/>
            <a:r>
              <a:rPr lang="en-IN" sz="1200" b="1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Gold</a:t>
            </a:r>
          </a:p>
        </p:txBody>
      </p:sp>
      <p:pic>
        <p:nvPicPr>
          <p:cNvPr id="88" name="Graphic 87" descr="Database outline">
            <a:extLst>
              <a:ext uri="{FF2B5EF4-FFF2-40B4-BE49-F238E27FC236}">
                <a16:creationId xmlns:a16="http://schemas.microsoft.com/office/drawing/2014/main" id="{8E0C52F8-4074-40AF-C780-377B2592B21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746178" y="2787451"/>
            <a:ext cx="914400" cy="914400"/>
          </a:xfrm>
          <a:prstGeom prst="rect">
            <a:avLst/>
          </a:prstGeom>
        </p:spPr>
      </p:pic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A5E0EB5-AA55-CCEE-1230-C7FEC523C3DD}"/>
              </a:ext>
            </a:extLst>
          </p:cNvPr>
          <p:cNvCxnSpPr>
            <a:cxnSpLocks/>
          </p:cNvCxnSpPr>
          <p:nvPr/>
        </p:nvCxnSpPr>
        <p:spPr>
          <a:xfrm>
            <a:off x="7365575" y="3321948"/>
            <a:ext cx="300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A245511-175B-68F7-3572-129085E091EB}"/>
              </a:ext>
            </a:extLst>
          </p:cNvPr>
          <p:cNvCxnSpPr>
            <a:cxnSpLocks/>
          </p:cNvCxnSpPr>
          <p:nvPr/>
        </p:nvCxnSpPr>
        <p:spPr>
          <a:xfrm>
            <a:off x="8487912" y="3321948"/>
            <a:ext cx="300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08A5124-62D1-9657-37BF-2C2A29D6A46A}"/>
              </a:ext>
            </a:extLst>
          </p:cNvPr>
          <p:cNvSpPr txBox="1"/>
          <p:nvPr/>
        </p:nvSpPr>
        <p:spPr>
          <a:xfrm>
            <a:off x="5477139" y="3502876"/>
            <a:ext cx="1009493" cy="277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algn="ctr" defTabSz="1097225"/>
            <a:r>
              <a:rPr lang="en-IN" sz="1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Transform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6B78B4B-16AA-6DEB-87CA-571CD6586B76}"/>
              </a:ext>
            </a:extLst>
          </p:cNvPr>
          <p:cNvCxnSpPr>
            <a:cxnSpLocks/>
          </p:cNvCxnSpPr>
          <p:nvPr/>
        </p:nvCxnSpPr>
        <p:spPr>
          <a:xfrm>
            <a:off x="9925965" y="3299656"/>
            <a:ext cx="862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2BA984B3-DEDC-3189-59AF-09EAE1A0F4C1}"/>
              </a:ext>
            </a:extLst>
          </p:cNvPr>
          <p:cNvSpPr txBox="1"/>
          <p:nvPr/>
        </p:nvSpPr>
        <p:spPr>
          <a:xfrm>
            <a:off x="9685791" y="3425603"/>
            <a:ext cx="1009493" cy="277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algn="ctr" defTabSz="1097225"/>
            <a:r>
              <a:rPr lang="en-IN" sz="1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Load</a:t>
            </a:r>
          </a:p>
        </p:txBody>
      </p:sp>
      <p:pic>
        <p:nvPicPr>
          <p:cNvPr id="109" name="图形 52" descr="Database">
            <a:extLst>
              <a:ext uri="{FF2B5EF4-FFF2-40B4-BE49-F238E27FC236}">
                <a16:creationId xmlns:a16="http://schemas.microsoft.com/office/drawing/2014/main" id="{E7B9D3C2-8747-5A6C-F35A-6E1B2BFB714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745285" y="2478592"/>
            <a:ext cx="1479274" cy="1479274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B7004327-D668-1AC7-5485-A319A793DD6A}"/>
              </a:ext>
            </a:extLst>
          </p:cNvPr>
          <p:cNvSpPr txBox="1"/>
          <p:nvPr/>
        </p:nvSpPr>
        <p:spPr>
          <a:xfrm>
            <a:off x="10437378" y="3748635"/>
            <a:ext cx="18155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1097225"/>
            <a:r>
              <a:rPr lang="en-IN" sz="1600" b="1" dirty="0">
                <a:solidFill>
                  <a:prstClr val="black"/>
                </a:solidFill>
                <a:latin typeface="Century Gothic" panose="020B0502020202020204" pitchFamily="34" charset="0"/>
              </a:rPr>
              <a:t>Destination</a:t>
            </a:r>
            <a:r>
              <a:rPr lang="en-IN" sz="1200" b="1" dirty="0">
                <a:solidFill>
                  <a:prstClr val="black"/>
                </a:solidFill>
                <a:latin typeface="Century Gothic" panose="020B0502020202020204" pitchFamily="34" charset="0"/>
              </a:rPr>
              <a:t> - Data Warehouse/ Lake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230AAF4-F981-98EC-9CAA-1C3758FDEBFB}"/>
              </a:ext>
            </a:extLst>
          </p:cNvPr>
          <p:cNvSpPr txBox="1"/>
          <p:nvPr/>
        </p:nvSpPr>
        <p:spPr>
          <a:xfrm>
            <a:off x="7050745" y="4392748"/>
            <a:ext cx="227570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097225"/>
            <a:r>
              <a:rPr lang="en-IN" sz="1200" b="1" dirty="0">
                <a:solidFill>
                  <a:prstClr val="black"/>
                </a:solidFill>
                <a:latin typeface="Century Gothic" panose="020B0502020202020204" pitchFamily="34" charset="0"/>
              </a:rPr>
              <a:t>Scheduler, AI Enhancement</a:t>
            </a:r>
          </a:p>
        </p:txBody>
      </p:sp>
      <p:pic>
        <p:nvPicPr>
          <p:cNvPr id="120" name="Picture 119" descr="A computer with graphics on it&#10;&#10;AI-generated content may be incorrect.">
            <a:extLst>
              <a:ext uri="{FF2B5EF4-FFF2-40B4-BE49-F238E27FC236}">
                <a16:creationId xmlns:a16="http://schemas.microsoft.com/office/drawing/2014/main" id="{ACA847D6-DB84-4878-EAB4-790BB8D19E15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247" y="5347337"/>
            <a:ext cx="679965" cy="679965"/>
          </a:xfrm>
          <a:prstGeom prst="rect">
            <a:avLst/>
          </a:prstGeom>
        </p:spPr>
      </p:pic>
      <p:grpSp>
        <p:nvGrpSpPr>
          <p:cNvPr id="122" name="Group 121">
            <a:extLst>
              <a:ext uri="{FF2B5EF4-FFF2-40B4-BE49-F238E27FC236}">
                <a16:creationId xmlns:a16="http://schemas.microsoft.com/office/drawing/2014/main" id="{82D929A8-3558-81CB-1D8C-A70C62C1D008}"/>
              </a:ext>
            </a:extLst>
          </p:cNvPr>
          <p:cNvGrpSpPr/>
          <p:nvPr/>
        </p:nvGrpSpPr>
        <p:grpSpPr>
          <a:xfrm>
            <a:off x="3257248" y="4866782"/>
            <a:ext cx="1933005" cy="1439869"/>
            <a:chOff x="10146566" y="1432460"/>
            <a:chExt cx="1769438" cy="4689452"/>
          </a:xfrm>
        </p:grpSpPr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F5AAC6E9-2FCF-C1B7-B59D-FF279478AB2E}"/>
                </a:ext>
              </a:extLst>
            </p:cNvPr>
            <p:cNvSpPr/>
            <p:nvPr/>
          </p:nvSpPr>
          <p:spPr>
            <a:xfrm>
              <a:off x="10194256" y="1432460"/>
              <a:ext cx="1482905" cy="4689452"/>
            </a:xfrm>
            <a:prstGeom prst="roundRect">
              <a:avLst/>
            </a:prstGeom>
            <a:noFill/>
            <a:ln>
              <a:solidFill>
                <a:srgbClr val="0074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1097225"/>
              <a:r>
                <a:rPr lang="en-IN" sz="1260" b="1" dirty="0">
                  <a:solidFill>
                    <a:prstClr val="black"/>
                  </a:solidFill>
                  <a:latin typeface="Century Gothic" panose="020B0502020202020204" pitchFamily="34" charset="0"/>
                </a:rPr>
                <a:t>Analytics</a:t>
              </a:r>
            </a:p>
          </p:txBody>
        </p:sp>
        <p:sp>
          <p:nvSpPr>
            <p:cNvPr id="124" name="TextBox 121">
              <a:extLst>
                <a:ext uri="{FF2B5EF4-FFF2-40B4-BE49-F238E27FC236}">
                  <a16:creationId xmlns:a16="http://schemas.microsoft.com/office/drawing/2014/main" id="{CDAD96EE-97C5-9CB4-116C-916930656B0E}"/>
                </a:ext>
              </a:extLst>
            </p:cNvPr>
            <p:cNvSpPr txBox="1"/>
            <p:nvPr/>
          </p:nvSpPr>
          <p:spPr>
            <a:xfrm>
              <a:off x="10146566" y="2642164"/>
              <a:ext cx="1769438" cy="2718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822898">
                <a:defRPr/>
              </a:pPr>
              <a:endParaRPr lang="en-US" sz="990" dirty="0">
                <a:solidFill>
                  <a:prstClr val="black"/>
                </a:solidFill>
                <a:latin typeface="Century Gothic" panose="020B0502020202020204" pitchFamily="34" charset="0"/>
              </a:endParaRPr>
            </a:p>
          </p:txBody>
        </p:sp>
      </p:grp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20224FC-45A4-6139-FDD9-B438B4F83B7E}"/>
              </a:ext>
            </a:extLst>
          </p:cNvPr>
          <p:cNvCxnSpPr>
            <a:cxnSpLocks/>
          </p:cNvCxnSpPr>
          <p:nvPr/>
        </p:nvCxnSpPr>
        <p:spPr>
          <a:xfrm flipH="1">
            <a:off x="7578497" y="5397918"/>
            <a:ext cx="498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7306877-3659-E97E-BFF1-B87C365FD353}"/>
              </a:ext>
            </a:extLst>
          </p:cNvPr>
          <p:cNvSpPr txBox="1"/>
          <p:nvPr/>
        </p:nvSpPr>
        <p:spPr>
          <a:xfrm>
            <a:off x="3259168" y="6271563"/>
            <a:ext cx="172664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097225"/>
            <a:r>
              <a:rPr lang="en-IN" sz="1200" b="1" dirty="0">
                <a:solidFill>
                  <a:prstClr val="black"/>
                </a:solidFill>
                <a:latin typeface="Century Gothic" panose="020B0502020202020204" pitchFamily="34" charset="0"/>
              </a:rPr>
              <a:t>Data Validation &amp; Authentication, Visualization Report</a:t>
            </a:r>
          </a:p>
          <a:p>
            <a:pPr defTabSz="1097225"/>
            <a:endParaRPr lang="en-IN" sz="12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Picture 4" descr="A computer with a hand holding a wrench and gear&#10;&#10;AI-generated content may be incorrect.">
            <a:extLst>
              <a:ext uri="{FF2B5EF4-FFF2-40B4-BE49-F238E27FC236}">
                <a16:creationId xmlns:a16="http://schemas.microsoft.com/office/drawing/2014/main" id="{3AB87591-D439-FCC0-EC13-75607D2148D2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8129" y="5227058"/>
            <a:ext cx="1007413" cy="105199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BF0AE04-D6BA-B3E0-29D9-4C63E73ED43B}"/>
              </a:ext>
            </a:extLst>
          </p:cNvPr>
          <p:cNvGrpSpPr/>
          <p:nvPr/>
        </p:nvGrpSpPr>
        <p:grpSpPr>
          <a:xfrm>
            <a:off x="10240727" y="4711543"/>
            <a:ext cx="2179270" cy="1541910"/>
            <a:chOff x="10146566" y="1432460"/>
            <a:chExt cx="1769438" cy="4689452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200EBED-5715-435B-EA05-7E75FECCE07E}"/>
                </a:ext>
              </a:extLst>
            </p:cNvPr>
            <p:cNvSpPr/>
            <p:nvPr/>
          </p:nvSpPr>
          <p:spPr>
            <a:xfrm>
              <a:off x="10294227" y="1432460"/>
              <a:ext cx="1382934" cy="4689452"/>
            </a:xfrm>
            <a:prstGeom prst="roundRect">
              <a:avLst/>
            </a:prstGeom>
            <a:noFill/>
            <a:ln>
              <a:solidFill>
                <a:srgbClr val="0074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1097225"/>
              <a:r>
                <a:rPr lang="en-IN" sz="1260" b="1" dirty="0">
                  <a:solidFill>
                    <a:prstClr val="black"/>
                  </a:solidFill>
                  <a:latin typeface="Century Gothic" panose="020B0502020202020204" pitchFamily="34" charset="0"/>
                </a:rPr>
                <a:t>Monitoring &amp; Maintenance</a:t>
              </a:r>
            </a:p>
          </p:txBody>
        </p:sp>
        <p:sp>
          <p:nvSpPr>
            <p:cNvPr id="9" name="TextBox 121">
              <a:extLst>
                <a:ext uri="{FF2B5EF4-FFF2-40B4-BE49-F238E27FC236}">
                  <a16:creationId xmlns:a16="http://schemas.microsoft.com/office/drawing/2014/main" id="{79EB853D-1089-0F87-978B-665F844F31F9}"/>
                </a:ext>
              </a:extLst>
            </p:cNvPr>
            <p:cNvSpPr txBox="1"/>
            <p:nvPr/>
          </p:nvSpPr>
          <p:spPr>
            <a:xfrm>
              <a:off x="10146566" y="2642164"/>
              <a:ext cx="1769438" cy="2718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822898">
                <a:defRPr/>
              </a:pPr>
              <a:endParaRPr lang="en-US" sz="990" dirty="0">
                <a:solidFill>
                  <a:prstClr val="black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C1C927C-B056-3D9F-D8A4-43FD1B4621F8}"/>
              </a:ext>
            </a:extLst>
          </p:cNvPr>
          <p:cNvSpPr txBox="1"/>
          <p:nvPr/>
        </p:nvSpPr>
        <p:spPr>
          <a:xfrm>
            <a:off x="10340390" y="6317489"/>
            <a:ext cx="195561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097225"/>
            <a:r>
              <a:rPr lang="en-IN" sz="1200" b="1" dirty="0">
                <a:solidFill>
                  <a:prstClr val="black"/>
                </a:solidFill>
                <a:latin typeface="Century Gothic" panose="020B0502020202020204" pitchFamily="34" charset="0"/>
              </a:rPr>
              <a:t>Job Scheduling, Logging, Error Handling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425D78-0F32-4A3E-B826-10AA361B7D6A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85785" y="5255266"/>
            <a:ext cx="1009523" cy="10541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AFE470A-EE65-6817-B903-7BC8EBDCA6F3}"/>
              </a:ext>
            </a:extLst>
          </p:cNvPr>
          <p:cNvSpPr txBox="1"/>
          <p:nvPr/>
        </p:nvSpPr>
        <p:spPr>
          <a:xfrm>
            <a:off x="8133191" y="6345040"/>
            <a:ext cx="185367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097225"/>
            <a:r>
              <a:rPr lang="en-US" sz="1200" b="1" dirty="0">
                <a:solidFill>
                  <a:prstClr val="black"/>
                </a:solidFill>
                <a:latin typeface="Century Gothic" panose="020B0502020202020204" pitchFamily="34" charset="0"/>
              </a:rPr>
              <a:t>Access Control &amp; Data Security Setup</a:t>
            </a:r>
            <a:endParaRPr lang="en-IN" sz="12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B33000-B6E8-5685-8090-BF0A4BD89EFE}"/>
              </a:ext>
            </a:extLst>
          </p:cNvPr>
          <p:cNvGrpSpPr/>
          <p:nvPr/>
        </p:nvGrpSpPr>
        <p:grpSpPr>
          <a:xfrm>
            <a:off x="7988518" y="4803242"/>
            <a:ext cx="2179270" cy="1541910"/>
            <a:chOff x="10146566" y="1432460"/>
            <a:chExt cx="1769438" cy="468945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810BB09-C7EB-208E-4D51-49D0DCD6954A}"/>
                </a:ext>
              </a:extLst>
            </p:cNvPr>
            <p:cNvSpPr/>
            <p:nvPr/>
          </p:nvSpPr>
          <p:spPr>
            <a:xfrm>
              <a:off x="10294227" y="1432460"/>
              <a:ext cx="1382934" cy="4689452"/>
            </a:xfrm>
            <a:prstGeom prst="roundRect">
              <a:avLst/>
            </a:prstGeom>
            <a:noFill/>
            <a:ln>
              <a:solidFill>
                <a:srgbClr val="0074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1097225"/>
              <a:r>
                <a:rPr lang="en-IN" sz="1200" b="1" i="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Data Governance</a:t>
              </a:r>
              <a:endParaRPr lang="en-IN" sz="1200" b="1" dirty="0">
                <a:solidFill>
                  <a:prstClr val="black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5" name="TextBox 121">
              <a:extLst>
                <a:ext uri="{FF2B5EF4-FFF2-40B4-BE49-F238E27FC236}">
                  <a16:creationId xmlns:a16="http://schemas.microsoft.com/office/drawing/2014/main" id="{8093046B-CEF6-A0A7-7957-06C80A876653}"/>
                </a:ext>
              </a:extLst>
            </p:cNvPr>
            <p:cNvSpPr txBox="1"/>
            <p:nvPr/>
          </p:nvSpPr>
          <p:spPr>
            <a:xfrm>
              <a:off x="10146566" y="2642164"/>
              <a:ext cx="1769438" cy="2718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822898">
                <a:defRPr/>
              </a:pPr>
              <a:endParaRPr lang="en-US" sz="990" dirty="0">
                <a:solidFill>
                  <a:prstClr val="black"/>
                </a:solidFill>
                <a:latin typeface="Century Gothic" panose="020B0502020202020204" pitchFamily="34" charset="0"/>
              </a:endParaRP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3D29E5-A7B1-861F-A6F8-1A7823EF061B}"/>
              </a:ext>
            </a:extLst>
          </p:cNvPr>
          <p:cNvCxnSpPr>
            <a:cxnSpLocks/>
          </p:cNvCxnSpPr>
          <p:nvPr/>
        </p:nvCxnSpPr>
        <p:spPr>
          <a:xfrm flipH="1">
            <a:off x="9925965" y="5386761"/>
            <a:ext cx="414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81FFB71C-4CAA-D9BB-71A4-5A204D7EE5B4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94523" y="5397918"/>
            <a:ext cx="833145" cy="85632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4F9C04D-BB7E-D0B3-8E40-721629E0A7D1}"/>
              </a:ext>
            </a:extLst>
          </p:cNvPr>
          <p:cNvSpPr txBox="1"/>
          <p:nvPr/>
        </p:nvSpPr>
        <p:spPr>
          <a:xfrm>
            <a:off x="5471955" y="6357261"/>
            <a:ext cx="21895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097225"/>
            <a:r>
              <a:rPr lang="en-IN" sz="1200" b="1" dirty="0">
                <a:solidFill>
                  <a:prstClr val="black"/>
                </a:solidFill>
                <a:latin typeface="Century Gothic" panose="020B0502020202020204" pitchFamily="34" charset="0"/>
              </a:rPr>
              <a:t>Source Metadata Retrieval, Visual lineage mapping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3399D39-3384-195A-38CB-71F41ABA69CC}"/>
              </a:ext>
            </a:extLst>
          </p:cNvPr>
          <p:cNvGrpSpPr/>
          <p:nvPr/>
        </p:nvGrpSpPr>
        <p:grpSpPr>
          <a:xfrm>
            <a:off x="5528776" y="4825916"/>
            <a:ext cx="2214116" cy="1541910"/>
            <a:chOff x="10146566" y="1432460"/>
            <a:chExt cx="1769438" cy="4689452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DDC628C-FF5E-132E-EB53-2078BCF05129}"/>
                </a:ext>
              </a:extLst>
            </p:cNvPr>
            <p:cNvSpPr/>
            <p:nvPr/>
          </p:nvSpPr>
          <p:spPr>
            <a:xfrm>
              <a:off x="10294227" y="1432460"/>
              <a:ext cx="1382934" cy="4689452"/>
            </a:xfrm>
            <a:prstGeom prst="roundRect">
              <a:avLst/>
            </a:prstGeom>
            <a:noFill/>
            <a:ln>
              <a:solidFill>
                <a:srgbClr val="0074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1097225"/>
              <a:r>
                <a:rPr lang="en-IN" sz="1200" b="1" dirty="0">
                  <a:solidFill>
                    <a:prstClr val="black"/>
                  </a:solidFill>
                  <a:latin typeface="Century Gothic" panose="020B0502020202020204" pitchFamily="34" charset="0"/>
                </a:rPr>
                <a:t>Data Lineage &amp; Catalog</a:t>
              </a:r>
            </a:p>
          </p:txBody>
        </p:sp>
        <p:sp>
          <p:nvSpPr>
            <p:cNvPr id="23" name="TextBox 121">
              <a:extLst>
                <a:ext uri="{FF2B5EF4-FFF2-40B4-BE49-F238E27FC236}">
                  <a16:creationId xmlns:a16="http://schemas.microsoft.com/office/drawing/2014/main" id="{C279E3A5-4A61-9F11-BE4A-C8C573A1754A}"/>
                </a:ext>
              </a:extLst>
            </p:cNvPr>
            <p:cNvSpPr txBox="1"/>
            <p:nvPr/>
          </p:nvSpPr>
          <p:spPr>
            <a:xfrm>
              <a:off x="10146566" y="2642164"/>
              <a:ext cx="1769438" cy="2718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822898">
                <a:defRPr/>
              </a:pPr>
              <a:endParaRPr lang="en-US" sz="990" dirty="0">
                <a:solidFill>
                  <a:prstClr val="black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36DE020-9EAB-4CEC-0340-B459006A66E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686" y="724632"/>
            <a:ext cx="1252697" cy="6133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96202D5-801A-0FBB-A3EF-CFCB29BC02AC}"/>
              </a:ext>
            </a:extLst>
          </p:cNvPr>
          <p:cNvSpPr txBox="1"/>
          <p:nvPr/>
        </p:nvSpPr>
        <p:spPr>
          <a:xfrm>
            <a:off x="253333" y="1252652"/>
            <a:ext cx="1252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Customer Registration.</a:t>
            </a:r>
          </a:p>
        </p:txBody>
      </p:sp>
      <p:pic>
        <p:nvPicPr>
          <p:cNvPr id="33" name="Picture 32" descr="A person standing next to a computer&#10;&#10;AI-generated content may be incorrect.">
            <a:extLst>
              <a:ext uri="{FF2B5EF4-FFF2-40B4-BE49-F238E27FC236}">
                <a16:creationId xmlns:a16="http://schemas.microsoft.com/office/drawing/2014/main" id="{3282F4A1-292C-EB21-E701-0532DC83DCFA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404" y="528212"/>
            <a:ext cx="704765" cy="70476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50317A7-C241-3159-24C5-2B5CC40124DF}"/>
              </a:ext>
            </a:extLst>
          </p:cNvPr>
          <p:cNvSpPr txBox="1"/>
          <p:nvPr/>
        </p:nvSpPr>
        <p:spPr>
          <a:xfrm>
            <a:off x="1917564" y="1232977"/>
            <a:ext cx="1252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Admin Approval</a:t>
            </a:r>
          </a:p>
        </p:txBody>
      </p:sp>
      <p:pic>
        <p:nvPicPr>
          <p:cNvPr id="37" name="Picture 36" descr="A computer screen with a person and login box&#10;&#10;AI-generated content may be incorrect.">
            <a:extLst>
              <a:ext uri="{FF2B5EF4-FFF2-40B4-BE49-F238E27FC236}">
                <a16:creationId xmlns:a16="http://schemas.microsoft.com/office/drawing/2014/main" id="{C6051B45-4438-67B6-314F-84E2247F7701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013" y="601249"/>
            <a:ext cx="701995" cy="70199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69A2003-3888-F371-CB55-E2C172966DA5}"/>
              </a:ext>
            </a:extLst>
          </p:cNvPr>
          <p:cNvSpPr txBox="1"/>
          <p:nvPr/>
        </p:nvSpPr>
        <p:spPr>
          <a:xfrm>
            <a:off x="3528041" y="1247944"/>
            <a:ext cx="1252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Customer Login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2938C4F-6623-29DE-8801-B535AB9427CF}"/>
              </a:ext>
            </a:extLst>
          </p:cNvPr>
          <p:cNvCxnSpPr>
            <a:cxnSpLocks/>
          </p:cNvCxnSpPr>
          <p:nvPr/>
        </p:nvCxnSpPr>
        <p:spPr>
          <a:xfrm flipV="1">
            <a:off x="1408367" y="1200957"/>
            <a:ext cx="471322" cy="7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FC4140F-EFAD-8210-27FF-B220848B8E7A}"/>
              </a:ext>
            </a:extLst>
          </p:cNvPr>
          <p:cNvCxnSpPr>
            <a:cxnSpLocks/>
          </p:cNvCxnSpPr>
          <p:nvPr/>
        </p:nvCxnSpPr>
        <p:spPr>
          <a:xfrm flipV="1">
            <a:off x="3030009" y="1184026"/>
            <a:ext cx="471322" cy="7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C814BFC-6EF0-38DD-7DA0-C398D2513442}"/>
              </a:ext>
            </a:extLst>
          </p:cNvPr>
          <p:cNvCxnSpPr>
            <a:cxnSpLocks/>
          </p:cNvCxnSpPr>
          <p:nvPr/>
        </p:nvCxnSpPr>
        <p:spPr>
          <a:xfrm flipV="1">
            <a:off x="4491273" y="1153269"/>
            <a:ext cx="471322" cy="7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 descr="A person with red hair and a plus sign&#10;&#10;AI-generated content may be incorrect.">
            <a:extLst>
              <a:ext uri="{FF2B5EF4-FFF2-40B4-BE49-F238E27FC236}">
                <a16:creationId xmlns:a16="http://schemas.microsoft.com/office/drawing/2014/main" id="{6A5544A3-F58D-76E9-A175-31B77E83A98F}"/>
              </a:ext>
            </a:extLst>
          </p:cNvPr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652" y="549442"/>
            <a:ext cx="715426" cy="715426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401A495-B7B2-675B-87D2-C5AB34D1688C}"/>
              </a:ext>
            </a:extLst>
          </p:cNvPr>
          <p:cNvSpPr txBox="1"/>
          <p:nvPr/>
        </p:nvSpPr>
        <p:spPr>
          <a:xfrm>
            <a:off x="5052658" y="1237832"/>
            <a:ext cx="1065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User Creation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4D4BF53-7DD3-D166-4DE8-21EEF0245DA4}"/>
              </a:ext>
            </a:extLst>
          </p:cNvPr>
          <p:cNvCxnSpPr>
            <a:cxnSpLocks/>
          </p:cNvCxnSpPr>
          <p:nvPr/>
        </p:nvCxnSpPr>
        <p:spPr>
          <a:xfrm flipV="1">
            <a:off x="6006117" y="1200957"/>
            <a:ext cx="471322" cy="7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 descr="A colorful squares on a black background&#10;&#10;AI-generated content may be incorrect.">
            <a:extLst>
              <a:ext uri="{FF2B5EF4-FFF2-40B4-BE49-F238E27FC236}">
                <a16:creationId xmlns:a16="http://schemas.microsoft.com/office/drawing/2014/main" id="{B4814DB0-79DB-A60E-9496-725F5B2904DB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553" y="553525"/>
            <a:ext cx="762022" cy="762022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9BF3EE0A-2E9F-4F5B-C762-E6AFCAF623F7}"/>
              </a:ext>
            </a:extLst>
          </p:cNvPr>
          <p:cNvSpPr txBox="1"/>
          <p:nvPr/>
        </p:nvSpPr>
        <p:spPr>
          <a:xfrm>
            <a:off x="6512650" y="1302690"/>
            <a:ext cx="1065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Module Creation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06F84C1-1F96-5E01-238A-FE846DE1B3FA}"/>
              </a:ext>
            </a:extLst>
          </p:cNvPr>
          <p:cNvCxnSpPr>
            <a:cxnSpLocks/>
          </p:cNvCxnSpPr>
          <p:nvPr/>
        </p:nvCxnSpPr>
        <p:spPr>
          <a:xfrm flipV="1">
            <a:off x="7641453" y="1184026"/>
            <a:ext cx="471322" cy="7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A logo of a wrench and screwdriver&#10;&#10;AI-generated content may be incorrect.">
            <a:extLst>
              <a:ext uri="{FF2B5EF4-FFF2-40B4-BE49-F238E27FC236}">
                <a16:creationId xmlns:a16="http://schemas.microsoft.com/office/drawing/2014/main" id="{B44CB563-6220-1429-3CCB-3EE5E9D62C68}"/>
              </a:ext>
            </a:extLst>
          </p:cNvPr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072" y="549442"/>
            <a:ext cx="762023" cy="762023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E97E744D-DFF3-B1A9-4B76-4B967AB03E4C}"/>
              </a:ext>
            </a:extLst>
          </p:cNvPr>
          <p:cNvSpPr txBox="1"/>
          <p:nvPr/>
        </p:nvSpPr>
        <p:spPr>
          <a:xfrm>
            <a:off x="7952377" y="1319281"/>
            <a:ext cx="1377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Configuration Setting</a:t>
            </a: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9492595E-C403-5ED9-13E1-727C0E761C05}"/>
              </a:ext>
            </a:extLst>
          </p:cNvPr>
          <p:cNvCxnSpPr>
            <a:stCxn id="59" idx="2"/>
            <a:endCxn id="85" idx="0"/>
          </p:cNvCxnSpPr>
          <p:nvPr/>
        </p:nvCxnSpPr>
        <p:spPr>
          <a:xfrm rot="5400000">
            <a:off x="4963464" y="-1419776"/>
            <a:ext cx="415165" cy="6939719"/>
          </a:xfrm>
          <a:prstGeom prst="bentConnector3">
            <a:avLst>
              <a:gd name="adj1" fmla="val 384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FB6535C-4D5C-CDB3-F118-4BA5D8605551}"/>
              </a:ext>
            </a:extLst>
          </p:cNvPr>
          <p:cNvCxnSpPr>
            <a:cxnSpLocks/>
          </p:cNvCxnSpPr>
          <p:nvPr/>
        </p:nvCxnSpPr>
        <p:spPr>
          <a:xfrm flipH="1">
            <a:off x="5122652" y="5526254"/>
            <a:ext cx="498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638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24C76897-85A2-733B-4AE9-5B1E6C3731BD}"/>
              </a:ext>
            </a:extLst>
          </p:cNvPr>
          <p:cNvSpPr/>
          <p:nvPr/>
        </p:nvSpPr>
        <p:spPr>
          <a:xfrm>
            <a:off x="689810" y="482229"/>
            <a:ext cx="10924674" cy="6230352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AEE6082-9DFC-D416-C933-A0B6161A6616}"/>
              </a:ext>
            </a:extLst>
          </p:cNvPr>
          <p:cNvSpPr/>
          <p:nvPr/>
        </p:nvSpPr>
        <p:spPr>
          <a:xfrm>
            <a:off x="8143397" y="2519315"/>
            <a:ext cx="3075184" cy="2760043"/>
          </a:xfrm>
          <a:prstGeom prst="rect">
            <a:avLst/>
          </a:prstGeom>
          <a:ln>
            <a:solidFill>
              <a:srgbClr val="00B050"/>
            </a:solidFill>
            <a:prstDash val="lg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ADAE0CD8-3D7C-1F44-7C75-71CD3B00978B}"/>
              </a:ext>
            </a:extLst>
          </p:cNvPr>
          <p:cNvSpPr/>
          <p:nvPr/>
        </p:nvSpPr>
        <p:spPr>
          <a:xfrm>
            <a:off x="951605" y="650499"/>
            <a:ext cx="9557448" cy="145398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FF15E83-D41F-AFB1-AC10-14FFE574FA83}"/>
              </a:ext>
            </a:extLst>
          </p:cNvPr>
          <p:cNvSpPr/>
          <p:nvPr/>
        </p:nvSpPr>
        <p:spPr>
          <a:xfrm>
            <a:off x="960314" y="2417231"/>
            <a:ext cx="3772212" cy="2342256"/>
          </a:xfrm>
          <a:prstGeom prst="rect">
            <a:avLst/>
          </a:prstGeom>
          <a:ln>
            <a:solidFill>
              <a:schemeClr val="tx1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1CDC5A-F40A-C993-E058-D7CC898B4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4346" y="1007776"/>
            <a:ext cx="1323896" cy="4412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1906C9-8F98-DE43-6D8E-DC3329323CF7}"/>
              </a:ext>
            </a:extLst>
          </p:cNvPr>
          <p:cNvSpPr txBox="1"/>
          <p:nvPr/>
        </p:nvSpPr>
        <p:spPr>
          <a:xfrm>
            <a:off x="1095252" y="1448585"/>
            <a:ext cx="1252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Customer Registration.</a:t>
            </a:r>
          </a:p>
        </p:txBody>
      </p:sp>
      <p:pic>
        <p:nvPicPr>
          <p:cNvPr id="4" name="Picture 3" descr="A person standing next to a computer&#10;&#10;AI-generated content may be incorrect.">
            <a:extLst>
              <a:ext uri="{FF2B5EF4-FFF2-40B4-BE49-F238E27FC236}">
                <a16:creationId xmlns:a16="http://schemas.microsoft.com/office/drawing/2014/main" id="{CB515C91-2CAC-1331-CEE0-B611922E20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824" y="829100"/>
            <a:ext cx="704765" cy="7047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D4E261-7558-F998-2CCF-66BE3DBA24C5}"/>
              </a:ext>
            </a:extLst>
          </p:cNvPr>
          <p:cNvSpPr txBox="1"/>
          <p:nvPr/>
        </p:nvSpPr>
        <p:spPr>
          <a:xfrm>
            <a:off x="2697984" y="1533865"/>
            <a:ext cx="1252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Admin Approval</a:t>
            </a:r>
          </a:p>
        </p:txBody>
      </p:sp>
      <p:pic>
        <p:nvPicPr>
          <p:cNvPr id="6" name="Picture 5" descr="A computer screen with a person and login box&#10;&#10;AI-generated content may be incorrect.">
            <a:extLst>
              <a:ext uri="{FF2B5EF4-FFF2-40B4-BE49-F238E27FC236}">
                <a16:creationId xmlns:a16="http://schemas.microsoft.com/office/drawing/2014/main" id="{82F6B73D-3EB8-C8C8-9FDE-AFD2D8F7795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539" y="798140"/>
            <a:ext cx="701995" cy="7019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0D3EB5-7DEA-C8C0-F4B4-6E8F3832C3A1}"/>
              </a:ext>
            </a:extLst>
          </p:cNvPr>
          <p:cNvSpPr txBox="1"/>
          <p:nvPr/>
        </p:nvSpPr>
        <p:spPr>
          <a:xfrm>
            <a:off x="4320377" y="1551727"/>
            <a:ext cx="1252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Customer Login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02EC6E-0426-F6C8-9113-43A7A4FD2CCD}"/>
              </a:ext>
            </a:extLst>
          </p:cNvPr>
          <p:cNvCxnSpPr>
            <a:cxnSpLocks/>
          </p:cNvCxnSpPr>
          <p:nvPr/>
        </p:nvCxnSpPr>
        <p:spPr>
          <a:xfrm flipV="1">
            <a:off x="2218217" y="1448585"/>
            <a:ext cx="471322" cy="7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596E7B-B331-2FE7-3965-4ED48571CB52}"/>
              </a:ext>
            </a:extLst>
          </p:cNvPr>
          <p:cNvCxnSpPr>
            <a:cxnSpLocks/>
          </p:cNvCxnSpPr>
          <p:nvPr/>
        </p:nvCxnSpPr>
        <p:spPr>
          <a:xfrm flipV="1">
            <a:off x="3810429" y="1439093"/>
            <a:ext cx="471322" cy="7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person with red hair and a plus sign&#10;&#10;AI-generated content may be incorrect.">
            <a:extLst>
              <a:ext uri="{FF2B5EF4-FFF2-40B4-BE49-F238E27FC236}">
                <a16:creationId xmlns:a16="http://schemas.microsoft.com/office/drawing/2014/main" id="{2A63ADB3-4D9B-247D-6261-C2EDFF431D3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644" y="744883"/>
            <a:ext cx="715426" cy="7154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DA82B29-9CDE-E178-9813-688A00A920C7}"/>
              </a:ext>
            </a:extLst>
          </p:cNvPr>
          <p:cNvSpPr txBox="1"/>
          <p:nvPr/>
        </p:nvSpPr>
        <p:spPr>
          <a:xfrm>
            <a:off x="5926989" y="1539513"/>
            <a:ext cx="1065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User Creation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27DBCD-C4B4-B8A2-A17E-732C0278779D}"/>
              </a:ext>
            </a:extLst>
          </p:cNvPr>
          <p:cNvCxnSpPr>
            <a:cxnSpLocks/>
          </p:cNvCxnSpPr>
          <p:nvPr/>
        </p:nvCxnSpPr>
        <p:spPr>
          <a:xfrm flipV="1">
            <a:off x="5314443" y="1453018"/>
            <a:ext cx="471322" cy="7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colorful squares on a black background&#10;&#10;AI-generated content may be incorrect.">
            <a:extLst>
              <a:ext uri="{FF2B5EF4-FFF2-40B4-BE49-F238E27FC236}">
                <a16:creationId xmlns:a16="http://schemas.microsoft.com/office/drawing/2014/main" id="{D4779669-C95F-3738-35E6-4CA5AF70733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498" y="829100"/>
            <a:ext cx="762022" cy="76202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14470FA-FA13-377A-8646-C269F333CC4E}"/>
              </a:ext>
            </a:extLst>
          </p:cNvPr>
          <p:cNvSpPr txBox="1"/>
          <p:nvPr/>
        </p:nvSpPr>
        <p:spPr>
          <a:xfrm>
            <a:off x="7536498" y="1592925"/>
            <a:ext cx="1065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Domain Creation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2896FD-4D8E-F1A3-D4FF-5346431ABC1C}"/>
              </a:ext>
            </a:extLst>
          </p:cNvPr>
          <p:cNvCxnSpPr>
            <a:cxnSpLocks/>
          </p:cNvCxnSpPr>
          <p:nvPr/>
        </p:nvCxnSpPr>
        <p:spPr>
          <a:xfrm flipV="1">
            <a:off x="6830907" y="1453018"/>
            <a:ext cx="471322" cy="7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logo of a wrench and screwdriver&#10;&#10;AI-generated content may be incorrect.">
            <a:extLst>
              <a:ext uri="{FF2B5EF4-FFF2-40B4-BE49-F238E27FC236}">
                <a16:creationId xmlns:a16="http://schemas.microsoft.com/office/drawing/2014/main" id="{8F8B2E1B-BE95-12F2-98A2-D93DB0C940E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389" y="829100"/>
            <a:ext cx="762023" cy="76202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F7518C6-FE1E-7D30-D642-29DD0FF338C6}"/>
              </a:ext>
            </a:extLst>
          </p:cNvPr>
          <p:cNvSpPr txBox="1"/>
          <p:nvPr/>
        </p:nvSpPr>
        <p:spPr>
          <a:xfrm>
            <a:off x="9188714" y="1546640"/>
            <a:ext cx="1377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Configuration Setting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85FCB36-CB02-07C5-2A4E-972E3488AFBC}"/>
              </a:ext>
            </a:extLst>
          </p:cNvPr>
          <p:cNvCxnSpPr>
            <a:cxnSpLocks/>
          </p:cNvCxnSpPr>
          <p:nvPr/>
        </p:nvCxnSpPr>
        <p:spPr>
          <a:xfrm flipH="1">
            <a:off x="9946463" y="2144964"/>
            <a:ext cx="4355" cy="348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57626A-51C9-8D1F-EA5B-49D2AD4DDE43}"/>
              </a:ext>
            </a:extLst>
          </p:cNvPr>
          <p:cNvCxnSpPr>
            <a:cxnSpLocks/>
          </p:cNvCxnSpPr>
          <p:nvPr/>
        </p:nvCxnSpPr>
        <p:spPr>
          <a:xfrm flipH="1">
            <a:off x="2029918" y="3530660"/>
            <a:ext cx="3180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45CD8C8-B66F-A2BF-E7AB-CD60A88545A5}"/>
              </a:ext>
            </a:extLst>
          </p:cNvPr>
          <p:cNvCxnSpPr>
            <a:cxnSpLocks/>
          </p:cNvCxnSpPr>
          <p:nvPr/>
        </p:nvCxnSpPr>
        <p:spPr>
          <a:xfrm flipH="1" flipV="1">
            <a:off x="7511884" y="3640220"/>
            <a:ext cx="573337" cy="23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A122DC4-1377-2526-7F2B-5B41D7A29149}"/>
              </a:ext>
            </a:extLst>
          </p:cNvPr>
          <p:cNvCxnSpPr>
            <a:cxnSpLocks/>
          </p:cNvCxnSpPr>
          <p:nvPr/>
        </p:nvCxnSpPr>
        <p:spPr>
          <a:xfrm flipV="1">
            <a:off x="8559350" y="1445727"/>
            <a:ext cx="471322" cy="7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16C2157-FC5D-3694-A646-A8EF2A8EB1CA}"/>
              </a:ext>
            </a:extLst>
          </p:cNvPr>
          <p:cNvGrpSpPr/>
          <p:nvPr/>
        </p:nvGrpSpPr>
        <p:grpSpPr>
          <a:xfrm>
            <a:off x="8371630" y="2703610"/>
            <a:ext cx="2751359" cy="2328817"/>
            <a:chOff x="325198" y="1202822"/>
            <a:chExt cx="1688123" cy="5613452"/>
          </a:xfrm>
          <a:noFill/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8CA331EE-1C1D-015D-5E2C-01068BA8E89B}"/>
                </a:ext>
              </a:extLst>
            </p:cNvPr>
            <p:cNvSpPr/>
            <p:nvPr/>
          </p:nvSpPr>
          <p:spPr>
            <a:xfrm>
              <a:off x="325198" y="1202822"/>
              <a:ext cx="1688123" cy="5112886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25"/>
              <a:endParaRPr lang="en-IN" sz="1620" dirty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528B629-FCD5-0733-8DD8-4117694FD09B}"/>
                </a:ext>
              </a:extLst>
            </p:cNvPr>
            <p:cNvSpPr txBox="1"/>
            <p:nvPr/>
          </p:nvSpPr>
          <p:spPr>
            <a:xfrm>
              <a:off x="650626" y="6474270"/>
              <a:ext cx="1146525" cy="34200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defTabSz="1097225"/>
              <a:r>
                <a:rPr lang="en-IN" sz="1620" b="1" dirty="0">
                  <a:latin typeface="Century Gothic" panose="020B0502020202020204" pitchFamily="34" charset="0"/>
                </a:rPr>
                <a:t>Data Sources</a:t>
              </a:r>
            </a:p>
          </p:txBody>
        </p:sp>
      </p:grpSp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83EDAFAB-0E23-E4DA-CEC4-589910CDC5B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916" y="2935098"/>
            <a:ext cx="505132" cy="549167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2587C13-24C4-3B9C-C32B-ED4A6D5B5718}"/>
              </a:ext>
            </a:extLst>
          </p:cNvPr>
          <p:cNvSpPr txBox="1"/>
          <p:nvPr/>
        </p:nvSpPr>
        <p:spPr>
          <a:xfrm>
            <a:off x="8369530" y="3612180"/>
            <a:ext cx="119471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1097225"/>
            <a:r>
              <a:rPr lang="en-IN" sz="1200" b="1" dirty="0">
                <a:solidFill>
                  <a:prstClr val="black"/>
                </a:solidFill>
                <a:latin typeface="Century Gothic" panose="020B0502020202020204" pitchFamily="34" charset="0"/>
              </a:rPr>
              <a:t>Data Base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A55BA2-4491-DA86-28FA-81AAD7B2FD4D}"/>
              </a:ext>
            </a:extLst>
          </p:cNvPr>
          <p:cNvSpPr txBox="1"/>
          <p:nvPr/>
        </p:nvSpPr>
        <p:spPr>
          <a:xfrm>
            <a:off x="9249399" y="3576488"/>
            <a:ext cx="11898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1097225"/>
            <a:r>
              <a:rPr lang="en-IN" sz="1200" b="1" dirty="0">
                <a:solidFill>
                  <a:prstClr val="black"/>
                </a:solidFill>
                <a:latin typeface="Century Gothic" panose="020B0502020202020204" pitchFamily="34" charset="0"/>
              </a:rPr>
              <a:t>Flat </a:t>
            </a:r>
            <a:r>
              <a:rPr lang="en-IN" sz="1200" b="1" dirty="0">
                <a:solidFill>
                  <a:prstClr val="black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Files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72D848-16B8-4C69-D2CA-A82406E79AA3}"/>
              </a:ext>
            </a:extLst>
          </p:cNvPr>
          <p:cNvSpPr txBox="1"/>
          <p:nvPr/>
        </p:nvSpPr>
        <p:spPr>
          <a:xfrm>
            <a:off x="9478785" y="4548243"/>
            <a:ext cx="133411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1097225"/>
            <a:r>
              <a:rPr lang="en-IN" sz="1200" b="1" dirty="0">
                <a:solidFill>
                  <a:prstClr val="black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Cloud Storage</a:t>
            </a:r>
          </a:p>
        </p:txBody>
      </p:sp>
      <p:pic>
        <p:nvPicPr>
          <p:cNvPr id="35" name="Graphic 34" descr="Database outline">
            <a:extLst>
              <a:ext uri="{FF2B5EF4-FFF2-40B4-BE49-F238E27FC236}">
                <a16:creationId xmlns:a16="http://schemas.microsoft.com/office/drawing/2014/main" id="{45902AAF-1B6A-E555-754A-FDBECC2DBB7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44549" y="2814616"/>
            <a:ext cx="844678" cy="844678"/>
          </a:xfrm>
          <a:prstGeom prst="rect">
            <a:avLst/>
          </a:prstGeom>
        </p:spPr>
      </p:pic>
      <p:pic>
        <p:nvPicPr>
          <p:cNvPr id="36" name="Graphic 35" descr="Paper outline">
            <a:extLst>
              <a:ext uri="{FF2B5EF4-FFF2-40B4-BE49-F238E27FC236}">
                <a16:creationId xmlns:a16="http://schemas.microsoft.com/office/drawing/2014/main" id="{C95E5AA9-1BDD-988E-0777-7CBF03F54E4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584230" y="3849056"/>
            <a:ext cx="780547" cy="78054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02E2011-DE3C-A8FC-980A-05A2FBF69E7D}"/>
              </a:ext>
            </a:extLst>
          </p:cNvPr>
          <p:cNvSpPr txBox="1"/>
          <p:nvPr/>
        </p:nvSpPr>
        <p:spPr>
          <a:xfrm>
            <a:off x="8414825" y="4556885"/>
            <a:ext cx="11898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1097225"/>
            <a:r>
              <a:rPr lang="en-IN" sz="1200" b="1" dirty="0">
                <a:solidFill>
                  <a:prstClr val="black"/>
                </a:solidFill>
                <a:latin typeface="Century Gothic" panose="020B0502020202020204" pitchFamily="34" charset="0"/>
              </a:rPr>
              <a:t>JSON </a:t>
            </a:r>
            <a:r>
              <a:rPr lang="en-IN" sz="1200" b="1" dirty="0">
                <a:solidFill>
                  <a:prstClr val="black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Files </a:t>
            </a:r>
          </a:p>
        </p:txBody>
      </p:sp>
      <p:pic>
        <p:nvPicPr>
          <p:cNvPr id="38" name="Graphic 37" descr="Download from cloud outline">
            <a:extLst>
              <a:ext uri="{FF2B5EF4-FFF2-40B4-BE49-F238E27FC236}">
                <a16:creationId xmlns:a16="http://schemas.microsoft.com/office/drawing/2014/main" id="{73FD34DF-E8CF-EF47-B949-974902977CF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591995" y="3778719"/>
            <a:ext cx="717646" cy="717646"/>
          </a:xfrm>
          <a:prstGeom prst="rect">
            <a:avLst/>
          </a:prstGeom>
        </p:spPr>
      </p:pic>
      <p:pic>
        <p:nvPicPr>
          <p:cNvPr id="39" name="Picture 38" descr="Icon&#10;&#10;Description automatically generated">
            <a:extLst>
              <a:ext uri="{FF2B5EF4-FFF2-40B4-BE49-F238E27FC236}">
                <a16:creationId xmlns:a16="http://schemas.microsoft.com/office/drawing/2014/main" id="{EC16DAE9-ECCC-CE8E-A75B-1FE28730778D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829" y="2937906"/>
            <a:ext cx="564785" cy="532491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3D63EE4-200F-3BE6-3EFC-426D7320BC20}"/>
              </a:ext>
            </a:extLst>
          </p:cNvPr>
          <p:cNvSpPr txBox="1"/>
          <p:nvPr/>
        </p:nvSpPr>
        <p:spPr>
          <a:xfrm>
            <a:off x="10121384" y="3566193"/>
            <a:ext cx="118986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1097225"/>
            <a:r>
              <a:rPr lang="en-IN" sz="1200" b="1" dirty="0">
                <a:solidFill>
                  <a:prstClr val="black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APIs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D2C7D16-7CCF-CE42-9A80-D175F01D0F3F}"/>
              </a:ext>
            </a:extLst>
          </p:cNvPr>
          <p:cNvSpPr/>
          <p:nvPr/>
        </p:nvSpPr>
        <p:spPr>
          <a:xfrm>
            <a:off x="1262560" y="2608617"/>
            <a:ext cx="3099309" cy="19126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25"/>
            <a:endParaRPr lang="en-IN" sz="1620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F31D8BE-AAD6-D07B-6108-4FBE8EF00C30}"/>
              </a:ext>
            </a:extLst>
          </p:cNvPr>
          <p:cNvSpPr txBox="1"/>
          <p:nvPr/>
        </p:nvSpPr>
        <p:spPr>
          <a:xfrm>
            <a:off x="7342807" y="3720979"/>
            <a:ext cx="813159" cy="2329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algn="ctr" defTabSz="1097225"/>
            <a:r>
              <a:rPr lang="en-IN" sz="1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Extract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1BF85AC-859D-EBBF-F94C-51C712F03FCD}"/>
              </a:ext>
            </a:extLst>
          </p:cNvPr>
          <p:cNvSpPr txBox="1"/>
          <p:nvPr/>
        </p:nvSpPr>
        <p:spPr>
          <a:xfrm>
            <a:off x="6464682" y="2640939"/>
            <a:ext cx="1043066" cy="811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algn="ctr" defTabSz="1097225"/>
            <a:r>
              <a:rPr lang="en-IN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Ingestion by our ETL tool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AD9201-65EC-67DF-5B31-E21F4F74A3FA}"/>
              </a:ext>
            </a:extLst>
          </p:cNvPr>
          <p:cNvSpPr txBox="1"/>
          <p:nvPr/>
        </p:nvSpPr>
        <p:spPr>
          <a:xfrm>
            <a:off x="3405296" y="3814917"/>
            <a:ext cx="800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97225"/>
            <a:r>
              <a:rPr lang="en-IN" sz="1200" b="1" dirty="0">
                <a:solidFill>
                  <a:prstClr val="black"/>
                </a:solidFill>
                <a:latin typeface="Century Gothic" panose="020B0502020202020204" pitchFamily="34" charset="0"/>
              </a:rPr>
              <a:t>Raw Data</a:t>
            </a:r>
          </a:p>
        </p:txBody>
      </p:sp>
      <p:pic>
        <p:nvPicPr>
          <p:cNvPr id="50" name="Graphic 49" descr="Gears with solid fill">
            <a:extLst>
              <a:ext uri="{FF2B5EF4-FFF2-40B4-BE49-F238E27FC236}">
                <a16:creationId xmlns:a16="http://schemas.microsoft.com/office/drawing/2014/main" id="{184E8FF2-00AF-CBC4-10E6-351D2F00B7F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660846" y="3204151"/>
            <a:ext cx="715426" cy="715426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7D38C161-C2BC-CBFC-64E4-4DB2F8F2548A}"/>
              </a:ext>
            </a:extLst>
          </p:cNvPr>
          <p:cNvSpPr txBox="1"/>
          <p:nvPr/>
        </p:nvSpPr>
        <p:spPr>
          <a:xfrm>
            <a:off x="5630435" y="3840860"/>
            <a:ext cx="9144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097225"/>
            <a:r>
              <a:rPr lang="en-IN" sz="1200" b="1" dirty="0">
                <a:solidFill>
                  <a:prstClr val="black"/>
                </a:solidFill>
                <a:latin typeface="Century Gothic" panose="020B0502020202020204" pitchFamily="34" charset="0"/>
              </a:rPr>
              <a:t>Stagging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398B482-8C5F-3159-91C3-6623F1ABFF01}"/>
              </a:ext>
            </a:extLst>
          </p:cNvPr>
          <p:cNvSpPr txBox="1"/>
          <p:nvPr/>
        </p:nvSpPr>
        <p:spPr>
          <a:xfrm>
            <a:off x="3503468" y="2775386"/>
            <a:ext cx="6852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097225"/>
            <a:r>
              <a:rPr lang="en-IN" sz="1200" b="1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Bronze</a:t>
            </a:r>
          </a:p>
        </p:txBody>
      </p:sp>
      <p:pic>
        <p:nvPicPr>
          <p:cNvPr id="53" name="Graphic 52" descr="Database outline">
            <a:extLst>
              <a:ext uri="{FF2B5EF4-FFF2-40B4-BE49-F238E27FC236}">
                <a16:creationId xmlns:a16="http://schemas.microsoft.com/office/drawing/2014/main" id="{77E60179-27C0-92E4-DE97-4B0080892BC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97383" y="2961721"/>
            <a:ext cx="914400" cy="9144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A2743EE2-5059-63C9-B951-90E5B528E021}"/>
              </a:ext>
            </a:extLst>
          </p:cNvPr>
          <p:cNvSpPr txBox="1"/>
          <p:nvPr/>
        </p:nvSpPr>
        <p:spPr>
          <a:xfrm>
            <a:off x="2480688" y="2805259"/>
            <a:ext cx="6852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097225"/>
            <a:r>
              <a:rPr lang="en-IN" sz="1200" b="1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Silver</a:t>
            </a:r>
          </a:p>
        </p:txBody>
      </p:sp>
      <p:pic>
        <p:nvPicPr>
          <p:cNvPr id="55" name="Graphic 54" descr="Database outline">
            <a:extLst>
              <a:ext uri="{FF2B5EF4-FFF2-40B4-BE49-F238E27FC236}">
                <a16:creationId xmlns:a16="http://schemas.microsoft.com/office/drawing/2014/main" id="{242F254F-A739-06F6-F5EF-F597259B008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315343" y="2962473"/>
            <a:ext cx="914400" cy="91440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A3D849C6-2E7E-FB68-F81D-11DE72C5205C}"/>
              </a:ext>
            </a:extLst>
          </p:cNvPr>
          <p:cNvSpPr txBox="1"/>
          <p:nvPr/>
        </p:nvSpPr>
        <p:spPr>
          <a:xfrm>
            <a:off x="2160041" y="3794694"/>
            <a:ext cx="1089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97225"/>
            <a:r>
              <a:rPr lang="en-IN" sz="1200" b="1" dirty="0">
                <a:solidFill>
                  <a:prstClr val="black"/>
                </a:solidFill>
                <a:latin typeface="Century Gothic" panose="020B0502020202020204" pitchFamily="34" charset="0"/>
              </a:rPr>
              <a:t>Filtered, Cleaned, Augmented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6348E09-577D-7516-3E11-FC2D30E074E6}"/>
              </a:ext>
            </a:extLst>
          </p:cNvPr>
          <p:cNvSpPr txBox="1"/>
          <p:nvPr/>
        </p:nvSpPr>
        <p:spPr>
          <a:xfrm>
            <a:off x="1252128" y="3785897"/>
            <a:ext cx="800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97225"/>
            <a:r>
              <a:rPr lang="en-IN" sz="1200" b="1" dirty="0">
                <a:solidFill>
                  <a:prstClr val="black"/>
                </a:solidFill>
                <a:latin typeface="Century Gothic" panose="020B0502020202020204" pitchFamily="34" charset="0"/>
              </a:rPr>
              <a:t>Apply Business Rules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000F4A5-85F5-69D2-136A-6C68F50BF4B9}"/>
              </a:ext>
            </a:extLst>
          </p:cNvPr>
          <p:cNvSpPr txBox="1"/>
          <p:nvPr/>
        </p:nvSpPr>
        <p:spPr>
          <a:xfrm>
            <a:off x="1380199" y="2805259"/>
            <a:ext cx="6852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097225"/>
            <a:r>
              <a:rPr lang="en-IN" sz="1200" b="1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Gold</a:t>
            </a:r>
          </a:p>
        </p:txBody>
      </p:sp>
      <p:pic>
        <p:nvPicPr>
          <p:cNvPr id="59" name="Graphic 58" descr="Database outline">
            <a:extLst>
              <a:ext uri="{FF2B5EF4-FFF2-40B4-BE49-F238E27FC236}">
                <a16:creationId xmlns:a16="http://schemas.microsoft.com/office/drawing/2014/main" id="{8403D618-255A-9152-E921-8AC2E9664F9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395088" y="2961721"/>
            <a:ext cx="914400" cy="91440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08E095B4-B728-A904-CB2A-65DE5D23190E}"/>
              </a:ext>
            </a:extLst>
          </p:cNvPr>
          <p:cNvSpPr txBox="1"/>
          <p:nvPr/>
        </p:nvSpPr>
        <p:spPr>
          <a:xfrm>
            <a:off x="4762900" y="3320328"/>
            <a:ext cx="1009493" cy="277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algn="ctr" defTabSz="1097225"/>
            <a:r>
              <a:rPr lang="en-IN" sz="1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Transform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ADB1DCD-F19E-86D2-02AD-9F95634F05C7}"/>
              </a:ext>
            </a:extLst>
          </p:cNvPr>
          <p:cNvCxnSpPr>
            <a:cxnSpLocks/>
          </p:cNvCxnSpPr>
          <p:nvPr/>
        </p:nvCxnSpPr>
        <p:spPr>
          <a:xfrm flipH="1" flipV="1">
            <a:off x="6179289" y="3647299"/>
            <a:ext cx="469930" cy="21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D7D44CF-D73B-5415-C2B8-DCF50200C44B}"/>
              </a:ext>
            </a:extLst>
          </p:cNvPr>
          <p:cNvCxnSpPr>
            <a:cxnSpLocks/>
          </p:cNvCxnSpPr>
          <p:nvPr/>
        </p:nvCxnSpPr>
        <p:spPr>
          <a:xfrm flipH="1">
            <a:off x="4785854" y="3625872"/>
            <a:ext cx="8472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C1D1938-9B4C-F84D-0EE8-7C0B34A91CFD}"/>
              </a:ext>
            </a:extLst>
          </p:cNvPr>
          <p:cNvCxnSpPr>
            <a:cxnSpLocks/>
          </p:cNvCxnSpPr>
          <p:nvPr/>
        </p:nvCxnSpPr>
        <p:spPr>
          <a:xfrm flipH="1">
            <a:off x="3165983" y="3563609"/>
            <a:ext cx="3180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Picture 2" descr="Power BI - Finding total number of rows in a table - bConcepts">
            <a:extLst>
              <a:ext uri="{FF2B5EF4-FFF2-40B4-BE49-F238E27FC236}">
                <a16:creationId xmlns:a16="http://schemas.microsoft.com/office/drawing/2014/main" id="{7A32E6AF-50EC-1BC4-CA44-FC5A0BD32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844" y="5146998"/>
            <a:ext cx="679963" cy="67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105" descr="A computer with graphics on it&#10;&#10;AI-generated content may be incorrect.">
            <a:extLst>
              <a:ext uri="{FF2B5EF4-FFF2-40B4-BE49-F238E27FC236}">
                <a16:creationId xmlns:a16="http://schemas.microsoft.com/office/drawing/2014/main" id="{C20642C8-C540-C591-5871-0EC1A8FCE76B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800" y="5177274"/>
            <a:ext cx="679965" cy="679965"/>
          </a:xfrm>
          <a:prstGeom prst="rect">
            <a:avLst/>
          </a:prstGeom>
        </p:spPr>
      </p:pic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4E2E5EB-026D-EF61-AFF6-D9FAFD0B7F03}"/>
              </a:ext>
            </a:extLst>
          </p:cNvPr>
          <p:cNvGrpSpPr/>
          <p:nvPr/>
        </p:nvGrpSpPr>
        <p:grpSpPr>
          <a:xfrm>
            <a:off x="5839801" y="4696719"/>
            <a:ext cx="1933005" cy="1330283"/>
            <a:chOff x="10146566" y="1432460"/>
            <a:chExt cx="1769438" cy="4689452"/>
          </a:xfrm>
        </p:grpSpPr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9C31EC9F-FD61-CA24-AC67-724502FBD3CF}"/>
                </a:ext>
              </a:extLst>
            </p:cNvPr>
            <p:cNvSpPr/>
            <p:nvPr/>
          </p:nvSpPr>
          <p:spPr>
            <a:xfrm>
              <a:off x="10194256" y="1432460"/>
              <a:ext cx="1482905" cy="4689452"/>
            </a:xfrm>
            <a:prstGeom prst="roundRect">
              <a:avLst/>
            </a:prstGeom>
            <a:noFill/>
            <a:ln>
              <a:solidFill>
                <a:srgbClr val="0074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1097225"/>
              <a:r>
                <a:rPr lang="en-IN" sz="1260" b="1" dirty="0">
                  <a:solidFill>
                    <a:prstClr val="black"/>
                  </a:solidFill>
                  <a:latin typeface="Century Gothic" panose="020B0502020202020204" pitchFamily="34" charset="0"/>
                </a:rPr>
                <a:t>Analytics</a:t>
              </a:r>
            </a:p>
          </p:txBody>
        </p:sp>
        <p:sp>
          <p:nvSpPr>
            <p:cNvPr id="109" name="TextBox 121">
              <a:extLst>
                <a:ext uri="{FF2B5EF4-FFF2-40B4-BE49-F238E27FC236}">
                  <a16:creationId xmlns:a16="http://schemas.microsoft.com/office/drawing/2014/main" id="{F847EC52-CA48-CF7D-960D-728A9CA44293}"/>
                </a:ext>
              </a:extLst>
            </p:cNvPr>
            <p:cNvSpPr txBox="1"/>
            <p:nvPr/>
          </p:nvSpPr>
          <p:spPr>
            <a:xfrm>
              <a:off x="10146566" y="2642164"/>
              <a:ext cx="1769438" cy="2718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822898">
                <a:defRPr/>
              </a:pPr>
              <a:endParaRPr lang="en-US" sz="990" dirty="0">
                <a:solidFill>
                  <a:prstClr val="black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DAB92C8F-3488-729F-78D4-B9B327F8B65B}"/>
              </a:ext>
            </a:extLst>
          </p:cNvPr>
          <p:cNvSpPr txBox="1"/>
          <p:nvPr/>
        </p:nvSpPr>
        <p:spPr>
          <a:xfrm>
            <a:off x="5988456" y="6027003"/>
            <a:ext cx="172664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097225"/>
            <a:r>
              <a:rPr lang="en-IN" sz="1200" b="1" dirty="0">
                <a:solidFill>
                  <a:prstClr val="black"/>
                </a:solidFill>
                <a:latin typeface="Century Gothic" panose="020B0502020202020204" pitchFamily="34" charset="0"/>
              </a:rPr>
              <a:t>Data Validation &amp; Authentication, Visualization Report</a:t>
            </a:r>
          </a:p>
          <a:p>
            <a:pPr defTabSz="1097225"/>
            <a:endParaRPr lang="en-IN" sz="12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CAF3BC0-7E70-BF61-1568-9AC22A582433}"/>
              </a:ext>
            </a:extLst>
          </p:cNvPr>
          <p:cNvCxnSpPr>
            <a:cxnSpLocks/>
          </p:cNvCxnSpPr>
          <p:nvPr/>
        </p:nvCxnSpPr>
        <p:spPr>
          <a:xfrm flipV="1">
            <a:off x="5024284" y="5552468"/>
            <a:ext cx="471322" cy="7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55D9E23-1B2D-BA1B-F101-BFCB611F03F6}"/>
              </a:ext>
            </a:extLst>
          </p:cNvPr>
          <p:cNvSpPr/>
          <p:nvPr/>
        </p:nvSpPr>
        <p:spPr>
          <a:xfrm>
            <a:off x="971856" y="4935902"/>
            <a:ext cx="3744332" cy="143986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05AE002-DA8E-AE4C-DA30-FAB35DC98FBA}"/>
              </a:ext>
            </a:extLst>
          </p:cNvPr>
          <p:cNvSpPr txBox="1"/>
          <p:nvPr/>
        </p:nvSpPr>
        <p:spPr>
          <a:xfrm>
            <a:off x="1406262" y="5017244"/>
            <a:ext cx="2597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97225"/>
            <a:r>
              <a:rPr lang="en-IN" sz="1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Scheduler, AI Enhancement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E8FCB432-7F7D-6B55-3855-578F86955E03}"/>
              </a:ext>
            </a:extLst>
          </p:cNvPr>
          <p:cNvSpPr/>
          <p:nvPr/>
        </p:nvSpPr>
        <p:spPr>
          <a:xfrm>
            <a:off x="1085068" y="5764015"/>
            <a:ext cx="3335308" cy="30972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097225"/>
            <a:r>
              <a:rPr lang="en-IN" sz="1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Monitoring &amp; Maintenance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77C20E38-E2D0-9310-C078-C2E0E7B4C454}"/>
              </a:ext>
            </a:extLst>
          </p:cNvPr>
          <p:cNvSpPr/>
          <p:nvPr/>
        </p:nvSpPr>
        <p:spPr>
          <a:xfrm>
            <a:off x="1068146" y="6233690"/>
            <a:ext cx="3519895" cy="30972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defTabSz="1097225"/>
            <a:r>
              <a:rPr lang="en-US" sz="14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Access Control &amp; Data Security Setup</a:t>
            </a:r>
            <a:endParaRPr lang="en-IN" sz="1400" b="1" dirty="0">
              <a:solidFill>
                <a:srgbClr val="00B050"/>
              </a:solidFill>
              <a:latin typeface="Century Gothic" panose="020B0502020202020204" pitchFamily="34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899CE89-C0C3-4FD9-15B5-46EAFBCCD6E6}"/>
              </a:ext>
            </a:extLst>
          </p:cNvPr>
          <p:cNvSpPr txBox="1"/>
          <p:nvPr/>
        </p:nvSpPr>
        <p:spPr>
          <a:xfrm>
            <a:off x="4817173" y="3688174"/>
            <a:ext cx="914400" cy="2898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algn="ctr" defTabSz="1097225"/>
            <a:r>
              <a:rPr lang="en-IN" sz="1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Load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F5D3D012-6C1F-5DD9-DA31-43BF136F9B9F}"/>
              </a:ext>
            </a:extLst>
          </p:cNvPr>
          <p:cNvSpPr/>
          <p:nvPr/>
        </p:nvSpPr>
        <p:spPr>
          <a:xfrm>
            <a:off x="1122151" y="5347749"/>
            <a:ext cx="3335308" cy="30972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097225"/>
            <a:r>
              <a:rPr lang="en-IN" sz="1400" b="1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Data Lineage &amp; Catalog</a:t>
            </a:r>
          </a:p>
        </p:txBody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55E8B0E7-D832-B219-7B3F-6D533DBD8F54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40106" y="3348468"/>
            <a:ext cx="641270" cy="64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04853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41C56A-E3AA-DA1D-43A7-9222F7EC4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10" descr="Image result for Verily">
            <a:extLst>
              <a:ext uri="{FF2B5EF4-FFF2-40B4-BE49-F238E27FC236}">
                <a16:creationId xmlns:a16="http://schemas.microsoft.com/office/drawing/2014/main" id="{7B84778B-B2EC-01E3-DF28-986620410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578" y="-1143028"/>
            <a:ext cx="86962" cy="57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05B57A8A-605F-947A-B0FE-0818F7D39AA9}"/>
              </a:ext>
            </a:extLst>
          </p:cNvPr>
          <p:cNvSpPr/>
          <p:nvPr/>
        </p:nvSpPr>
        <p:spPr>
          <a:xfrm>
            <a:off x="2641166" y="989091"/>
            <a:ext cx="9395323" cy="5183111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25"/>
            <a:endParaRPr lang="en-IN" sz="1620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89" name="Rectangle: Rounded Corners 14">
            <a:extLst>
              <a:ext uri="{FF2B5EF4-FFF2-40B4-BE49-F238E27FC236}">
                <a16:creationId xmlns:a16="http://schemas.microsoft.com/office/drawing/2014/main" id="{0D08F839-7732-058A-11D9-F2B80020510B}"/>
              </a:ext>
            </a:extLst>
          </p:cNvPr>
          <p:cNvSpPr/>
          <p:nvPr/>
        </p:nvSpPr>
        <p:spPr>
          <a:xfrm>
            <a:off x="4116040" y="2800367"/>
            <a:ext cx="899470" cy="159459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097225"/>
            <a:endParaRPr lang="en-IN" sz="108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3596710-CD8B-0322-DF02-B13B196C0EA9}"/>
              </a:ext>
            </a:extLst>
          </p:cNvPr>
          <p:cNvSpPr txBox="1"/>
          <p:nvPr/>
        </p:nvSpPr>
        <p:spPr>
          <a:xfrm>
            <a:off x="5519379" y="3629260"/>
            <a:ext cx="1050160" cy="383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97225"/>
            <a:r>
              <a:rPr lang="en-IN" sz="946" b="1" dirty="0">
                <a:solidFill>
                  <a:prstClr val="black"/>
                </a:solidFill>
                <a:latin typeface="Century Gothic" panose="020B0502020202020204" pitchFamily="34" charset="0"/>
              </a:rPr>
              <a:t>Data </a:t>
            </a:r>
          </a:p>
          <a:p>
            <a:pPr algn="ctr" defTabSz="1097225"/>
            <a:r>
              <a:rPr lang="en-IN" sz="946" b="1" dirty="0">
                <a:solidFill>
                  <a:prstClr val="black"/>
                </a:solidFill>
                <a:latin typeface="Century Gothic" panose="020B0502020202020204" pitchFamily="34" charset="0"/>
              </a:rPr>
              <a:t>Transformation</a:t>
            </a: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8100CE3-82C7-9B17-279C-3E4CD02A911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821410" y="3987608"/>
            <a:ext cx="435567" cy="450767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1F085B49-340A-31AA-BB38-75273EE9986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679774" y="4035501"/>
            <a:ext cx="440255" cy="406742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2C8C6522-2CE5-AFD4-4D93-DAC9B9BA2001}"/>
              </a:ext>
            </a:extLst>
          </p:cNvPr>
          <p:cNvSpPr txBox="1"/>
          <p:nvPr/>
        </p:nvSpPr>
        <p:spPr>
          <a:xfrm>
            <a:off x="6421583" y="3669181"/>
            <a:ext cx="938879" cy="3383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defTabSz="1097225"/>
            <a:r>
              <a:rPr lang="en-IN" sz="946" b="1" dirty="0">
                <a:solidFill>
                  <a:prstClr val="black"/>
                </a:solidFill>
                <a:latin typeface="Century Gothic" panose="020B0502020202020204" pitchFamily="34" charset="0"/>
              </a:rPr>
              <a:t>Data </a:t>
            </a:r>
          </a:p>
          <a:p>
            <a:pPr algn="ctr" defTabSz="1097225"/>
            <a:r>
              <a:rPr lang="en-IN" sz="946" b="1" dirty="0">
                <a:solidFill>
                  <a:prstClr val="black"/>
                </a:solidFill>
                <a:latin typeface="Century Gothic" panose="020B0502020202020204" pitchFamily="34" charset="0"/>
              </a:rPr>
              <a:t>Integration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8E578BE-792A-5A8A-313B-5E2A0CAE6AB9}"/>
              </a:ext>
            </a:extLst>
          </p:cNvPr>
          <p:cNvSpPr txBox="1"/>
          <p:nvPr/>
        </p:nvSpPr>
        <p:spPr>
          <a:xfrm>
            <a:off x="7261512" y="3614699"/>
            <a:ext cx="1058508" cy="383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97225"/>
            <a:r>
              <a:rPr lang="en-IN" sz="946" b="1" dirty="0">
                <a:solidFill>
                  <a:prstClr val="black"/>
                </a:solidFill>
                <a:latin typeface="Century Gothic" panose="020B0502020202020204" pitchFamily="34" charset="0"/>
              </a:rPr>
              <a:t>Data </a:t>
            </a:r>
          </a:p>
          <a:p>
            <a:pPr algn="ctr" defTabSz="1097225"/>
            <a:r>
              <a:rPr lang="en-IN" sz="946" b="1" dirty="0">
                <a:solidFill>
                  <a:prstClr val="black"/>
                </a:solidFill>
                <a:latin typeface="Century Gothic" panose="020B0502020202020204" pitchFamily="34" charset="0"/>
              </a:rPr>
              <a:t>Harmonization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50D506D4-2345-D020-0A4C-8627A544D0C5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21623" y="3925625"/>
            <a:ext cx="532019" cy="527201"/>
          </a:xfrm>
          <a:prstGeom prst="rect">
            <a:avLst/>
          </a:prstGeom>
        </p:spPr>
      </p:pic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911E57AD-2AE9-DD93-6022-F5C668EA4FB6}"/>
              </a:ext>
            </a:extLst>
          </p:cNvPr>
          <p:cNvSpPr/>
          <p:nvPr/>
        </p:nvSpPr>
        <p:spPr>
          <a:xfrm>
            <a:off x="5570310" y="2816952"/>
            <a:ext cx="2801187" cy="16300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25"/>
            <a:endParaRPr lang="en-IN" sz="1620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13B9C2D-BD90-54BA-6F97-7559822C4167}"/>
              </a:ext>
            </a:extLst>
          </p:cNvPr>
          <p:cNvGrpSpPr/>
          <p:nvPr/>
        </p:nvGrpSpPr>
        <p:grpSpPr>
          <a:xfrm>
            <a:off x="10336473" y="1713710"/>
            <a:ext cx="1592495" cy="3531162"/>
            <a:chOff x="10146566" y="1386593"/>
            <a:chExt cx="1769438" cy="4689452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5F4C4B7F-8909-B3C8-3593-5344549D46F3}"/>
                </a:ext>
              </a:extLst>
            </p:cNvPr>
            <p:cNvSpPr/>
            <p:nvPr/>
          </p:nvSpPr>
          <p:spPr>
            <a:xfrm>
              <a:off x="10323487" y="1386593"/>
              <a:ext cx="1382934" cy="4689452"/>
            </a:xfrm>
            <a:prstGeom prst="roundRect">
              <a:avLst/>
            </a:prstGeom>
            <a:noFill/>
            <a:ln>
              <a:solidFill>
                <a:srgbClr val="0074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1097225"/>
              <a:r>
                <a:rPr lang="en-IN" sz="1260" b="1" dirty="0">
                  <a:solidFill>
                    <a:prstClr val="black"/>
                  </a:solidFill>
                  <a:latin typeface="Century Gothic" panose="020B0502020202020204" pitchFamily="34" charset="0"/>
                </a:rPr>
                <a:t>Analytics &amp; reporting</a:t>
              </a:r>
            </a:p>
          </p:txBody>
        </p:sp>
        <p:sp>
          <p:nvSpPr>
            <p:cNvPr id="111" name="TextBox 121">
              <a:extLst>
                <a:ext uri="{FF2B5EF4-FFF2-40B4-BE49-F238E27FC236}">
                  <a16:creationId xmlns:a16="http://schemas.microsoft.com/office/drawing/2014/main" id="{4FCB9603-A15E-6B94-F460-CDAECB4BC8BC}"/>
                </a:ext>
              </a:extLst>
            </p:cNvPr>
            <p:cNvSpPr txBox="1"/>
            <p:nvPr/>
          </p:nvSpPr>
          <p:spPr>
            <a:xfrm>
              <a:off x="10146566" y="2642164"/>
              <a:ext cx="1769438" cy="2718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822898">
                <a:defRPr/>
              </a:pPr>
              <a:endParaRPr lang="en-US" sz="990" dirty="0">
                <a:solidFill>
                  <a:prstClr val="black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0228BB0B-E5FF-506D-09F1-D3DBED5BA97B}"/>
              </a:ext>
            </a:extLst>
          </p:cNvPr>
          <p:cNvSpPr txBox="1"/>
          <p:nvPr/>
        </p:nvSpPr>
        <p:spPr>
          <a:xfrm>
            <a:off x="2356146" y="3968723"/>
            <a:ext cx="567427" cy="2215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algn="ctr" defTabSz="1097225"/>
            <a:r>
              <a:rPr lang="en-IN" sz="900" dirty="0">
                <a:solidFill>
                  <a:prstClr val="black"/>
                </a:solidFill>
                <a:latin typeface="Century Gothic" panose="020B0502020202020204" pitchFamily="34" charset="0"/>
              </a:rPr>
              <a:t>Extract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E438F6C-4584-FDC3-C009-BBDD610773BB}"/>
              </a:ext>
            </a:extLst>
          </p:cNvPr>
          <p:cNvSpPr txBox="1"/>
          <p:nvPr/>
        </p:nvSpPr>
        <p:spPr>
          <a:xfrm>
            <a:off x="3018822" y="2648031"/>
            <a:ext cx="756395" cy="6094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algn="ctr" defTabSz="1097225"/>
            <a:r>
              <a:rPr lang="en-IN" sz="900" b="1" dirty="0">
                <a:solidFill>
                  <a:prstClr val="black"/>
                </a:solidFill>
                <a:latin typeface="Century Gothic" panose="020B0502020202020204" pitchFamily="34" charset="0"/>
              </a:rPr>
              <a:t>Ingestion using Fabric Data Pipeline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0477CB9-2072-66F0-16AA-72BC93C954E5}"/>
              </a:ext>
            </a:extLst>
          </p:cNvPr>
          <p:cNvSpPr txBox="1"/>
          <p:nvPr/>
        </p:nvSpPr>
        <p:spPr>
          <a:xfrm>
            <a:off x="4031835" y="2510817"/>
            <a:ext cx="1043066" cy="2585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097225"/>
            <a:r>
              <a:rPr lang="en-IN" sz="1080" b="1" dirty="0">
                <a:solidFill>
                  <a:prstClr val="black"/>
                </a:solidFill>
                <a:latin typeface="Century Gothic" panose="020B0502020202020204" pitchFamily="34" charset="0"/>
              </a:rPr>
              <a:t>Bronze Layer</a:t>
            </a:r>
          </a:p>
        </p:txBody>
      </p:sp>
      <p:sp>
        <p:nvSpPr>
          <p:cNvPr id="140" name="Rectangle: Rounded Corners 20">
            <a:extLst>
              <a:ext uri="{FF2B5EF4-FFF2-40B4-BE49-F238E27FC236}">
                <a16:creationId xmlns:a16="http://schemas.microsoft.com/office/drawing/2014/main" id="{484DB33A-A188-C8E9-E06D-EE5C41B2E3D7}"/>
              </a:ext>
            </a:extLst>
          </p:cNvPr>
          <p:cNvSpPr/>
          <p:nvPr/>
        </p:nvSpPr>
        <p:spPr>
          <a:xfrm>
            <a:off x="3436593" y="5402958"/>
            <a:ext cx="6010031" cy="413878"/>
          </a:xfrm>
          <a:prstGeom prst="roundRect">
            <a:avLst/>
          </a:prstGeom>
          <a:solidFill>
            <a:schemeClr val="bg1"/>
          </a:solidFill>
          <a:ln>
            <a:solidFill>
              <a:srgbClr val="007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097225"/>
            <a:r>
              <a:rPr lang="en-IN" sz="1260" b="1" dirty="0">
                <a:solidFill>
                  <a:prstClr val="black"/>
                </a:solidFill>
                <a:latin typeface="Century Gothic" panose="020B0502020202020204" pitchFamily="34" charset="0"/>
              </a:rPr>
              <a:t>Scheduling &amp; Orchestration using Fabric Scheduler</a:t>
            </a:r>
          </a:p>
        </p:txBody>
      </p:sp>
      <p:sp>
        <p:nvSpPr>
          <p:cNvPr id="154" name="Rectangle: Rounded Corners 20">
            <a:extLst>
              <a:ext uri="{FF2B5EF4-FFF2-40B4-BE49-F238E27FC236}">
                <a16:creationId xmlns:a16="http://schemas.microsoft.com/office/drawing/2014/main" id="{3E5D920C-1684-DDBD-90D5-58C52CC56BB3}"/>
              </a:ext>
            </a:extLst>
          </p:cNvPr>
          <p:cNvSpPr/>
          <p:nvPr/>
        </p:nvSpPr>
        <p:spPr>
          <a:xfrm>
            <a:off x="3436594" y="4971793"/>
            <a:ext cx="5983145" cy="273078"/>
          </a:xfrm>
          <a:prstGeom prst="roundRect">
            <a:avLst/>
          </a:prstGeom>
          <a:solidFill>
            <a:schemeClr val="bg1"/>
          </a:solidFill>
          <a:ln>
            <a:solidFill>
              <a:srgbClr val="007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097225"/>
            <a:r>
              <a:rPr lang="en-IN" sz="1260" b="1" dirty="0">
                <a:solidFill>
                  <a:prstClr val="black"/>
                </a:solidFill>
                <a:latin typeface="Century Gothic" panose="020B0502020202020204" pitchFamily="34" charset="0"/>
              </a:rPr>
              <a:t>ETL audit logging &amp; tracking</a:t>
            </a:r>
          </a:p>
        </p:txBody>
      </p: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ECD0BEF5-2057-C09D-D062-F37111C3E786}"/>
              </a:ext>
            </a:extLst>
          </p:cNvPr>
          <p:cNvCxnSpPr>
            <a:cxnSpLocks/>
            <a:endCxn id="154" idx="1"/>
          </p:cNvCxnSpPr>
          <p:nvPr/>
        </p:nvCxnSpPr>
        <p:spPr>
          <a:xfrm rot="16200000" flipH="1">
            <a:off x="2775663" y="4447401"/>
            <a:ext cx="1190206" cy="13165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323C4AE8-8D04-674E-E0F9-839D1D92F39B}"/>
              </a:ext>
            </a:extLst>
          </p:cNvPr>
          <p:cNvSpPr txBox="1"/>
          <p:nvPr/>
        </p:nvSpPr>
        <p:spPr>
          <a:xfrm>
            <a:off x="6374502" y="2514599"/>
            <a:ext cx="1196995" cy="2668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defTabSz="1097225"/>
            <a:r>
              <a:rPr lang="en-IN" sz="1080" b="1" dirty="0">
                <a:solidFill>
                  <a:prstClr val="black"/>
                </a:solidFill>
                <a:latin typeface="Century Gothic" panose="020B0502020202020204" pitchFamily="34" charset="0"/>
              </a:rPr>
              <a:t>Silver Layer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B3CED3E-AB0D-E89A-793E-C1ADE6A7A16E}"/>
              </a:ext>
            </a:extLst>
          </p:cNvPr>
          <p:cNvGrpSpPr/>
          <p:nvPr/>
        </p:nvGrpSpPr>
        <p:grpSpPr>
          <a:xfrm>
            <a:off x="83788" y="818458"/>
            <a:ext cx="2155784" cy="5491044"/>
            <a:chOff x="224840" y="701017"/>
            <a:chExt cx="1688123" cy="5497021"/>
          </a:xfrm>
          <a:solidFill>
            <a:schemeClr val="bg1"/>
          </a:solidFill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592A927C-7BBA-912E-C3F9-3CEF36E441EC}"/>
                </a:ext>
              </a:extLst>
            </p:cNvPr>
            <p:cNvSpPr/>
            <p:nvPr/>
          </p:nvSpPr>
          <p:spPr>
            <a:xfrm>
              <a:off x="224840" y="1197922"/>
              <a:ext cx="1688123" cy="5000116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25"/>
              <a:endParaRPr lang="en-IN" sz="1620" dirty="0">
                <a:solidFill>
                  <a:prstClr val="whit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D7146F6-028E-9C71-CBB9-4CD93485D552}"/>
                </a:ext>
              </a:extLst>
            </p:cNvPr>
            <p:cNvSpPr txBox="1"/>
            <p:nvPr/>
          </p:nvSpPr>
          <p:spPr>
            <a:xfrm>
              <a:off x="642681" y="701017"/>
              <a:ext cx="1081492" cy="37959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defTabSz="1097225"/>
              <a:r>
                <a:rPr lang="en-IN" sz="1620" b="1" dirty="0">
                  <a:latin typeface="Century Gothic" panose="020B0502020202020204" pitchFamily="34" charset="0"/>
                </a:rPr>
                <a:t>Sources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4BC89B5C-CF84-084E-0495-F3AAA0A1A729}"/>
              </a:ext>
            </a:extLst>
          </p:cNvPr>
          <p:cNvSpPr txBox="1"/>
          <p:nvPr/>
        </p:nvSpPr>
        <p:spPr>
          <a:xfrm>
            <a:off x="10380589" y="1343114"/>
            <a:ext cx="1420582" cy="3416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defTabSz="1097225"/>
            <a:r>
              <a:rPr lang="en-IN" sz="1620" b="1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</a:rPr>
              <a:t>Presentation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8BCB8954-1C2A-3F57-40BB-334162052F2B}"/>
              </a:ext>
            </a:extLst>
          </p:cNvPr>
          <p:cNvSpPr/>
          <p:nvPr/>
        </p:nvSpPr>
        <p:spPr>
          <a:xfrm>
            <a:off x="761532" y="63272"/>
            <a:ext cx="10622085" cy="508568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Autofit/>
          </a:bodyPr>
          <a:lstStyle/>
          <a:p>
            <a:r>
              <a:rPr lang="en-US" sz="2600" b="1" dirty="0">
                <a:solidFill>
                  <a:srgbClr val="392F8D"/>
                </a:solidFill>
                <a:latin typeface="Arial"/>
                <a:cs typeface="Arial"/>
              </a:rPr>
              <a:t>Solution Architecture  – Using Microsoft Fabric</a:t>
            </a:r>
            <a:endParaRPr lang="en-US" sz="2600" dirty="0">
              <a:solidFill>
                <a:srgbClr val="051538"/>
              </a:solidFill>
            </a:endParaRPr>
          </a:p>
        </p:txBody>
      </p:sp>
      <p:pic>
        <p:nvPicPr>
          <p:cNvPr id="2" name="Picture 2" descr="Power BI - Finding total number of rows in a table - bConcepts">
            <a:extLst>
              <a:ext uri="{FF2B5EF4-FFF2-40B4-BE49-F238E27FC236}">
                <a16:creationId xmlns:a16="http://schemas.microsoft.com/office/drawing/2014/main" id="{D04198D5-D43C-3AB9-4929-945813A4B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993" y="3137430"/>
            <a:ext cx="743775" cy="74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Microsoft Fabric Logo - David Alzamendi">
            <a:extLst>
              <a:ext uri="{FF2B5EF4-FFF2-40B4-BE49-F238E27FC236}">
                <a16:creationId xmlns:a16="http://schemas.microsoft.com/office/drawing/2014/main" id="{19A497C8-DE84-1BD6-2195-444D3E1FB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633" y="751937"/>
            <a:ext cx="474307" cy="47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blue and white logo&#10;&#10;Description automatically generated">
            <a:extLst>
              <a:ext uri="{FF2B5EF4-FFF2-40B4-BE49-F238E27FC236}">
                <a16:creationId xmlns:a16="http://schemas.microsoft.com/office/drawing/2014/main" id="{8D25584A-00F5-0CF3-5AB3-0B88D288FB0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361" y="5843888"/>
            <a:ext cx="302746" cy="31465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339D211-B9A4-07E2-DDAC-84043FF2FA67}"/>
              </a:ext>
            </a:extLst>
          </p:cNvPr>
          <p:cNvSpPr/>
          <p:nvPr/>
        </p:nvSpPr>
        <p:spPr>
          <a:xfrm>
            <a:off x="5808837" y="5832157"/>
            <a:ext cx="1369434" cy="3016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One Lake</a:t>
            </a:r>
          </a:p>
        </p:txBody>
      </p:sp>
      <p:pic>
        <p:nvPicPr>
          <p:cNvPr id="13" name="Picture 12" descr="Microsoft Fabric Logo - David Alzamendi">
            <a:extLst>
              <a:ext uri="{FF2B5EF4-FFF2-40B4-BE49-F238E27FC236}">
                <a16:creationId xmlns:a16="http://schemas.microsoft.com/office/drawing/2014/main" id="{3508CA79-5A3C-3925-25B3-58C8D5DA3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806" y="5476087"/>
            <a:ext cx="474307" cy="32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ll Microsoft Fabric icons for diagramming - Sam Debruyn">
            <a:extLst>
              <a:ext uri="{FF2B5EF4-FFF2-40B4-BE49-F238E27FC236}">
                <a16:creationId xmlns:a16="http://schemas.microsoft.com/office/drawing/2014/main" id="{F73B187A-BCCC-0374-5960-1804C11CF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909" y="3490778"/>
            <a:ext cx="434000" cy="43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F5701DC-F983-45CF-8041-822401015A6C}"/>
              </a:ext>
            </a:extLst>
          </p:cNvPr>
          <p:cNvSpPr txBox="1"/>
          <p:nvPr/>
        </p:nvSpPr>
        <p:spPr>
          <a:xfrm>
            <a:off x="9027878" y="2580136"/>
            <a:ext cx="1017190" cy="243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defTabSz="1097225"/>
            <a:r>
              <a:rPr lang="en-IN" sz="1080" b="1" dirty="0">
                <a:solidFill>
                  <a:prstClr val="black"/>
                </a:solidFill>
                <a:latin typeface="Century Gothic" panose="020B0502020202020204" pitchFamily="34" charset="0"/>
              </a:rPr>
              <a:t>Gold Layer</a:t>
            </a:r>
          </a:p>
        </p:txBody>
      </p:sp>
      <p:pic>
        <p:nvPicPr>
          <p:cNvPr id="34" name="Picture 6" descr="All Microsoft Fabric icons for diagramming - Sam Debruyn">
            <a:extLst>
              <a:ext uri="{FF2B5EF4-FFF2-40B4-BE49-F238E27FC236}">
                <a16:creationId xmlns:a16="http://schemas.microsoft.com/office/drawing/2014/main" id="{8D89E380-A96B-8647-5C32-EE5AA1A17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979" y="1613129"/>
            <a:ext cx="338947" cy="36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97252FF-6C1B-D1A7-3FDA-B98C54A7D027}"/>
              </a:ext>
            </a:extLst>
          </p:cNvPr>
          <p:cNvCxnSpPr>
            <a:cxnSpLocks/>
            <a:stCxn id="104" idx="2"/>
          </p:cNvCxnSpPr>
          <p:nvPr/>
        </p:nvCxnSpPr>
        <p:spPr>
          <a:xfrm flipH="1">
            <a:off x="6970903" y="4446956"/>
            <a:ext cx="1" cy="531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FCBE523-1CBE-1FB6-3194-BE259A4E886D}"/>
              </a:ext>
            </a:extLst>
          </p:cNvPr>
          <p:cNvCxnSpPr>
            <a:cxnSpLocks/>
            <a:stCxn id="89" idx="2"/>
          </p:cNvCxnSpPr>
          <p:nvPr/>
        </p:nvCxnSpPr>
        <p:spPr>
          <a:xfrm flipH="1">
            <a:off x="4563770" y="4394965"/>
            <a:ext cx="2005" cy="617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23F34B9-E527-1F47-3560-3B6167732829}"/>
              </a:ext>
            </a:extLst>
          </p:cNvPr>
          <p:cNvCxnSpPr>
            <a:cxnSpLocks/>
          </p:cNvCxnSpPr>
          <p:nvPr/>
        </p:nvCxnSpPr>
        <p:spPr>
          <a:xfrm flipH="1">
            <a:off x="9278955" y="4469834"/>
            <a:ext cx="1" cy="531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5769BA6-418C-A240-6145-9F4158B8F7D7}"/>
              </a:ext>
            </a:extLst>
          </p:cNvPr>
          <p:cNvSpPr/>
          <p:nvPr/>
        </p:nvSpPr>
        <p:spPr>
          <a:xfrm>
            <a:off x="8822403" y="2816952"/>
            <a:ext cx="1334116" cy="15780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25"/>
            <a:endParaRPr lang="en-IN" sz="1620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B23847-3F6F-59C1-431E-2E4726BDE80F}"/>
              </a:ext>
            </a:extLst>
          </p:cNvPr>
          <p:cNvSpPr txBox="1"/>
          <p:nvPr/>
        </p:nvSpPr>
        <p:spPr>
          <a:xfrm>
            <a:off x="2942905" y="684917"/>
            <a:ext cx="1328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Workspace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E276C3-B4D5-16CC-69B4-FD059730F077}"/>
              </a:ext>
            </a:extLst>
          </p:cNvPr>
          <p:cNvSpPr txBox="1"/>
          <p:nvPr/>
        </p:nvSpPr>
        <p:spPr>
          <a:xfrm>
            <a:off x="2281259" y="5363894"/>
            <a:ext cx="102368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1097225"/>
            <a:r>
              <a:rPr lang="en-IN" sz="900" dirty="0">
                <a:solidFill>
                  <a:prstClr val="black"/>
                </a:solidFill>
                <a:latin typeface="Century Gothic" panose="020B0502020202020204" pitchFamily="34" charset="0"/>
              </a:rPr>
              <a:t>Fabric Active Directory</a:t>
            </a:r>
          </a:p>
          <a:p>
            <a:pPr defTabSz="1097225"/>
            <a:r>
              <a:rPr lang="en-IN" sz="900" dirty="0">
                <a:solidFill>
                  <a:prstClr val="black"/>
                </a:solidFill>
                <a:latin typeface="Century Gothic" panose="020B0502020202020204" pitchFamily="34" charset="0"/>
              </a:rPr>
              <a:t>Integration For</a:t>
            </a:r>
          </a:p>
          <a:p>
            <a:pPr defTabSz="1097225"/>
            <a:r>
              <a:rPr lang="en-IN" sz="900" dirty="0">
                <a:solidFill>
                  <a:prstClr val="black"/>
                </a:solidFill>
                <a:latin typeface="Century Gothic" panose="020B0502020202020204" pitchFamily="34" charset="0"/>
              </a:rPr>
              <a:t>Authentication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04FCBFA-9EAC-61B1-2CF8-6D958ADDEB0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221" y="4805684"/>
            <a:ext cx="605123" cy="499402"/>
          </a:xfrm>
          <a:prstGeom prst="rect">
            <a:avLst/>
          </a:prstGeom>
        </p:spPr>
      </p:pic>
      <p:pic>
        <p:nvPicPr>
          <p:cNvPr id="18" name="Picture 2" descr="All Microsoft Fabric icons for diagramming - Sam Debruyn">
            <a:extLst>
              <a:ext uri="{FF2B5EF4-FFF2-40B4-BE49-F238E27FC236}">
                <a16:creationId xmlns:a16="http://schemas.microsoft.com/office/drawing/2014/main" id="{20C5D0D1-1BB4-2A68-2DC0-B3E6ACBF0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482" y="3292550"/>
            <a:ext cx="653879" cy="67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All Microsoft Fabric icons for diagramming - Sam Debruyn">
            <a:extLst>
              <a:ext uri="{FF2B5EF4-FFF2-40B4-BE49-F238E27FC236}">
                <a16:creationId xmlns:a16="http://schemas.microsoft.com/office/drawing/2014/main" id="{FF5DE6FA-66E6-EB96-BFD9-9FF53CBFB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631" y="2883314"/>
            <a:ext cx="508317" cy="524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Connecting PowerApps To On-Premises Data With On-Premises Data Gateways –  Canviz">
            <a:extLst>
              <a:ext uri="{FF2B5EF4-FFF2-40B4-BE49-F238E27FC236}">
                <a16:creationId xmlns:a16="http://schemas.microsoft.com/office/drawing/2014/main" id="{F885CE34-E888-0940-CFBF-C6E485628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408" y="3163437"/>
            <a:ext cx="841124" cy="491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5859919-96DE-42AF-10C9-9514903A4A36}"/>
              </a:ext>
            </a:extLst>
          </p:cNvPr>
          <p:cNvSpPr txBox="1"/>
          <p:nvPr/>
        </p:nvSpPr>
        <p:spPr>
          <a:xfrm>
            <a:off x="8943642" y="3904960"/>
            <a:ext cx="1058508" cy="23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97225"/>
            <a:r>
              <a:rPr lang="en-IN" sz="946" b="1" dirty="0">
                <a:solidFill>
                  <a:prstClr val="black"/>
                </a:solidFill>
                <a:latin typeface="Century Gothic" panose="020B0502020202020204" pitchFamily="34" charset="0"/>
              </a:rPr>
              <a:t>Curated Data</a:t>
            </a:r>
          </a:p>
        </p:txBody>
      </p:sp>
      <p:pic>
        <p:nvPicPr>
          <p:cNvPr id="1026" name="Picture 2" descr="All Microsoft Fabric icons for diagramming - Sam Debruyn">
            <a:extLst>
              <a:ext uri="{FF2B5EF4-FFF2-40B4-BE49-F238E27FC236}">
                <a16:creationId xmlns:a16="http://schemas.microsoft.com/office/drawing/2014/main" id="{D5D4DDE3-404A-DD27-3ACE-F88E170F2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15" y="3244849"/>
            <a:ext cx="604368" cy="623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13E84D-E880-A2BA-CCDE-EC99ACB4762A}"/>
              </a:ext>
            </a:extLst>
          </p:cNvPr>
          <p:cNvSpPr txBox="1"/>
          <p:nvPr/>
        </p:nvSpPr>
        <p:spPr>
          <a:xfrm>
            <a:off x="4035472" y="3987608"/>
            <a:ext cx="1050160" cy="23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97225"/>
            <a:r>
              <a:rPr lang="en-IN" sz="946" b="1" dirty="0">
                <a:solidFill>
                  <a:prstClr val="black"/>
                </a:solidFill>
                <a:latin typeface="Century Gothic" panose="020B0502020202020204" pitchFamily="34" charset="0"/>
              </a:rPr>
              <a:t>Raw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99B438-E7E3-F6CE-61FB-5E2304B9AA4F}"/>
              </a:ext>
            </a:extLst>
          </p:cNvPr>
          <p:cNvSpPr txBox="1"/>
          <p:nvPr/>
        </p:nvSpPr>
        <p:spPr>
          <a:xfrm>
            <a:off x="6272381" y="3413333"/>
            <a:ext cx="1237282" cy="23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97225"/>
            <a:r>
              <a:rPr lang="en-IN" sz="946" b="1" dirty="0">
                <a:solidFill>
                  <a:prstClr val="black"/>
                </a:solidFill>
                <a:latin typeface="Century Gothic" panose="020B0502020202020204" pitchFamily="34" charset="0"/>
              </a:rPr>
              <a:t>Cleansed Data</a:t>
            </a:r>
          </a:p>
        </p:txBody>
      </p:sp>
      <p:pic>
        <p:nvPicPr>
          <p:cNvPr id="15" name="Picture 6" descr="All Microsoft Fabric icons for diagramming - Sam Debruyn">
            <a:extLst>
              <a:ext uri="{FF2B5EF4-FFF2-40B4-BE49-F238E27FC236}">
                <a16:creationId xmlns:a16="http://schemas.microsoft.com/office/drawing/2014/main" id="{EB5C2A27-20AF-0D3E-6E67-D37B6561C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914" y="1613129"/>
            <a:ext cx="367570" cy="36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762B738-6903-35EF-4692-DA3271E73503}"/>
              </a:ext>
            </a:extLst>
          </p:cNvPr>
          <p:cNvCxnSpPr>
            <a:cxnSpLocks/>
            <a:stCxn id="134" idx="0"/>
            <a:endCxn id="34" idx="1"/>
          </p:cNvCxnSpPr>
          <p:nvPr/>
        </p:nvCxnSpPr>
        <p:spPr>
          <a:xfrm rot="5400000" flipH="1" flipV="1">
            <a:off x="4574901" y="1775740"/>
            <a:ext cx="713544" cy="7566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D839107-6AE8-95B9-BDC9-3384EACE98EB}"/>
              </a:ext>
            </a:extLst>
          </p:cNvPr>
          <p:cNvCxnSpPr>
            <a:cxnSpLocks/>
          </p:cNvCxnSpPr>
          <p:nvPr/>
        </p:nvCxnSpPr>
        <p:spPr>
          <a:xfrm>
            <a:off x="5704769" y="1797272"/>
            <a:ext cx="669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A06AF48-C51B-BF97-8E28-5D87B2AEBCEB}"/>
              </a:ext>
            </a:extLst>
          </p:cNvPr>
          <p:cNvCxnSpPr>
            <a:endCxn id="104" idx="1"/>
          </p:cNvCxnSpPr>
          <p:nvPr/>
        </p:nvCxnSpPr>
        <p:spPr>
          <a:xfrm rot="5400000">
            <a:off x="5379546" y="2270947"/>
            <a:ext cx="1551771" cy="1170242"/>
          </a:xfrm>
          <a:prstGeom prst="bentConnector4">
            <a:avLst>
              <a:gd name="adj1" fmla="val 23740"/>
              <a:gd name="adj2" fmla="val 1195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1EB33FCB-DB23-0C5B-3B11-8DDC89C84ADA}"/>
              </a:ext>
            </a:extLst>
          </p:cNvPr>
          <p:cNvCxnSpPr>
            <a:endCxn id="15" idx="1"/>
          </p:cNvCxnSpPr>
          <p:nvPr/>
        </p:nvCxnSpPr>
        <p:spPr>
          <a:xfrm rot="5400000" flipH="1" flipV="1">
            <a:off x="7593756" y="2080191"/>
            <a:ext cx="972076" cy="4062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FE9FF9E-355C-CA07-5210-ECEDDF9D9435}"/>
              </a:ext>
            </a:extLst>
          </p:cNvPr>
          <p:cNvCxnSpPr>
            <a:stCxn id="15" idx="3"/>
          </p:cNvCxnSpPr>
          <p:nvPr/>
        </p:nvCxnSpPr>
        <p:spPr>
          <a:xfrm flipV="1">
            <a:off x="8650484" y="1797272"/>
            <a:ext cx="3773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CD8A47BA-A3C2-BA28-7147-A1BD01B1C1B3}"/>
              </a:ext>
            </a:extLst>
          </p:cNvPr>
          <p:cNvCxnSpPr>
            <a:endCxn id="17" idx="1"/>
          </p:cNvCxnSpPr>
          <p:nvPr/>
        </p:nvCxnSpPr>
        <p:spPr>
          <a:xfrm rot="5400000">
            <a:off x="8333513" y="2554976"/>
            <a:ext cx="1539874" cy="562093"/>
          </a:xfrm>
          <a:prstGeom prst="bentConnector4">
            <a:avLst>
              <a:gd name="adj1" fmla="val 24381"/>
              <a:gd name="adj2" fmla="val 1406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7B77F2B-90B9-A592-6780-3EE9BC86C053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10156519" y="3605959"/>
            <a:ext cx="359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7162311-9B5D-DFBB-A8CA-666F106B2866}"/>
              </a:ext>
            </a:extLst>
          </p:cNvPr>
          <p:cNvCxnSpPr>
            <a:cxnSpLocks/>
          </p:cNvCxnSpPr>
          <p:nvPr/>
        </p:nvCxnSpPr>
        <p:spPr>
          <a:xfrm>
            <a:off x="3609633" y="3708201"/>
            <a:ext cx="5064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F409963-12A9-1E15-BEA3-33D958921D89}"/>
              </a:ext>
            </a:extLst>
          </p:cNvPr>
          <p:cNvCxnSpPr>
            <a:cxnSpLocks/>
            <a:endCxn id="1030" idx="1"/>
          </p:cNvCxnSpPr>
          <p:nvPr/>
        </p:nvCxnSpPr>
        <p:spPr>
          <a:xfrm>
            <a:off x="2332221" y="3708201"/>
            <a:ext cx="7636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2E4E25E5-E3CE-D630-0F1F-D690A6564870}"/>
              </a:ext>
            </a:extLst>
          </p:cNvPr>
          <p:cNvSpPr txBox="1"/>
          <p:nvPr/>
        </p:nvSpPr>
        <p:spPr>
          <a:xfrm>
            <a:off x="6072574" y="1195397"/>
            <a:ext cx="1350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Synapse Engineering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1FEA782-80D5-F028-755B-21348BD41E44}"/>
              </a:ext>
            </a:extLst>
          </p:cNvPr>
          <p:cNvSpPr txBox="1"/>
          <p:nvPr/>
        </p:nvSpPr>
        <p:spPr>
          <a:xfrm>
            <a:off x="8586831" y="1202175"/>
            <a:ext cx="1350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Synapse Engineering</a:t>
            </a:r>
          </a:p>
        </p:txBody>
      </p:sp>
      <p:pic>
        <p:nvPicPr>
          <p:cNvPr id="6" name="Picture 2" descr="Synapse Data Engineering – in MS Fabric | Comset - Business Intelligence  Consultancy">
            <a:extLst>
              <a:ext uri="{FF2B5EF4-FFF2-40B4-BE49-F238E27FC236}">
                <a16:creationId xmlns:a16="http://schemas.microsoft.com/office/drawing/2014/main" id="{C6B7DFEB-FFA1-EF5C-E0A1-932D80652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47" y="1507980"/>
            <a:ext cx="485310" cy="48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Synapse Data Engineering – in MS Fabric | Comset - Business Intelligence  Consultancy">
            <a:extLst>
              <a:ext uri="{FF2B5EF4-FFF2-40B4-BE49-F238E27FC236}">
                <a16:creationId xmlns:a16="http://schemas.microsoft.com/office/drawing/2014/main" id="{C049E1ED-F763-95D2-C307-3B1AB40DB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406" y="1530935"/>
            <a:ext cx="485310" cy="48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9CC6F64F-3CD8-26B9-A105-F237336CD248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27" y="3407237"/>
            <a:ext cx="505132" cy="549167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14B2B43D-DD1B-7554-4944-9907B322F416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20" y="4843351"/>
            <a:ext cx="687752" cy="64842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69AC33F-ACD1-AE2D-6DE5-27EAA3871FB4}"/>
              </a:ext>
            </a:extLst>
          </p:cNvPr>
          <p:cNvSpPr txBox="1"/>
          <p:nvPr/>
        </p:nvSpPr>
        <p:spPr>
          <a:xfrm>
            <a:off x="539182" y="2697029"/>
            <a:ext cx="1194716" cy="2585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1097225"/>
            <a:r>
              <a:rPr lang="en-IN" sz="1080" dirty="0">
                <a:solidFill>
                  <a:prstClr val="black"/>
                </a:solidFill>
              </a:rPr>
              <a:t>RDBMS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CD864E-1A70-14FE-B0B8-B123745446EA}"/>
              </a:ext>
            </a:extLst>
          </p:cNvPr>
          <p:cNvSpPr txBox="1"/>
          <p:nvPr/>
        </p:nvSpPr>
        <p:spPr>
          <a:xfrm>
            <a:off x="508133" y="4067535"/>
            <a:ext cx="1189862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1097225"/>
            <a:r>
              <a:rPr lang="en-IN" sz="1080" dirty="0">
                <a:solidFill>
                  <a:prstClr val="black"/>
                </a:solidFill>
                <a:latin typeface="Century Gothic" panose="020B0502020202020204" pitchFamily="34" charset="0"/>
              </a:rPr>
              <a:t>Flat </a:t>
            </a:r>
            <a:r>
              <a:rPr lang="en-IN" sz="108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Files </a:t>
            </a:r>
            <a:br>
              <a:rPr lang="en-IN" sz="108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08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(Event Trigger)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AA7736-7F56-2FB0-1C49-BF39056FFF17}"/>
              </a:ext>
            </a:extLst>
          </p:cNvPr>
          <p:cNvSpPr txBox="1"/>
          <p:nvPr/>
        </p:nvSpPr>
        <p:spPr>
          <a:xfrm>
            <a:off x="501104" y="5491778"/>
            <a:ext cx="1189862" cy="2585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1097225"/>
            <a:r>
              <a:rPr lang="en-IN" sz="1080" dirty="0">
                <a:solidFill>
                  <a:prstClr val="black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Web APIs</a:t>
            </a:r>
            <a:endParaRPr lang="en-IN" sz="108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9" name="Picture 8" descr="SQL Server &amp; SQL Server Interview Questions &amp; Answers - Pragim Tech">
            <a:extLst>
              <a:ext uri="{FF2B5EF4-FFF2-40B4-BE49-F238E27FC236}">
                <a16:creationId xmlns:a16="http://schemas.microsoft.com/office/drawing/2014/main" id="{F87C1F18-8193-5690-FE6A-0E904ACCB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85" y="1930348"/>
            <a:ext cx="967332" cy="721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838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92E304-E592-1737-12DD-3955F6F6F407}"/>
              </a:ext>
            </a:extLst>
          </p:cNvPr>
          <p:cNvSpPr/>
          <p:nvPr/>
        </p:nvSpPr>
        <p:spPr>
          <a:xfrm>
            <a:off x="1890510" y="1334752"/>
            <a:ext cx="1200231" cy="4188497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83FD4B-9872-2998-4DEC-54529C74283D}"/>
              </a:ext>
            </a:extLst>
          </p:cNvPr>
          <p:cNvSpPr/>
          <p:nvPr/>
        </p:nvSpPr>
        <p:spPr>
          <a:xfrm>
            <a:off x="675704" y="3857947"/>
            <a:ext cx="2325064" cy="1284252"/>
          </a:xfrm>
          <a:prstGeom prst="rect">
            <a:avLst/>
          </a:prstGeom>
          <a:ln w="12700">
            <a:prstDash val="lg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AA6BC5-C69F-D7CB-0F7B-C9A46CE890E9}"/>
              </a:ext>
            </a:extLst>
          </p:cNvPr>
          <p:cNvSpPr txBox="1"/>
          <p:nvPr/>
        </p:nvSpPr>
        <p:spPr>
          <a:xfrm>
            <a:off x="369136" y="2417093"/>
            <a:ext cx="1484236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1097225"/>
            <a:r>
              <a:rPr lang="en-IN" sz="1080" dirty="0">
                <a:solidFill>
                  <a:prstClr val="black"/>
                </a:solidFill>
              </a:rPr>
              <a:t>Application DB (Replica)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BCF617-55B4-82DB-8199-6DA3611C24DE}"/>
              </a:ext>
            </a:extLst>
          </p:cNvPr>
          <p:cNvSpPr/>
          <p:nvPr/>
        </p:nvSpPr>
        <p:spPr>
          <a:xfrm>
            <a:off x="3288588" y="2492421"/>
            <a:ext cx="5730398" cy="2354912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09850-879D-7160-ED78-85190F9A2F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365" y="3063920"/>
            <a:ext cx="470910" cy="4901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53888A-2059-3B47-2182-A68EA02FF4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621" y="3050486"/>
            <a:ext cx="1053708" cy="5285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3AF477F-4FC2-CA10-0776-FD5D6766FD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655" y="3081961"/>
            <a:ext cx="470910" cy="4901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E7BC7A6-B32F-5014-8979-5F4D046AC7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768" y="3062769"/>
            <a:ext cx="1053708" cy="5285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5CB7327-731A-1EE2-53F6-975BBDF29D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242" y="3087335"/>
            <a:ext cx="470910" cy="4901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D8FB20C-8AFA-E457-BB45-C6C05FF81A2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242" y="4174400"/>
            <a:ext cx="597227" cy="59457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474091A-3514-D451-5FF1-CE4E5A47FE40}"/>
              </a:ext>
            </a:extLst>
          </p:cNvPr>
          <p:cNvSpPr txBox="1"/>
          <p:nvPr/>
        </p:nvSpPr>
        <p:spPr>
          <a:xfrm>
            <a:off x="3407494" y="3590833"/>
            <a:ext cx="739352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0" dirty="0"/>
              <a:t>Raw Data in csv</a:t>
            </a:r>
            <a:endParaRPr lang="en-US" sz="162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62344F-8C6E-DC73-D894-DE64511AD33F}"/>
              </a:ext>
            </a:extLst>
          </p:cNvPr>
          <p:cNvSpPr txBox="1"/>
          <p:nvPr/>
        </p:nvSpPr>
        <p:spPr>
          <a:xfrm>
            <a:off x="5624017" y="3617404"/>
            <a:ext cx="815111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0" dirty="0"/>
              <a:t>Cleaned</a:t>
            </a:r>
          </a:p>
          <a:p>
            <a:pPr algn="ctr"/>
            <a:r>
              <a:rPr lang="en-US" sz="990" dirty="0"/>
              <a:t>Parquet, Partitioned</a:t>
            </a:r>
            <a:endParaRPr lang="en-US" sz="162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D35C34-8F61-26A6-4468-1756EF6104AD}"/>
              </a:ext>
            </a:extLst>
          </p:cNvPr>
          <p:cNvSpPr txBox="1"/>
          <p:nvPr/>
        </p:nvSpPr>
        <p:spPr>
          <a:xfrm>
            <a:off x="8057499" y="3486854"/>
            <a:ext cx="739352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0" dirty="0"/>
              <a:t>Curated</a:t>
            </a:r>
          </a:p>
          <a:p>
            <a:pPr algn="ctr"/>
            <a:r>
              <a:rPr lang="en-US" sz="990" dirty="0"/>
              <a:t>Parquet, Partitioned</a:t>
            </a:r>
            <a:endParaRPr lang="en-US" sz="162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CF866C-EDA1-6CD3-D160-82D1AFC993F4}"/>
              </a:ext>
            </a:extLst>
          </p:cNvPr>
          <p:cNvSpPr txBox="1"/>
          <p:nvPr/>
        </p:nvSpPr>
        <p:spPr>
          <a:xfrm>
            <a:off x="4517373" y="3592028"/>
            <a:ext cx="739352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0" dirty="0"/>
              <a:t>Validate, Clean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08B0FA-62C3-44C8-1A39-5A42385F49FC}"/>
              </a:ext>
            </a:extLst>
          </p:cNvPr>
          <p:cNvSpPr txBox="1"/>
          <p:nvPr/>
        </p:nvSpPr>
        <p:spPr>
          <a:xfrm>
            <a:off x="6878637" y="3587271"/>
            <a:ext cx="809185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0" dirty="0"/>
              <a:t>Normalize, Transform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9A93378-D00F-A329-EDEC-7C2DAEE5F4AB}"/>
              </a:ext>
            </a:extLst>
          </p:cNvPr>
          <p:cNvSpPr/>
          <p:nvPr/>
        </p:nvSpPr>
        <p:spPr>
          <a:xfrm>
            <a:off x="3289789" y="4913675"/>
            <a:ext cx="5730398" cy="627220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310AED-9D17-EF97-8608-BE256EC4D222}"/>
              </a:ext>
            </a:extLst>
          </p:cNvPr>
          <p:cNvSpPr/>
          <p:nvPr/>
        </p:nvSpPr>
        <p:spPr>
          <a:xfrm>
            <a:off x="9097301" y="1339715"/>
            <a:ext cx="1066541" cy="4188497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F75EE6C-BAE1-C5D3-47BF-AA0A4B78B5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715" y="3219801"/>
            <a:ext cx="946244" cy="94624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5008C35-90F7-CF56-5A23-43B6BCAC8660}"/>
              </a:ext>
            </a:extLst>
          </p:cNvPr>
          <p:cNvSpPr txBox="1"/>
          <p:nvPr/>
        </p:nvSpPr>
        <p:spPr>
          <a:xfrm>
            <a:off x="5543754" y="2309319"/>
            <a:ext cx="1340432" cy="237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45" dirty="0"/>
              <a:t>STORAGE, PROCESSING</a:t>
            </a:r>
            <a:endParaRPr lang="en-US" sz="162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1ED8EA-AD72-7817-5134-4E7D14204787}"/>
              </a:ext>
            </a:extLst>
          </p:cNvPr>
          <p:cNvSpPr txBox="1"/>
          <p:nvPr/>
        </p:nvSpPr>
        <p:spPr>
          <a:xfrm>
            <a:off x="9090537" y="1097475"/>
            <a:ext cx="957313" cy="237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45" dirty="0"/>
              <a:t>CONSUMPTION</a:t>
            </a:r>
            <a:endParaRPr lang="en-US" sz="162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BFFE12-0675-8FD1-70EB-F8596D4B6EF4}"/>
              </a:ext>
            </a:extLst>
          </p:cNvPr>
          <p:cNvSpPr txBox="1"/>
          <p:nvPr/>
        </p:nvSpPr>
        <p:spPr>
          <a:xfrm>
            <a:off x="5468089" y="4913675"/>
            <a:ext cx="1479892" cy="237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45" dirty="0"/>
              <a:t>SECURITY &amp; MONITORING</a:t>
            </a:r>
            <a:endParaRPr lang="en-US" sz="162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047B50-B2E8-0C33-F219-01E249AC65E6}"/>
              </a:ext>
            </a:extLst>
          </p:cNvPr>
          <p:cNvSpPr txBox="1"/>
          <p:nvPr/>
        </p:nvSpPr>
        <p:spPr>
          <a:xfrm>
            <a:off x="2242445" y="1106228"/>
            <a:ext cx="734496" cy="237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45" dirty="0"/>
              <a:t>INGESTION</a:t>
            </a:r>
            <a:endParaRPr lang="en-US" sz="162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7228B9-7732-6356-5814-C4F322778DAA}"/>
              </a:ext>
            </a:extLst>
          </p:cNvPr>
          <p:cNvSpPr/>
          <p:nvPr/>
        </p:nvSpPr>
        <p:spPr>
          <a:xfrm>
            <a:off x="7261379" y="1334752"/>
            <a:ext cx="1732549" cy="1039402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37198D-2F36-56EE-697C-4E468F8DA16F}"/>
              </a:ext>
            </a:extLst>
          </p:cNvPr>
          <p:cNvSpPr txBox="1"/>
          <p:nvPr/>
        </p:nvSpPr>
        <p:spPr>
          <a:xfrm>
            <a:off x="6767189" y="1101015"/>
            <a:ext cx="2132315" cy="237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45" dirty="0"/>
              <a:t>CATALOGING, GOVERNANCE &amp; SEARCH</a:t>
            </a:r>
            <a:endParaRPr lang="en-US" sz="1620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4C137213-7B33-0F3B-5441-9D89FC2E5F71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038427" y="2649853"/>
            <a:ext cx="719393" cy="414067"/>
          </a:xfrm>
          <a:prstGeom prst="bentConnector2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7865241-B1EE-2F8F-AC4C-D81D8442C3F9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3993275" y="3308986"/>
            <a:ext cx="381345" cy="575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7917A70-EE34-C1EF-342F-09CC769C0FD5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5428329" y="3314745"/>
            <a:ext cx="391327" cy="1228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F49779C-9BA1-C2CF-23B1-056ECC36E6A6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6290565" y="3327027"/>
            <a:ext cx="407203" cy="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031648B-843E-73D7-3D80-E0135C6629E2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7751476" y="3327027"/>
            <a:ext cx="412766" cy="537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F88CB610-6B7B-34AE-996A-5DDCD424A0D8}"/>
              </a:ext>
            </a:extLst>
          </p:cNvPr>
          <p:cNvCxnSpPr>
            <a:cxnSpLocks/>
            <a:stCxn id="11" idx="0"/>
          </p:cNvCxnSpPr>
          <p:nvPr/>
        </p:nvCxnSpPr>
        <p:spPr>
          <a:xfrm rot="5400000" flipH="1" flipV="1">
            <a:off x="5380909" y="1111206"/>
            <a:ext cx="1459846" cy="2418714"/>
          </a:xfrm>
          <a:prstGeom prst="bentConnector2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875877C1-F258-0459-675A-B9AB5BACB03C}"/>
              </a:ext>
            </a:extLst>
          </p:cNvPr>
          <p:cNvCxnSpPr>
            <a:cxnSpLocks/>
            <a:endCxn id="28" idx="1"/>
          </p:cNvCxnSpPr>
          <p:nvPr/>
        </p:nvCxnSpPr>
        <p:spPr>
          <a:xfrm rot="5400000" flipH="1" flipV="1">
            <a:off x="6546429" y="2352803"/>
            <a:ext cx="1213300" cy="216600"/>
          </a:xfrm>
          <a:prstGeom prst="bentConnector2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D50AE0B-52D1-D75B-0F4C-E216F4C03FF9}"/>
              </a:ext>
            </a:extLst>
          </p:cNvPr>
          <p:cNvSpPr txBox="1"/>
          <p:nvPr/>
        </p:nvSpPr>
        <p:spPr>
          <a:xfrm>
            <a:off x="3497076" y="4353961"/>
            <a:ext cx="1662635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45" i="1" dirty="0"/>
              <a:t>STORAGE – in </a:t>
            </a:r>
            <a:r>
              <a:rPr lang="en-US" sz="945" i="1" dirty="0" err="1"/>
              <a:t>aws</a:t>
            </a:r>
            <a:r>
              <a:rPr lang="en-US" sz="945" i="1" dirty="0"/>
              <a:t> S3 Bucket</a:t>
            </a:r>
            <a:br>
              <a:rPr lang="en-US" sz="945" i="1" dirty="0"/>
            </a:br>
            <a:r>
              <a:rPr lang="en-US" sz="945" i="1" dirty="0"/>
              <a:t>PROCESSING – thro’ </a:t>
            </a:r>
            <a:r>
              <a:rPr lang="en-US" sz="945" i="1" dirty="0" err="1"/>
              <a:t>aws</a:t>
            </a:r>
            <a:r>
              <a:rPr lang="en-US" sz="945" i="1" dirty="0"/>
              <a:t> Glue</a:t>
            </a:r>
            <a:r>
              <a:rPr lang="en-US" sz="945" dirty="0"/>
              <a:t> </a:t>
            </a:r>
            <a:endParaRPr lang="en-US" sz="1620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536539C-192D-3549-E6F2-ECF11F7AD3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1364" y="4947184"/>
            <a:ext cx="520219" cy="59371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24E7C8B-C8F2-7FB7-DEF2-2053ED5B85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2708" y="4992087"/>
            <a:ext cx="854792" cy="527141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542E9BC8-25DA-8343-AE37-6E31584B80E3}"/>
              </a:ext>
            </a:extLst>
          </p:cNvPr>
          <p:cNvSpPr/>
          <p:nvPr/>
        </p:nvSpPr>
        <p:spPr>
          <a:xfrm>
            <a:off x="689451" y="49099"/>
            <a:ext cx="7492731" cy="492443"/>
          </a:xfrm>
          <a:prstGeom prst="rect">
            <a:avLst/>
          </a:prstGeom>
        </p:spPr>
        <p:txBody>
          <a:bodyPr wrap="none" lIns="81000">
            <a:spAutoFit/>
          </a:bodyPr>
          <a:lstStyle/>
          <a:p>
            <a:r>
              <a:rPr lang="en-US" sz="2600" b="1" dirty="0">
                <a:solidFill>
                  <a:srgbClr val="392F8D"/>
                </a:solidFill>
                <a:latin typeface="Arial"/>
                <a:cs typeface="Arial"/>
              </a:rPr>
              <a:t>Solution Architecture  – Using Amazon Stack</a:t>
            </a:r>
            <a:endParaRPr lang="en-US" sz="2600" dirty="0">
              <a:solidFill>
                <a:srgbClr val="051538"/>
              </a:solidFill>
            </a:endParaRPr>
          </a:p>
        </p:txBody>
      </p:sp>
      <p:pic>
        <p:nvPicPr>
          <p:cNvPr id="41" name="Picture 40" descr="Icon&#10;&#10;Description automatically generated">
            <a:extLst>
              <a:ext uri="{FF2B5EF4-FFF2-40B4-BE49-F238E27FC236}">
                <a16:creationId xmlns:a16="http://schemas.microsoft.com/office/drawing/2014/main" id="{BF0E042A-1569-2B90-6E84-EDA416216B5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962" y="3928867"/>
            <a:ext cx="793816" cy="79381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0A431AD-C819-5C93-5C70-4B72393DD73E}"/>
              </a:ext>
            </a:extLst>
          </p:cNvPr>
          <p:cNvSpPr txBox="1"/>
          <p:nvPr/>
        </p:nvSpPr>
        <p:spPr>
          <a:xfrm>
            <a:off x="2152721" y="4678225"/>
            <a:ext cx="700833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90" dirty="0">
                <a:solidFill>
                  <a:schemeClr val="accent2"/>
                </a:solidFill>
              </a:rPr>
              <a:t>AWS SFTP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9BCB572F-FDA6-C94E-1EA0-EC9C11C220FB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2776766" y="3987865"/>
            <a:ext cx="1000404" cy="337911"/>
          </a:xfrm>
          <a:prstGeom prst="bentConnector2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92974EE4-A4E2-4284-B978-ACBFA5A0EED5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8720321" y="4166045"/>
            <a:ext cx="945516" cy="374890"/>
          </a:xfrm>
          <a:prstGeom prst="bentConnector2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48AA9F37-1209-6F56-1F17-EFF097248F7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964" y="1590640"/>
            <a:ext cx="356951" cy="409644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4978098D-8E84-7638-BC76-498AD8C76B5C}"/>
              </a:ext>
            </a:extLst>
          </p:cNvPr>
          <p:cNvSpPr txBox="1"/>
          <p:nvPr/>
        </p:nvSpPr>
        <p:spPr>
          <a:xfrm>
            <a:off x="7261379" y="1975620"/>
            <a:ext cx="739352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0" dirty="0"/>
              <a:t>Catalog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0AD37C1-ED5D-98F0-B52D-AE03E913EEDD}"/>
              </a:ext>
            </a:extLst>
          </p:cNvPr>
          <p:cNvSpPr txBox="1"/>
          <p:nvPr/>
        </p:nvSpPr>
        <p:spPr>
          <a:xfrm>
            <a:off x="8160152" y="1977122"/>
            <a:ext cx="739352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0" dirty="0"/>
              <a:t>Access Control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8EB82E1-8EC7-805B-E68B-E7264EF95D83}"/>
              </a:ext>
            </a:extLst>
          </p:cNvPr>
          <p:cNvSpPr txBox="1"/>
          <p:nvPr/>
        </p:nvSpPr>
        <p:spPr>
          <a:xfrm>
            <a:off x="7414744" y="4349702"/>
            <a:ext cx="739352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0" dirty="0"/>
              <a:t>Glue Loader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99D8922-D62C-F2F3-6B7B-8205DA03A24B}"/>
              </a:ext>
            </a:extLst>
          </p:cNvPr>
          <p:cNvCxnSpPr>
            <a:stCxn id="14" idx="3"/>
          </p:cNvCxnSpPr>
          <p:nvPr/>
        </p:nvCxnSpPr>
        <p:spPr>
          <a:xfrm flipH="1">
            <a:off x="8427175" y="3332401"/>
            <a:ext cx="207978" cy="833644"/>
          </a:xfrm>
          <a:prstGeom prst="bentConnector4">
            <a:avLst>
              <a:gd name="adj1" fmla="val -98924"/>
              <a:gd name="adj2" fmla="val 80906"/>
            </a:avLst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012D6F9-6499-272D-7BF0-2AEAE3234D66}"/>
              </a:ext>
            </a:extLst>
          </p:cNvPr>
          <p:cNvSpPr txBox="1"/>
          <p:nvPr/>
        </p:nvSpPr>
        <p:spPr>
          <a:xfrm>
            <a:off x="5040122" y="5109560"/>
            <a:ext cx="739352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0" dirty="0"/>
              <a:t>AWS IAM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11B9E2D-4FD5-7645-F83B-CC19434C338E}"/>
              </a:ext>
            </a:extLst>
          </p:cNvPr>
          <p:cNvSpPr txBox="1"/>
          <p:nvPr/>
        </p:nvSpPr>
        <p:spPr>
          <a:xfrm>
            <a:off x="7895562" y="5037398"/>
            <a:ext cx="955068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0" dirty="0"/>
              <a:t>AWS CloudWatch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C2F8EC7-C728-AF79-58EC-1F734C51B10C}"/>
              </a:ext>
            </a:extLst>
          </p:cNvPr>
          <p:cNvCxnSpPr>
            <a:cxnSpLocks/>
          </p:cNvCxnSpPr>
          <p:nvPr/>
        </p:nvCxnSpPr>
        <p:spPr>
          <a:xfrm flipV="1">
            <a:off x="1573836" y="2331451"/>
            <a:ext cx="614150" cy="802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8500596-4F61-9360-512F-D7476E508D27}"/>
              </a:ext>
            </a:extLst>
          </p:cNvPr>
          <p:cNvCxnSpPr/>
          <p:nvPr/>
        </p:nvCxnSpPr>
        <p:spPr>
          <a:xfrm flipV="1">
            <a:off x="1531995" y="4416338"/>
            <a:ext cx="614150" cy="802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05007ACE-D7B6-60A1-CB05-89175F3DC55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27011" y="1619887"/>
            <a:ext cx="366498" cy="368774"/>
          </a:xfrm>
          <a:prstGeom prst="rect">
            <a:avLst/>
          </a:prstGeom>
        </p:spPr>
      </p:pic>
      <p:pic>
        <p:nvPicPr>
          <p:cNvPr id="113" name="Picture 112" descr="A picture containing letter&#10;&#10;Description automatically generated">
            <a:extLst>
              <a:ext uri="{FF2B5EF4-FFF2-40B4-BE49-F238E27FC236}">
                <a16:creationId xmlns:a16="http://schemas.microsoft.com/office/drawing/2014/main" id="{1450AD7C-DE64-75AC-9247-BF4B2A564A1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90" y="1502087"/>
            <a:ext cx="904910" cy="904910"/>
          </a:xfrm>
          <a:prstGeom prst="rect">
            <a:avLst/>
          </a:prstGeom>
        </p:spPr>
      </p:pic>
      <p:pic>
        <p:nvPicPr>
          <p:cNvPr id="116" name="Picture 115" descr="Icon&#10;&#10;Description automatically generated">
            <a:extLst>
              <a:ext uri="{FF2B5EF4-FFF2-40B4-BE49-F238E27FC236}">
                <a16:creationId xmlns:a16="http://schemas.microsoft.com/office/drawing/2014/main" id="{AF5D1D07-294E-BD2C-32FC-F34C7554A27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34" y="3925118"/>
            <a:ext cx="701192" cy="762318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7B2B0C20-6F0D-66FE-8D27-00D2A211BB31}"/>
              </a:ext>
            </a:extLst>
          </p:cNvPr>
          <p:cNvSpPr txBox="1"/>
          <p:nvPr/>
        </p:nvSpPr>
        <p:spPr>
          <a:xfrm>
            <a:off x="579244" y="4705925"/>
            <a:ext cx="1189862" cy="4247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1097225"/>
            <a:r>
              <a:rPr lang="en-IN" sz="1080" dirty="0">
                <a:solidFill>
                  <a:prstClr val="black"/>
                </a:solidFill>
                <a:latin typeface="Century Gothic" panose="020B0502020202020204" pitchFamily="34" charset="0"/>
              </a:rPr>
              <a:t>Flat </a:t>
            </a:r>
            <a:r>
              <a:rPr lang="en-IN" sz="108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Files </a:t>
            </a:r>
            <a:br>
              <a:rPr lang="en-IN" sz="108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08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(Event Trigger)</a:t>
            </a:r>
          </a:p>
        </p:txBody>
      </p:sp>
      <p:pic>
        <p:nvPicPr>
          <p:cNvPr id="118" name="Picture 117" descr="Icon&#10;&#10;Description automatically generated">
            <a:extLst>
              <a:ext uri="{FF2B5EF4-FFF2-40B4-BE49-F238E27FC236}">
                <a16:creationId xmlns:a16="http://schemas.microsoft.com/office/drawing/2014/main" id="{AA24AE35-F950-ACEE-7261-F68AC8F5983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09" y="2862955"/>
            <a:ext cx="863487" cy="814113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374FD7F0-6B13-365C-6817-3FDFC6D835F6}"/>
              </a:ext>
            </a:extLst>
          </p:cNvPr>
          <p:cNvSpPr txBox="1"/>
          <p:nvPr/>
        </p:nvSpPr>
        <p:spPr>
          <a:xfrm>
            <a:off x="620322" y="3584666"/>
            <a:ext cx="1189862" cy="2585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1097225"/>
            <a:r>
              <a:rPr lang="en-IN" sz="1080" dirty="0">
                <a:solidFill>
                  <a:prstClr val="black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Web APIs</a:t>
            </a:r>
            <a:endParaRPr lang="en-IN" sz="108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1CDE3E5-7704-BEFE-5C47-30642F0E9927}"/>
              </a:ext>
            </a:extLst>
          </p:cNvPr>
          <p:cNvCxnSpPr>
            <a:cxnSpLocks/>
          </p:cNvCxnSpPr>
          <p:nvPr/>
        </p:nvCxnSpPr>
        <p:spPr>
          <a:xfrm flipV="1">
            <a:off x="1710996" y="3211781"/>
            <a:ext cx="614150" cy="802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77BA0683-5FF2-4029-065A-ACD24C53CCAC}"/>
              </a:ext>
            </a:extLst>
          </p:cNvPr>
          <p:cNvSpPr txBox="1"/>
          <p:nvPr/>
        </p:nvSpPr>
        <p:spPr>
          <a:xfrm>
            <a:off x="1573835" y="2507994"/>
            <a:ext cx="769357" cy="2422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algn="ctr" defTabSz="1097225"/>
            <a:r>
              <a:rPr lang="en-IN" sz="900" dirty="0">
                <a:solidFill>
                  <a:prstClr val="black"/>
                </a:solidFill>
                <a:latin typeface="Century Gothic" panose="020B0502020202020204" pitchFamily="34" charset="0"/>
              </a:rPr>
              <a:t>Extract</a:t>
            </a:r>
          </a:p>
          <a:p>
            <a:pPr algn="ctr" defTabSz="1097225"/>
            <a:r>
              <a:rPr lang="en-IN" sz="900" dirty="0">
                <a:solidFill>
                  <a:prstClr val="black"/>
                </a:solidFill>
                <a:latin typeface="Century Gothic" panose="020B0502020202020204" pitchFamily="34" charset="0"/>
              </a:rPr>
              <a:t>(Data Pull)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64F3739-A500-A698-D71E-A155F1F44456}"/>
              </a:ext>
            </a:extLst>
          </p:cNvPr>
          <p:cNvSpPr/>
          <p:nvPr/>
        </p:nvSpPr>
        <p:spPr>
          <a:xfrm>
            <a:off x="10248212" y="1361009"/>
            <a:ext cx="1275466" cy="4167204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pic>
        <p:nvPicPr>
          <p:cNvPr id="64" name="Picture 8" descr="Tableau Logo for website - Sybyl">
            <a:extLst>
              <a:ext uri="{FF2B5EF4-FFF2-40B4-BE49-F238E27FC236}">
                <a16:creationId xmlns:a16="http://schemas.microsoft.com/office/drawing/2014/main" id="{3F8FA45B-A546-8415-9736-1FEA4CABB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778" y="2998877"/>
            <a:ext cx="766824" cy="766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13C4A7FB-7293-A5A1-0C98-DC2D466D68D9}"/>
              </a:ext>
            </a:extLst>
          </p:cNvPr>
          <p:cNvSpPr txBox="1"/>
          <p:nvPr/>
        </p:nvSpPr>
        <p:spPr>
          <a:xfrm>
            <a:off x="10396763" y="4579040"/>
            <a:ext cx="1044307" cy="8883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algn="ctr" defTabSz="1097225"/>
            <a:r>
              <a:rPr lang="en-IN" sz="900" b="1" dirty="0">
                <a:solidFill>
                  <a:prstClr val="black"/>
                </a:solidFill>
                <a:latin typeface="Century Gothic" panose="020B0502020202020204" pitchFamily="34" charset="0"/>
              </a:rPr>
              <a:t>Other BI / Reporting tools, Web Application, </a:t>
            </a:r>
            <a:br>
              <a:rPr lang="en-IN" sz="900" b="1" dirty="0">
                <a:solidFill>
                  <a:prstClr val="black"/>
                </a:solidFill>
                <a:latin typeface="Century Gothic" panose="020B0502020202020204" pitchFamily="34" charset="0"/>
              </a:rPr>
            </a:br>
            <a:r>
              <a:rPr lang="en-IN" sz="900" b="1" dirty="0">
                <a:solidFill>
                  <a:prstClr val="black"/>
                </a:solidFill>
                <a:latin typeface="Century Gothic" panose="020B0502020202020204" pitchFamily="34" charset="0"/>
              </a:rPr>
              <a:t>UI / UX</a:t>
            </a:r>
          </a:p>
        </p:txBody>
      </p:sp>
      <p:pic>
        <p:nvPicPr>
          <p:cNvPr id="66" name="Picture 2" descr="Power BI - Finding total number of rows in a table - bConcepts">
            <a:extLst>
              <a:ext uri="{FF2B5EF4-FFF2-40B4-BE49-F238E27FC236}">
                <a16:creationId xmlns:a16="http://schemas.microsoft.com/office/drawing/2014/main" id="{7E78799F-72CA-E462-BEE1-54E05358B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1314" y="1690935"/>
            <a:ext cx="743775" cy="74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AF17B600-A013-A3BA-9782-D65FF07D0B07}"/>
              </a:ext>
            </a:extLst>
          </p:cNvPr>
          <p:cNvSpPr txBox="1"/>
          <p:nvPr/>
        </p:nvSpPr>
        <p:spPr>
          <a:xfrm>
            <a:off x="10396763" y="1097475"/>
            <a:ext cx="1109946" cy="237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45" dirty="0"/>
              <a:t>PRESENTATION</a:t>
            </a:r>
            <a:endParaRPr lang="en-US" sz="1620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B850D88-5099-B143-5B24-A511A8D46008}"/>
              </a:ext>
            </a:extLst>
          </p:cNvPr>
          <p:cNvCxnSpPr>
            <a:cxnSpLocks/>
          </p:cNvCxnSpPr>
          <p:nvPr/>
        </p:nvCxnSpPr>
        <p:spPr>
          <a:xfrm flipV="1">
            <a:off x="9948789" y="2107567"/>
            <a:ext cx="464942" cy="108998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2F5FA9E-4025-2A7A-5EF3-88A6C6799D9E}"/>
              </a:ext>
            </a:extLst>
          </p:cNvPr>
          <p:cNvCxnSpPr>
            <a:cxnSpLocks/>
          </p:cNvCxnSpPr>
          <p:nvPr/>
        </p:nvCxnSpPr>
        <p:spPr>
          <a:xfrm>
            <a:off x="9948789" y="3385604"/>
            <a:ext cx="511239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501BB21-B2BD-036F-E053-C724A36A7743}"/>
              </a:ext>
            </a:extLst>
          </p:cNvPr>
          <p:cNvCxnSpPr>
            <a:cxnSpLocks/>
          </p:cNvCxnSpPr>
          <p:nvPr/>
        </p:nvCxnSpPr>
        <p:spPr>
          <a:xfrm>
            <a:off x="9961541" y="3534827"/>
            <a:ext cx="549773" cy="100610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AWS Glue - Reviews, Pros &amp; Cons | Companies using AWS Glue">
            <a:extLst>
              <a:ext uri="{FF2B5EF4-FFF2-40B4-BE49-F238E27FC236}">
                <a16:creationId xmlns:a16="http://schemas.microsoft.com/office/drawing/2014/main" id="{B2227BAF-8CBA-1D77-A4D5-623825CC5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989" y="2110064"/>
            <a:ext cx="575487" cy="57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1BB905-44A1-6CB1-C0AE-D3887088586E}"/>
              </a:ext>
            </a:extLst>
          </p:cNvPr>
          <p:cNvSpPr txBox="1"/>
          <p:nvPr/>
        </p:nvSpPr>
        <p:spPr>
          <a:xfrm>
            <a:off x="2187986" y="1813840"/>
            <a:ext cx="739352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0" dirty="0"/>
              <a:t>Glue</a:t>
            </a:r>
          </a:p>
        </p:txBody>
      </p:sp>
    </p:spTree>
    <p:extLst>
      <p:ext uri="{BB962C8B-B14F-4D97-AF65-F5344CB8AC3E}">
        <p14:creationId xmlns:p14="http://schemas.microsoft.com/office/powerpoint/2010/main" val="959590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Custom 3">
      <a:majorFont>
        <a:latin typeface="Bebas Neue Regular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6818</TotalTime>
  <Words>847</Words>
  <Application>Microsoft Office PowerPoint</Application>
  <PresentationFormat>Widescreen</PresentationFormat>
  <Paragraphs>240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ADLaM Display</vt:lpstr>
      <vt:lpstr>Arial</vt:lpstr>
      <vt:lpstr>Bebas Neue</vt:lpstr>
      <vt:lpstr>Bebas Neue Regular</vt:lpstr>
      <vt:lpstr>Calibri</vt:lpstr>
      <vt:lpstr>Century Gothic</vt:lpstr>
      <vt:lpstr>Helvetica</vt:lpstr>
      <vt:lpstr>Lato</vt:lpstr>
      <vt:lpstr>Roboto condensed</vt:lpstr>
      <vt:lpstr>Roboto Condensed Light</vt:lpstr>
      <vt:lpstr>Roboto Condensed Regular</vt:lpstr>
      <vt:lpstr>SFProDisplay-Semibold</vt:lpstr>
      <vt:lpstr>Office Theme</vt:lpstr>
      <vt:lpstr>BI Data Engineering 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bachtiar nurhakim</dc:creator>
  <cp:lastModifiedBy>Monisha M</cp:lastModifiedBy>
  <cp:revision>295</cp:revision>
  <dcterms:created xsi:type="dcterms:W3CDTF">2016-12-12T02:43:27Z</dcterms:created>
  <dcterms:modified xsi:type="dcterms:W3CDTF">2025-05-21T11:31:37Z</dcterms:modified>
</cp:coreProperties>
</file>