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Moulidaran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347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cindu</cp:lastModifiedBy>
  <cp:revision>8</cp:revision>
  <dcterms:created xsi:type="dcterms:W3CDTF">2023-04-22T19:07:15Z</dcterms:created>
  <dcterms:modified xsi:type="dcterms:W3CDTF">2023-10-04T15:54:18Z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