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D64E-6377-3F79-1E74-316E09DAD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8484D-D7FE-0726-5054-DC172681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0AE9-29BF-C577-3B5D-EEAA8A38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F19A-7DB2-2D6A-3C57-1FE9E219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7AD1-D4BD-952F-711B-94236C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3169-854C-DD13-2A1E-68D07CAD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035A-74A0-43E1-BAC4-9ECD14B27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072E-0C62-A7E3-0987-95B9FDA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8D2C-084F-B288-1752-19E9D0B8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A708-3784-8715-0E7B-0764952C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2DEE0-8183-2BF5-8460-2E74AD88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50E2E-0E7E-8365-B826-53759DC2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5A04-C891-BAB3-4132-0FE3D9E9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C3F6-9975-4224-DCCE-65B00814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DE1C-BA53-4D08-4DC7-DFE4C75E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2B39-7337-E105-3E0F-0B25841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6140-433A-0F04-C41B-F5C259F5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4AFE-A2BF-EE02-B049-508F6F8A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F693-699C-EF90-2D61-5BBCDF6C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6EEA-1D68-8ED9-4B4F-7C96AD6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528-0B5E-9BAE-D5FD-6A10CAF5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A87F-079B-0974-4031-7336D298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5186-BC7F-8D6C-9AF4-62F0A29D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E253-6D28-C435-6B12-172C43C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52DC1-A52C-13AD-F19B-A2AD79D6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2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7C91-E215-A6BF-2870-E97F382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2AD5-FC5A-0894-C4B0-3F06D313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10108-B3C6-A636-4507-C721410B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6CCC-8684-53C9-8F13-10A3CCB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92B3-E431-C8C1-A21E-AC0879A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06B6D-1CA4-18BA-1D20-273381EA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75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492B-43AB-5D09-3C65-86EA2D89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E80B0-2A06-984F-CCE7-12854EC2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D5A9-19EF-B9D1-1520-E8D46A68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4FC1B-005A-A96C-C8C0-06B950250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3266A-E4CD-8335-F261-5FEC43FB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5AE77-A39F-D572-7524-B5FFB262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504D6-0EA1-4EEE-5AAF-26012DD1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AC4E2-74B1-A8EB-7CDC-2C3E0B03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9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5A2A-6AD7-61FC-AC18-0E036CE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C8D1A-C0C0-64F2-2D14-D9F8C334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6072-F6B5-C667-E66A-729A8790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4CBA2-FCB9-1750-2AF5-257D9CB3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2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AF49A-0BEF-8DD4-4F82-25D617C2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47447-EC3C-3877-6BB9-BA3B636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E4E2-3DAE-3569-C11E-A151ACB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6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4351-0E0F-035E-0BA8-3E499E8A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5F5B-D802-22AF-BBC6-B93AEFBC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5CFDD-54FB-6517-B61B-0D9E614C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D7354-5611-A961-4D61-EF654EDD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9C80-5556-55F5-92D4-E051404E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D4C22-FA0A-B9AE-589F-A1BB3B5E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77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BCB6-7740-AE95-AFC8-09A69B98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4CE7B-3BBE-D96A-892F-D4752C9BC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8ADC3-2D15-E96C-C5CE-A2DA63A2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C474-E132-87C5-D2B6-9F0C8B5B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8D8F4-D5BC-747D-39D4-53334EEB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126B-6644-395B-F8A4-71A72CC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6B3CC-74AC-A01A-4D3A-DAC0CE54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227B-C3A7-E349-5F5D-8174C729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FD9C-3C5D-9534-A328-C06F15A07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77580-7087-4308-8DC0-700A3A9A44AA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7242-3906-6651-1636-68CE9B17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2C8-2722-6086-85FA-B8577705C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110EE-13B2-4989-8F03-656AF1AF2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3844-9BEB-8682-5D1D-E732F12C7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RETAIL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F692E-5666-6A81-816D-75BAB645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Monisha BN</a:t>
            </a:r>
          </a:p>
        </p:txBody>
      </p:sp>
    </p:spTree>
    <p:extLst>
      <p:ext uri="{BB962C8B-B14F-4D97-AF65-F5344CB8AC3E}">
        <p14:creationId xmlns:p14="http://schemas.microsoft.com/office/powerpoint/2010/main" val="219051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9AE0-4885-2692-DFBA-54E3891C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F625-0AF5-0D4E-5574-E40D5E21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Electronics leads in sales, Clothing has better margins</a:t>
            </a:r>
          </a:p>
          <a:p>
            <a:r>
              <a:rPr lang="en-US" dirty="0"/>
              <a:t>Discounts reduce profit margin in </a:t>
            </a:r>
            <a:r>
              <a:rPr lang="en-US"/>
              <a:t>some subcategories</a:t>
            </a:r>
          </a:p>
          <a:p>
            <a:r>
              <a:rPr lang="en-US"/>
              <a:t>Top </a:t>
            </a:r>
            <a:r>
              <a:rPr lang="en-US" dirty="0"/>
              <a:t>10 products generate ~60% of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92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A129-5221-4F86-997C-52C02E8F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ABB5-1D45-55E2-ACA1-15863AF61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Analyze retail sales performance and profitability</a:t>
            </a:r>
          </a:p>
          <a:p>
            <a:r>
              <a:rPr lang="en-US" dirty="0"/>
              <a:t>Dataset: 200 rows of retail transactions</a:t>
            </a:r>
          </a:p>
          <a:p>
            <a:r>
              <a:rPr lang="en-US" dirty="0"/>
              <a:t>Fields: Order ID, Date, Region, Category, Sub-Category, Product, Sales, Quantity, Discount, Profit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2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CA4F-4B99-9674-5777-5E98308A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729C-436A-8875-DB1E-E0DCABE4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Sales</a:t>
            </a:r>
          </a:p>
          <a:p>
            <a:r>
              <a:rPr lang="en-US" dirty="0"/>
              <a:t>Total Profit</a:t>
            </a:r>
          </a:p>
          <a:p>
            <a:r>
              <a:rPr lang="en-US" dirty="0"/>
              <a:t>Profit Margin</a:t>
            </a:r>
          </a:p>
          <a:p>
            <a:r>
              <a:rPr lang="en-US" dirty="0"/>
              <a:t>Average Order Value</a:t>
            </a:r>
          </a:p>
          <a:p>
            <a:r>
              <a:rPr lang="en-US" dirty="0"/>
              <a:t>YoY Sales Growth 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9C7EA-375B-0E6F-E781-DA05F933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59" y="1945883"/>
            <a:ext cx="5400086" cy="272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6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E7D-0141-CD41-57FE-42034199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and Trend</a:t>
            </a:r>
            <a:br>
              <a:rPr lang="en-IN" dirty="0"/>
            </a:br>
            <a:r>
              <a:rPr lang="en-IN" sz="2400" dirty="0"/>
              <a:t>Monthly Sales with 3-Month Moving </a:t>
            </a:r>
            <a:r>
              <a:rPr lang="en-IN" sz="2400" dirty="0" err="1"/>
              <a:t>Avg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4DDB4-A4B2-51D6-64DD-DC845AB1C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627" y="2371316"/>
            <a:ext cx="5957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9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E4A-4A5C-CF6A-BC7C-93890F2D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Categories &amp; Sub-Categories </a:t>
            </a:r>
            <a:br>
              <a:rPr lang="en-US" dirty="0"/>
            </a:br>
            <a:r>
              <a:rPr lang="en-US" sz="2700" dirty="0"/>
              <a:t>Top categories by Sales</a:t>
            </a:r>
            <a:br>
              <a:rPr lang="en-US" sz="2700" dirty="0"/>
            </a:br>
            <a:r>
              <a:rPr lang="en-US" sz="2700" dirty="0"/>
              <a:t>Profit by Sub-Category </a:t>
            </a:r>
            <a:endParaRPr lang="en-IN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CE67B-008A-591C-EFCD-96351DDF8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6" y="1730945"/>
            <a:ext cx="10515600" cy="169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74238-A60E-3BCC-82FD-81DF0E51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2" y="3690483"/>
            <a:ext cx="10860016" cy="26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8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5DCC-4136-8154-D0DF-11CC006D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N Products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D0795F-641E-2AC5-03C9-5DCCB0A6C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186" y="1825625"/>
            <a:ext cx="9465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4792-BB89-2084-474A-1F56BA0E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F299-8575-3FDA-7FE9-F6598434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Sales vs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93B93-7ECF-33A0-9771-8CD628EE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256502"/>
            <a:ext cx="10945753" cy="40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A317-B310-43C4-17B7-DE9FEF4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Heatmap &amp;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E962E3-5011-953B-448E-69BE69602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10" y="2115081"/>
            <a:ext cx="792806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4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C945-5CDF-4837-DED8-DDD3ED12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ABBD-97BB-F8F0-606A-3B50ACA4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Filters: Region, Category, Date</a:t>
            </a:r>
          </a:p>
          <a:p>
            <a:r>
              <a:rPr lang="en-US" dirty="0"/>
              <a:t>Parameters: Measure selector &amp; Top N</a:t>
            </a:r>
          </a:p>
          <a:p>
            <a:r>
              <a:rPr lang="en-US" dirty="0"/>
              <a:t>Actions: Click → filter others, Hover → highlight</a:t>
            </a:r>
            <a:endParaRPr lang="en-IN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A4594088-E7D5-77D8-1DB8-4B0230AD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3429000"/>
            <a:ext cx="10781071" cy="32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RETAIL SALES DASHBOARD</vt:lpstr>
      <vt:lpstr>Objective and Dataset</vt:lpstr>
      <vt:lpstr>KPIs</vt:lpstr>
      <vt:lpstr>Sales and Trend Monthly Sales with 3-Month Moving Avg</vt:lpstr>
      <vt:lpstr>Categories &amp; Sub-Categories  Top categories by Sales Profit by Sub-Category </vt:lpstr>
      <vt:lpstr>Top N Products</vt:lpstr>
      <vt:lpstr>Scatter Plot</vt:lpstr>
      <vt:lpstr>Heatmap &amp; Table</vt:lpstr>
      <vt:lpstr>Dashboard Interactivity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G K</dc:creator>
  <cp:lastModifiedBy>VIJAY G K</cp:lastModifiedBy>
  <cp:revision>1</cp:revision>
  <dcterms:created xsi:type="dcterms:W3CDTF">2025-09-25T10:32:24Z</dcterms:created>
  <dcterms:modified xsi:type="dcterms:W3CDTF">2025-09-25T10:54:33Z</dcterms:modified>
</cp:coreProperties>
</file>