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381AF-5F9B-47CE-BF01-9B8B2F73B236}" v="2" dt="2024-09-24T14:04:54.701"/>
    <p1510:client id="{FC55B2A1-3F62-4458-ACA4-3040863AC9AB}" v="74" dt="2024-09-24T14:12:50.78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E. Monisha</a:t>
            </a:r>
            <a:endParaRPr lang="en-US" dirty="0"/>
          </a:p>
          <a:p>
            <a:r>
              <a:rPr lang="en-US" sz="2400" dirty="0"/>
              <a:t>REGISTER NO: 312205774,asunm289312205774</a:t>
            </a:r>
            <a:endParaRPr lang="en-US" dirty="0"/>
          </a:p>
          <a:p>
            <a:r>
              <a:rPr lang="en-US" sz="2400" dirty="0"/>
              <a:t>DEPARTMENT: Commerce</a:t>
            </a:r>
            <a:endParaRPr lang="en-IN" sz="2400" dirty="0"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530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Downloaded from </a:t>
            </a:r>
            <a:r>
              <a:rPr lang="en-IN" sz="2000" spc="5" dirty="0" err="1">
                <a:cs typeface="Trebuchet MS"/>
              </a:rPr>
              <a:t>Edunet</a:t>
            </a:r>
            <a:r>
              <a:rPr lang="en-IN" sz="20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</a:t>
            </a:r>
            <a:r>
              <a:rPr lang="en-US" sz="2000" spc="5" dirty="0" err="1">
                <a:cs typeface="Trebuchet MS"/>
              </a:rPr>
              <a:t>visualisation</a:t>
            </a:r>
            <a:endParaRPr lang="en-US" sz="20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other by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process in to analyze employee achievements, and tracks the performance of the employees, in case low-performance employees we will motivate them to do better effective manner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analyzing all the data like age, gender, attendance, very high to low-level skilled employees, employee type of the organization,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391</Words>
  <Application>Microsoft Office PowerPoint</Application>
  <PresentationFormat>Widescreen</PresentationFormat>
  <Paragraphs>77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E.Monisha Monisha</cp:lastModifiedBy>
  <cp:revision>34</cp:revision>
  <dcterms:created xsi:type="dcterms:W3CDTF">2024-03-29T15:07:22Z</dcterms:created>
  <dcterms:modified xsi:type="dcterms:W3CDTF">2024-09-24T14:12:53Z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