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E8D62-8DED-F188-353D-6B3A3D6D5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0293E-A2DD-369C-39B2-D495ABDBE8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FEA8-55AC-9066-03A3-75A1133F9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A63-8BAF-4397-B248-BFBDA62D001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AF26-577A-8217-845E-1BCC35A6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23ABE-CE81-06CC-E998-E8E9B65A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064-734C-4828-90E0-7E3F5CA1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693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AE4C4-D70D-C48C-7D89-7BECCEB4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FFAD1-49A3-17FF-A4AD-891A9652E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1CE96-E4DA-9764-D41A-8BAD0AEE0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A63-8BAF-4397-B248-BFBDA62D001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39E1-4165-5C7C-6B37-DA789B98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68F77-E414-ABC1-BA4A-712E6F88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064-734C-4828-90E0-7E3F5CA1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71EB43-8D86-5D65-BFE5-1D0E2B058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E9A45-0ED3-85AA-17ED-0DFC49333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AB44-BDB3-509B-26DD-6521DF655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A63-8BAF-4397-B248-BFBDA62D001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43BB4-5626-2D5A-7B9E-CE866439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6D1C0-53FA-5018-4C31-9450C36F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064-734C-4828-90E0-7E3F5CA1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85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F886-1856-1ECF-CEA4-BFBF3D92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93103-6384-7E64-0394-6A9D03B9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0ADA-103D-1ED5-D0A0-99B416B05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A63-8BAF-4397-B248-BFBDA62D001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1A582-8028-E3B5-6415-6164A3C6E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C8C7-4E6D-110B-8ED3-C89D1B12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064-734C-4828-90E0-7E3F5CA1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39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E7E90-C7EC-E63C-3252-F9F0E346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B7DA0-CC65-A8F2-2CD4-95929C62D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65932-8B79-461C-15FB-EF9C48F5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A63-8BAF-4397-B248-BFBDA62D001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514-1174-76EE-60E1-3A9A775F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5D529-57C1-4374-A671-58DAF85F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064-734C-4828-90E0-7E3F5CA1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93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FC148-51BE-C491-1DFC-159AA5AD4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4B435-20C6-6C95-5386-EAE439EBDC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81F4A-C84D-7A1D-49D5-EECCA9C76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D54E0-1E10-2F65-5664-A0E8813BE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A63-8BAF-4397-B248-BFBDA62D001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E8BFC-56BB-5F04-FC45-66993C9B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0960A-60A0-E49A-51AA-F1ED3C6D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064-734C-4828-90E0-7E3F5CA1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26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EAFA-FD34-C5B8-264B-7B20684C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05568-8160-9053-FC53-C1AE81F4E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8E67C-A238-691C-8D3A-4277A0258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97F4A-9AD9-E03C-397B-8B04A656B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2A7647-0819-3609-9CEC-C5E973014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BC20FE-C48E-5303-D094-547916EC1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A63-8BAF-4397-B248-BFBDA62D001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B3B1C-8D07-A29B-4C4F-6515807B3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0FA53-43CF-A971-E893-5574626E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064-734C-4828-90E0-7E3F5CA1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18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880D-7F49-9C68-3BD0-1DFF727F2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E0807-8D47-13A1-5720-1F53B1E1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A63-8BAF-4397-B248-BFBDA62D001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265E92-2209-4401-F3B9-88B45010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4B1A2-E6D8-17EA-8470-581379B2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064-734C-4828-90E0-7E3F5CA1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80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1D588-8125-EF94-1313-55BDFDA49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A63-8BAF-4397-B248-BFBDA62D001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D5CEF-EE23-7BB7-FC2D-090644888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8129D-EA8B-5131-9686-893A663B3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064-734C-4828-90E0-7E3F5CA1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01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4F84F-A894-56E0-B274-8D34804BF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F6E11-F345-1B8B-BAD2-1FB12ADA2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54F58-CC9C-D986-5344-25C00E455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486E2-FDDA-174E-FE9D-6FA0074B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A63-8BAF-4397-B248-BFBDA62D001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840C4-346A-5542-40AF-F439BB19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EF0E5-4DE2-7D35-AFEB-9ABBB39C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064-734C-4828-90E0-7E3F5CA1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3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EDDF1-5D3D-0F46-A7AA-FD4C6875A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4C737-8CE2-DC89-6FCF-58B1FB445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EB519-C9D3-C238-24CB-DD1357B6F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91C7FF-155A-E092-D5D2-034B8FAE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C0A63-8BAF-4397-B248-BFBDA62D001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D311A-D0F0-65BB-05FE-64A2DB98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4CE28-E6A4-486C-3EEB-0FF6BAD8E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3A064-734C-4828-90E0-7E3F5CA1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102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6B40D-8935-B84C-D0BA-0B7E63A7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3C377-43EF-5210-2DA1-6BF577CD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0F67-A7B4-44E7-CD7D-D8A7779DE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C0A63-8BAF-4397-B248-BFBDA62D001A}" type="datetimeFigureOut">
              <a:rPr lang="en-IN" smtClean="0"/>
              <a:t>03-06-2024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A2A8B-B61A-8B25-F30A-E6663A82F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C3A7F-0074-E773-E36D-021C85F19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63A064-734C-4828-90E0-7E3F5CA10F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66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DE0D13-2EA9-5202-D12D-84BA4A62F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903" y="3399769"/>
            <a:ext cx="10640754" cy="7758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COMMAND LINE INTERFACE on windows </a:t>
            </a:r>
            <a:br>
              <a:rPr lang="en-US" sz="2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22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9815130-4878-7305-12E2-958D6358A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2" y="758817"/>
            <a:ext cx="11525864" cy="1959395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802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5A4B-4AE0-B5CB-B242-D4EBAAFEB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69A02-316B-E9A1-330B-D19A6E1BE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47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COMMAND LINE INTERFACE on windows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peeyush bangar</dc:creator>
  <cp:lastModifiedBy>peeyush bangar</cp:lastModifiedBy>
  <cp:revision>1</cp:revision>
  <dcterms:created xsi:type="dcterms:W3CDTF">2024-06-03T15:50:17Z</dcterms:created>
  <dcterms:modified xsi:type="dcterms:W3CDTF">2024-06-03T15:52:25Z</dcterms:modified>
</cp:coreProperties>
</file>