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8A44-BB8E-4734-97CE-C605DE6277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B1871-30F7-4EC6-97F9-6F118E0FE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6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2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6AB6-C40C-432D-9C85-12827135AC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604686-3221-4C99-BCB6-0B07BAB1C0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ghna_River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Brahmaputra_River" TargetMode="External"/><Relationship Id="rId2" Type="http://schemas.openxmlformats.org/officeDocument/2006/relationships/hyperlink" Target="https://en.wikipedia.org/wiki/Bengali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Ganges_River" TargetMode="External"/><Relationship Id="rId11" Type="http://schemas.openxmlformats.org/officeDocument/2006/relationships/hyperlink" Target="https://en.wikipedia.org/wiki/Bangladesh" TargetMode="External"/><Relationship Id="rId5" Type="http://schemas.openxmlformats.org/officeDocument/2006/relationships/hyperlink" Target="https://en.wikipedia.org/wiki/Ganges_Delta" TargetMode="External"/><Relationship Id="rId10" Type="http://schemas.openxmlformats.org/officeDocument/2006/relationships/hyperlink" Target="https://en.wikipedia.org/wiki/India" TargetMode="External"/><Relationship Id="rId4" Type="http://schemas.openxmlformats.org/officeDocument/2006/relationships/hyperlink" Target="https://en.wikipedia.org/wiki/Mangrove_forest" TargetMode="External"/><Relationship Id="rId9" Type="http://schemas.openxmlformats.org/officeDocument/2006/relationships/hyperlink" Target="https://en.wikipedia.org/wiki/Bay_of_Beng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ritiera_fomes" TargetMode="External"/><Relationship Id="rId2" Type="http://schemas.openxmlformats.org/officeDocument/2006/relationships/hyperlink" Target="https://en.wikipedia.org/wiki/Sundarbans#cite_note-Bpedia-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undarbans#cite_note-Rainey_1891_p=2732-1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story_of_Bangladesh#Early_Middle_Ages" TargetMode="External"/><Relationship Id="rId13" Type="http://schemas.openxmlformats.org/officeDocument/2006/relationships/hyperlink" Target="https://en.wikipedia.org/wiki/Alamgir_II" TargetMode="External"/><Relationship Id="rId3" Type="http://schemas.openxmlformats.org/officeDocument/2006/relationships/hyperlink" Target="https://en.wikipedia.org/wiki/Sundarbans#cite_note-19" TargetMode="External"/><Relationship Id="rId7" Type="http://schemas.openxmlformats.org/officeDocument/2006/relationships/hyperlink" Target="https://en.wikipedia.org/wiki/Paikgachha_Upazila" TargetMode="External"/><Relationship Id="rId12" Type="http://schemas.openxmlformats.org/officeDocument/2006/relationships/hyperlink" Target="https://en.wikipedia.org/wiki/Mughal_Emperor" TargetMode="External"/><Relationship Id="rId17" Type="http://schemas.openxmlformats.org/officeDocument/2006/relationships/hyperlink" Target="https://en.wikipedia.org/wiki/Sundarbans#cite_note-23" TargetMode="External"/><Relationship Id="rId2" Type="http://schemas.openxmlformats.org/officeDocument/2006/relationships/hyperlink" Target="https://en.wikipedia.org/wiki/Maurya_Empire" TargetMode="External"/><Relationship Id="rId16" Type="http://schemas.openxmlformats.org/officeDocument/2006/relationships/hyperlink" Target="https://en.wikipedia.org/wiki/Sundarbans#cite_note-hussain-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apilmuni_Union" TargetMode="External"/><Relationship Id="rId11" Type="http://schemas.openxmlformats.org/officeDocument/2006/relationships/hyperlink" Target="https://en.wikipedia.org/wiki/East_India_Company" TargetMode="External"/><Relationship Id="rId5" Type="http://schemas.openxmlformats.org/officeDocument/2006/relationships/hyperlink" Target="https://en.wikipedia.org/wiki/Sundarbans#cite_note-:4-20" TargetMode="External"/><Relationship Id="rId15" Type="http://schemas.openxmlformats.org/officeDocument/2006/relationships/hyperlink" Target="https://en.wikipedia.org/wiki/Khulna" TargetMode="External"/><Relationship Id="rId10" Type="http://schemas.openxmlformats.org/officeDocument/2006/relationships/hyperlink" Target="https://en.wikipedia.org/wiki/Mughal_Empire" TargetMode="External"/><Relationship Id="rId4" Type="http://schemas.openxmlformats.org/officeDocument/2006/relationships/hyperlink" Target="https://en.wikipedia.org/wiki/Chand_Sadagar" TargetMode="External"/><Relationship Id="rId9" Type="http://schemas.openxmlformats.org/officeDocument/2006/relationships/hyperlink" Target="https://en.wikipedia.org/wiki/Sundarbans#cite_note-Iftekhar_Mahmud_2022-21" TargetMode="External"/><Relationship Id="rId14" Type="http://schemas.openxmlformats.org/officeDocument/2006/relationships/hyperlink" Target="https://en.wikipedia.org/wiki/Nature_reserv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angladesh" TargetMode="External"/><Relationship Id="rId3" Type="http://schemas.openxmlformats.org/officeDocument/2006/relationships/hyperlink" Target="https://en.wikipedia.org/wiki/Hooghly_River" TargetMode="External"/><Relationship Id="rId7" Type="http://schemas.openxmlformats.org/officeDocument/2006/relationships/hyperlink" Target="https://en.wikipedia.org/wiki/Meghna" TargetMode="External"/><Relationship Id="rId2" Type="http://schemas.openxmlformats.org/officeDocument/2006/relationships/hyperlink" Target="https://en.wikipedia.org/wiki/Bay_of_Beng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ahmaputra" TargetMode="External"/><Relationship Id="rId11" Type="http://schemas.openxmlformats.org/officeDocument/2006/relationships/hyperlink" Target="https://en.wikipedia.org/wiki/Sundarbans#cite_note-sundarbanaffairswb-3" TargetMode="External"/><Relationship Id="rId5" Type="http://schemas.openxmlformats.org/officeDocument/2006/relationships/hyperlink" Target="https://en.wikipedia.org/wiki/Ganges" TargetMode="External"/><Relationship Id="rId10" Type="http://schemas.openxmlformats.org/officeDocument/2006/relationships/hyperlink" Target="https://en.wikipedia.org/wiki/Sundarbans#cite_note-Pani_al2013-2" TargetMode="External"/><Relationship Id="rId4" Type="http://schemas.openxmlformats.org/officeDocument/2006/relationships/hyperlink" Target="https://en.wikipedia.org/wiki/Padma" TargetMode="External"/><Relationship Id="rId9" Type="http://schemas.openxmlformats.org/officeDocument/2006/relationships/hyperlink" Target="https://en.wikipedia.org/wiki/Sundarbans#cite_note-bd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ndarbans#cite_note-58" TargetMode="External"/><Relationship Id="rId2" Type="http://schemas.openxmlformats.org/officeDocument/2006/relationships/hyperlink" Target="https://en.wikipedia.org/wiki/Cyclone_Sid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ndarbans#cite_note-59" TargetMode="External"/><Relationship Id="rId5" Type="http://schemas.openxmlformats.org/officeDocument/2006/relationships/hyperlink" Target="https://en.wikipedia.org/wiki/National_Thermal_Power_Corporation" TargetMode="External"/><Relationship Id="rId4" Type="http://schemas.openxmlformats.org/officeDocument/2006/relationships/hyperlink" Target="https://en.wikipedia.org/wiki/Bangladesh_Power_Development_Boar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5832-2B18-4887-A2F1-4880512A7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/>
              <a:t>Shundarban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1341-DCF4-4428-A97C-C1E480C09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Sundarbans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engali language"/>
              </a:rPr>
              <a:t>Bengali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dirty="0" err="1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সুন্দরবন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(pronounced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US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sʌnˈdɑːrbənz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Mangrove forest"/>
              </a:rPr>
              <a:t>mangrove forest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area in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Ganges Delta"/>
              </a:rPr>
              <a:t>Ganges Delta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formed by the confluence 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Ganges River"/>
              </a:rPr>
              <a:t>Ganges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Brahmaputra River"/>
              </a:rPr>
              <a:t>Brahmaputra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Meghna River"/>
              </a:rPr>
              <a:t>Meghna Rivers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Bay of Bengal"/>
              </a:rPr>
              <a:t>Bay of Bengal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Spread across parts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India"/>
              </a:rPr>
              <a:t>India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Bangladesh"/>
              </a:rPr>
              <a:t>Bangladesh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this forest is the largest mangrove forest in the world.</a:t>
            </a:r>
            <a:r>
              <a:rPr lang="en-US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[</a:t>
            </a:r>
          </a:p>
          <a:p>
            <a:endParaRPr lang="en-US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101418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8190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D2C8-40B3-41D0-BF7F-21A3F50F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01418"/>
                </a:solidFill>
                <a:effectLst/>
                <a:latin typeface="Linux Libertine"/>
              </a:rPr>
              <a:t>Etymology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43F3-D55D-47B7-BE9B-9E2A426E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literal meaning of Sundarbans is “beautiful forest”.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Alternatively, it was proposed that the name is a corruption of 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Samudraban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Shomudrobôn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("Sea Forest"), 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Chandra-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bandhe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name of a tribe.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[16]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However, the likely origin of the word is 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Sundari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Sundri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local name of the mangrove species </a:t>
            </a:r>
            <a:r>
              <a:rPr lang="en-US" b="0" i="1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Heritiera fomes"/>
              </a:rPr>
              <a:t>Heritiera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Heritiera fomes"/>
              </a:rPr>
              <a:t> fomes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abundant in the area.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[17]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7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F05D-849D-4B9A-A247-4CCBCE13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201C-EC9F-4975-AC8E-A63BA824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history of human settlement in the Sundarbans area can be traced back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Maurya Empire"/>
              </a:rPr>
              <a:t>Mauryan era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(4th-2nd century BCE).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[18]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ruin of an abandoned city was found in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Baghmara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Forest Block that is attributed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Chand Sadagar"/>
              </a:rPr>
              <a:t>Chand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4" tooltip="Chand Sadagar"/>
              </a:rPr>
              <a:t>Sadagar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 pre-Mauryan semi-historical figure in Bengali folklore.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/>
              </a:rPr>
              <a:t>[19]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Archaeological excavation at 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6" tooltip="Kapilmuni Union"/>
              </a:rPr>
              <a:t>Kapilmuni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7" tooltip="Paikgachha Upazila"/>
              </a:rPr>
              <a:t>Paikgacha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Paikgachha Upazila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7" tooltip="Paikgachha Upazila"/>
              </a:rPr>
              <a:t>Upazilla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north of the Sundarbans in Bangladesh, revealed ruins of urban settlement dating back to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History of Bangladesh"/>
              </a:rPr>
              <a:t>early middle ages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9"/>
              </a:rPr>
              <a:t>[20]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During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Mughal Empire"/>
              </a:rPr>
              <a:t>Mughal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period, forest tracts were leased out by the local rulers for establishing settlements.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/>
              </a:rPr>
              <a:t>[19]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1757, The British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East India Company"/>
              </a:rPr>
              <a:t>East India Company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obtained proprietary rights over Sundarbans 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Mughal Emperor"/>
              </a:rPr>
              <a:t>Mughal Emperor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Alamgir II"/>
              </a:rPr>
              <a:t>Alamgir II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completed mapping the area in 1764. However, systematic forest management started a century later. The first Forest Management Division to have jurisdiction over the Sundarbans was established in 1869. In 1875 a large portion of the mangrove forests was declared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Nature reserve"/>
              </a:rPr>
              <a:t>reserved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forests under the Indian Forest Act of 1865 (Act VIII of 1865). The remaining portions of the forests were declared a reserve forest the following year and the forest, which was so far administered by the civil administration district, was placed under the control of the Forest Department. A Forest Division, which is the basic forest management and administration unit, was created in 1879 with the headquarters in today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Khulna"/>
              </a:rPr>
              <a:t>Khulna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Bangladesh. The first management plan was written for the period 1893–1898.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6"/>
              </a:rPr>
              <a:t>[21]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7"/>
              </a:rPr>
              <a:t>[22]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031C-EEE1-44D2-93F5-D034BA4A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01418"/>
                </a:solidFill>
                <a:effectLst/>
                <a:latin typeface="Linux Libertine"/>
              </a:rPr>
              <a:t>Geography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3C8B-2436-4E0B-9E66-3FA2919D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Sundarban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forest lies in the vast delta on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ay of Bengal"/>
              </a:rPr>
              <a:t>Bay of Bengal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formed by the super-confluence 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Hooghly River"/>
              </a:rPr>
              <a:t>Hooghly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Padma"/>
              </a:rPr>
              <a:t>Padma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(both are distributaries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Ganges"/>
              </a:rPr>
              <a:t>Ganges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Brahmaputra"/>
              </a:rPr>
              <a:t>Brahmaputra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Meghna"/>
              </a:rPr>
              <a:t>Meghna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rivers across southern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Bangladesh"/>
              </a:rPr>
              <a:t>Bangladesh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seasonally flooded Sundarbans freshwater swamp forest lies inland from the mangrove forests on the coastal fringe. The forest covers 10,277 km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(3,968 sq mi) of which about 6,017 km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(2,323 sq mi) are in Bangladesh. The Indian part of Sundarbans is estimated to be about 4,260 km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(1,640 sq mi), of which about 1,700 km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(660 sq mi) is occupied by water bodies in the forms of river, canals and creeks of width varying from a few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 several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9"/>
              </a:rPr>
              <a:t>[1]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0"/>
              </a:rPr>
              <a:t>[2]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1"/>
              </a:rPr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3232-AF05-4444-90E9-668DBED5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01418"/>
                </a:solidFill>
                <a:latin typeface="Linux Libertine"/>
              </a:rPr>
              <a:t>Hazards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0021-71FC-4858-AC91-4DA497F84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Natural hazards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According to a report created by UNESCO, the landfall of           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Cyclone Sidr"/>
              </a:rPr>
              <a:t>Cyclone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2" tooltip="Cyclone Sidr"/>
              </a:rPr>
              <a:t>Sidr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damaged around 40% of Sundarbans in 2007.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[57]</a:t>
            </a:r>
            <a:endParaRPr lang="en-US" b="0" i="0" u="none" strike="noStrike" baseline="300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Human made hazards</a:t>
            </a:r>
            <a:endParaRPr lang="en-US" b="1" i="0" baseline="300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August 2010, a memorandum of understanding was signed between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Bangladesh Power Development Board"/>
              </a:rPr>
              <a:t>Bangladesh Power Development 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(BPDB) and India's state-owned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National Thermal Power Corporation"/>
              </a:rPr>
              <a:t>National Thermal Power Corporation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(NTPC) where they designated to implement the coal-fired Rampal power station by 2016.</a:t>
            </a:r>
            <a:r>
              <a:rPr lang="en-US" b="0" i="0" u="sng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6"/>
              </a:rPr>
              <a:t>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8F0-5467-4941-9B7F-5A6E9235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Sundarbans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5B176-6869-40FC-B51C-C1B8049E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30" y="2016125"/>
            <a:ext cx="6591665" cy="3449638"/>
          </a:xfrm>
        </p:spPr>
      </p:pic>
    </p:spTree>
    <p:extLst>
      <p:ext uri="{BB962C8B-B14F-4D97-AF65-F5344CB8AC3E}">
        <p14:creationId xmlns:p14="http://schemas.microsoft.com/office/powerpoint/2010/main" val="10758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7B1E-B266-4F95-9509-2191F046C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97185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610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Linux Libertine</vt:lpstr>
      <vt:lpstr>Arial</vt:lpstr>
      <vt:lpstr>Arial Black</vt:lpstr>
      <vt:lpstr>Calibri</vt:lpstr>
      <vt:lpstr>Gill Sans MT</vt:lpstr>
      <vt:lpstr>Gallery</vt:lpstr>
      <vt:lpstr>Shundarban</vt:lpstr>
      <vt:lpstr>Etymology</vt:lpstr>
      <vt:lpstr>History</vt:lpstr>
      <vt:lpstr>Geography</vt:lpstr>
      <vt:lpstr>Hazards</vt:lpstr>
      <vt:lpstr>Sundarbans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Shundarban</dc:title>
  <dc:creator>user</dc:creator>
  <cp:lastModifiedBy>user</cp:lastModifiedBy>
  <cp:revision>2</cp:revision>
  <dcterms:created xsi:type="dcterms:W3CDTF">2025-01-17T17:39:19Z</dcterms:created>
  <dcterms:modified xsi:type="dcterms:W3CDTF">2025-01-23T18:36:52Z</dcterms:modified>
</cp:coreProperties>
</file>