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0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ueens-rents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28EB-0A4B-E548-9A77-E292A6141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Companies Influences on Rent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15B8-8623-6A4D-84DE-12E1C88C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355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Paul Aggarwal, Bryan Barrows, Monisha Jain, Isaac Muck</a:t>
            </a:r>
          </a:p>
          <a:p>
            <a:r>
              <a:rPr lang="en-US" dirty="0"/>
              <a:t>Project Group 6</a:t>
            </a:r>
          </a:p>
          <a:p>
            <a:r>
              <a:rPr lang="en-US" dirty="0"/>
              <a:t>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394591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3BE-FEAB-B94D-AE8B-DC8C8D8B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ED1D-0FC4-6342-8BEB-C54255D0A9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121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3DB1-3F91-6C45-ACA4-B7D096DD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E6B8-E0AC-8A40-8D9A-EBC923E1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has changed every aspect of our lives. A lot of major impact has come from tech companies such as Amazon, Facebook, Google, Apple, etc. </a:t>
            </a:r>
          </a:p>
          <a:p>
            <a:r>
              <a:rPr lang="en-US" dirty="0"/>
              <a:t>While many of these changes have been beneficial to our everyday lives, how do they effect us in less obvious ways, such as financially?</a:t>
            </a:r>
          </a:p>
        </p:txBody>
      </p:sp>
    </p:spTree>
    <p:extLst>
      <p:ext uri="{BB962C8B-B14F-4D97-AF65-F5344CB8AC3E}">
        <p14:creationId xmlns:p14="http://schemas.microsoft.com/office/powerpoint/2010/main" val="322308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CDC0-45BD-4577-9178-663D60A7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1820-BBD8-4BE6-A788-B986E698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 month ago, Amazon selected their new locations for the “HQ2”, one of which was Long Island City in Queen, NY.</a:t>
            </a:r>
          </a:p>
          <a:p>
            <a:r>
              <a:rPr lang="en-US" dirty="0"/>
              <a:t>There has recently been a lot of debate over the new Amazon HQ2 due to the money they are receiving to support their multi-billion dollar business</a:t>
            </a:r>
          </a:p>
          <a:p>
            <a:r>
              <a:rPr lang="en-US" dirty="0"/>
              <a:t>Another major factor is the effect that the new office will have on rent prices on Long Island City and Queens in general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C8255-DE88-4AB7-9680-AB3A496C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3" y="284827"/>
            <a:ext cx="1123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1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A722E2-C466-49DB-B64E-B8AF27DE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65221">
            <a:off x="824216" y="796148"/>
            <a:ext cx="5271784" cy="160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FB7C2F-EEB0-4547-91B8-B35A195B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9" y="5125463"/>
            <a:ext cx="1102995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B01D7-FAB0-439A-8C8F-96E476CD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3620">
            <a:off x="2603333" y="3801785"/>
            <a:ext cx="7637071" cy="988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45553A-62D4-441C-B0DD-DC9543898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272" y="396683"/>
            <a:ext cx="4010027" cy="129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54D73-42CE-4BA3-A756-EEC37D3FF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337" y="2304236"/>
            <a:ext cx="6503448" cy="11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DD8C-187E-9B49-9FA9-4696E26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DF9-FE79-9F4E-92B4-ABA66779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	he purpose of this project is to uncover how opening of major headquarters of top tech companies effect the areas they settle in</a:t>
            </a:r>
          </a:p>
          <a:p>
            <a:r>
              <a:rPr lang="en-US" dirty="0"/>
              <a:t>We will be observing a trend in how rental prices have changed due to establishment of headquarters for major tech companies across the country both in the short term (1-2 years) and longer term (6-7 years)</a:t>
            </a:r>
          </a:p>
          <a:p>
            <a:r>
              <a:rPr lang="en-US" dirty="0"/>
              <a:t>Using rental data from 2011 to the present, we will create a projection of how Amazon’s new HQ2 office in Long Island City will affect the rent prices in Queens when it opens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3084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A6DD-B8B9-E346-AE20-CCBCFD5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Achieve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9AE-9F91-D94E-BE47-CCD07967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displaying our data by using a heatmap which will highlight rental prices in four regions where tech companies have opened offices (Silicon Valley, Silicon Beach, Seattle, and Queens)</a:t>
            </a:r>
          </a:p>
          <a:p>
            <a:r>
              <a:rPr lang="en-US" dirty="0"/>
              <a:t>Some of the technologies we used to create this:</a:t>
            </a:r>
          </a:p>
          <a:p>
            <a:pPr lvl="1"/>
            <a:r>
              <a:rPr lang="en-US" dirty="0"/>
              <a:t>Python &amp; Pandas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JavaScript &amp; Leaflet.js</a:t>
            </a:r>
          </a:p>
          <a:p>
            <a:pPr lvl="1"/>
            <a:r>
              <a:rPr lang="en-US" dirty="0"/>
              <a:t>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1368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B13A-A126-486A-A539-8A403EF0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HQ2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E906-5A7B-4CD6-AEAF-35A8C58F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5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C879-A017-CB4E-A5C1-404113F9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397542FC-5BEA-E946-82E5-8443CD6DA7D0}"/>
              </a:ext>
            </a:extLst>
          </p:cNvPr>
          <p:cNvSpPr txBox="1"/>
          <p:nvPr/>
        </p:nvSpPr>
        <p:spPr>
          <a:xfrm>
            <a:off x="641324" y="2433711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Tech companies 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9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80C-8F78-9849-886A-834F7E3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7ED2-578A-4D41-8A4F-91EA8504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9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41</TotalTime>
  <Words>242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Tech Companies Influences on Rent Prices</vt:lpstr>
      <vt:lpstr>Background</vt:lpstr>
      <vt:lpstr>PowerPoint Presentation</vt:lpstr>
      <vt:lpstr>PowerPoint Presentation</vt:lpstr>
      <vt:lpstr>Purpose of the Project</vt:lpstr>
      <vt:lpstr>How Did We Achieve Results?</vt:lpstr>
      <vt:lpstr>Amazon HQ2 Projections</vt:lpstr>
      <vt:lpstr>Project Demo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Companies Influences on Standards of Living</dc:title>
  <dc:creator>Monisha Jain</dc:creator>
  <cp:lastModifiedBy>Bryan Barrows</cp:lastModifiedBy>
  <cp:revision>11</cp:revision>
  <dcterms:created xsi:type="dcterms:W3CDTF">2018-12-17T20:50:14Z</dcterms:created>
  <dcterms:modified xsi:type="dcterms:W3CDTF">2018-12-19T17:23:01Z</dcterms:modified>
</cp:coreProperties>
</file>