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9" r:id="rId1"/>
  </p:sldMasterIdLst>
  <p:notesMasterIdLst>
    <p:notesMasterId r:id="rId15"/>
  </p:notesMasterIdLst>
  <p:sldIdLst>
    <p:sldId id="256" r:id="rId2"/>
    <p:sldId id="273" r:id="rId3"/>
    <p:sldId id="271"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76C9FE-482B-401F-9652-1F7674100782}" v="9" dt="2024-08-30T07:40:06.7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in raj" userId="20f65a7be9437af2" providerId="LiveId" clId="{A476C9FE-482B-401F-9652-1F7674100782}"/>
    <pc:docChg chg="undo custSel addSld delSld modSld">
      <pc:chgData name="pravin raj" userId="20f65a7be9437af2" providerId="LiveId" clId="{A476C9FE-482B-401F-9652-1F7674100782}" dt="2024-08-30T07:59:01.922" v="1426" actId="207"/>
      <pc:docMkLst>
        <pc:docMk/>
      </pc:docMkLst>
      <pc:sldChg chg="modSp mod">
        <pc:chgData name="pravin raj" userId="20f65a7be9437af2" providerId="LiveId" clId="{A476C9FE-482B-401F-9652-1F7674100782}" dt="2024-08-30T07:56:18.629" v="1412" actId="20577"/>
        <pc:sldMkLst>
          <pc:docMk/>
          <pc:sldMk cId="0" sldId="256"/>
        </pc:sldMkLst>
        <pc:spChg chg="mod">
          <ac:chgData name="pravin raj" userId="20f65a7be9437af2" providerId="LiveId" clId="{A476C9FE-482B-401F-9652-1F7674100782}" dt="2024-08-30T07:56:18.629" v="1412" actId="20577"/>
          <ac:spMkLst>
            <pc:docMk/>
            <pc:sldMk cId="0" sldId="256"/>
            <ac:spMk id="11" creationId="{00000000-0000-0000-0000-000000000000}"/>
          </ac:spMkLst>
        </pc:spChg>
        <pc:spChg chg="mod">
          <ac:chgData name="pravin raj" userId="20f65a7be9437af2" providerId="LiveId" clId="{A476C9FE-482B-401F-9652-1F7674100782}" dt="2024-08-30T07:52:31.233" v="1405" actId="113"/>
          <ac:spMkLst>
            <pc:docMk/>
            <pc:sldMk cId="0" sldId="256"/>
            <ac:spMk id="14" creationId="{D55ADE35-C35B-07C1-F5AA-C33B3DDB802E}"/>
          </ac:spMkLst>
        </pc:spChg>
      </pc:sldChg>
      <pc:sldChg chg="modSp del">
        <pc:chgData name="pravin raj" userId="20f65a7be9437af2" providerId="LiveId" clId="{A476C9FE-482B-401F-9652-1F7674100782}" dt="2024-08-30T07:46:11.560" v="1340" actId="2696"/>
        <pc:sldMkLst>
          <pc:docMk/>
          <pc:sldMk cId="0" sldId="257"/>
        </pc:sldMkLst>
        <pc:spChg chg="mod">
          <ac:chgData name="pravin raj" userId="20f65a7be9437af2" providerId="LiveId" clId="{A476C9FE-482B-401F-9652-1F7674100782}" dt="2024-08-30T07:40:06.749" v="1298"/>
          <ac:spMkLst>
            <pc:docMk/>
            <pc:sldMk cId="0" sldId="257"/>
            <ac:spMk id="22" creationId="{00000000-0000-0000-0000-000000000000}"/>
          </ac:spMkLst>
        </pc:spChg>
      </pc:sldChg>
      <pc:sldChg chg="modSp del mod">
        <pc:chgData name="pravin raj" userId="20f65a7be9437af2" providerId="LiveId" clId="{A476C9FE-482B-401F-9652-1F7674100782}" dt="2024-08-30T07:42:24.704" v="1308" actId="2696"/>
        <pc:sldMkLst>
          <pc:docMk/>
          <pc:sldMk cId="0" sldId="258"/>
        </pc:sldMkLst>
        <pc:spChg chg="mod">
          <ac:chgData name="pravin raj" userId="20f65a7be9437af2" providerId="LiveId" clId="{A476C9FE-482B-401F-9652-1F7674100782}" dt="2024-08-30T07:40:06.749" v="1298"/>
          <ac:spMkLst>
            <pc:docMk/>
            <pc:sldMk cId="0" sldId="258"/>
            <ac:spMk id="22" creationId="{00000000-0000-0000-0000-000000000000}"/>
          </ac:spMkLst>
        </pc:spChg>
        <pc:spChg chg="mod">
          <ac:chgData name="pravin raj" userId="20f65a7be9437af2" providerId="LiveId" clId="{A476C9FE-482B-401F-9652-1F7674100782}" dt="2024-08-30T07:40:16.254" v="1299" actId="1076"/>
          <ac:spMkLst>
            <pc:docMk/>
            <pc:sldMk cId="0" sldId="258"/>
            <ac:spMk id="23" creationId="{D0827FA3-A9D4-0FE5-45BE-664C8C920E82}"/>
          </ac:spMkLst>
        </pc:spChg>
      </pc:sldChg>
      <pc:sldChg chg="modSp mod">
        <pc:chgData name="pravin raj" userId="20f65a7be9437af2" providerId="LiveId" clId="{A476C9FE-482B-401F-9652-1F7674100782}" dt="2024-08-30T07:48:58.824" v="1383" actId="27636"/>
        <pc:sldMkLst>
          <pc:docMk/>
          <pc:sldMk cId="0" sldId="259"/>
        </pc:sldMkLst>
        <pc:spChg chg="mod">
          <ac:chgData name="pravin raj" userId="20f65a7be9437af2" providerId="LiveId" clId="{A476C9FE-482B-401F-9652-1F7674100782}" dt="2024-08-30T07:40:06.749" v="1298"/>
          <ac:spMkLst>
            <pc:docMk/>
            <pc:sldMk cId="0" sldId="259"/>
            <ac:spMk id="7" creationId="{00000000-0000-0000-0000-000000000000}"/>
          </ac:spMkLst>
        </pc:spChg>
        <pc:spChg chg="mod">
          <ac:chgData name="pravin raj" userId="20f65a7be9437af2" providerId="LiveId" clId="{A476C9FE-482B-401F-9652-1F7674100782}" dt="2024-08-30T07:48:58.824" v="1383" actId="27636"/>
          <ac:spMkLst>
            <pc:docMk/>
            <pc:sldMk cId="0" sldId="259"/>
            <ac:spMk id="9" creationId="{DD1C1D2C-1B6A-846A-2B1E-2FC4A89B6EF8}"/>
          </ac:spMkLst>
        </pc:spChg>
        <pc:spChg chg="mod">
          <ac:chgData name="pravin raj" userId="20f65a7be9437af2" providerId="LiveId" clId="{A476C9FE-482B-401F-9652-1F7674100782}" dt="2024-08-30T07:40:06.749" v="1298"/>
          <ac:spMkLst>
            <pc:docMk/>
            <pc:sldMk cId="0" sldId="259"/>
            <ac:spMk id="10" creationId="{00000000-0000-0000-0000-000000000000}"/>
          </ac:spMkLst>
        </pc:spChg>
      </pc:sldChg>
      <pc:sldChg chg="modSp mod">
        <pc:chgData name="pravin raj" userId="20f65a7be9437af2" providerId="LiveId" clId="{A476C9FE-482B-401F-9652-1F7674100782}" dt="2024-08-30T07:59:01.922" v="1426" actId="207"/>
        <pc:sldMkLst>
          <pc:docMk/>
          <pc:sldMk cId="0" sldId="260"/>
        </pc:sldMkLst>
        <pc:spChg chg="mod">
          <ac:chgData name="pravin raj" userId="20f65a7be9437af2" providerId="LiveId" clId="{A476C9FE-482B-401F-9652-1F7674100782}" dt="2024-08-30T07:47:38.920" v="1362" actId="14100"/>
          <ac:spMkLst>
            <pc:docMk/>
            <pc:sldMk cId="0" sldId="260"/>
            <ac:spMk id="7" creationId="{00000000-0000-0000-0000-000000000000}"/>
          </ac:spMkLst>
        </pc:spChg>
        <pc:spChg chg="mod">
          <ac:chgData name="pravin raj" userId="20f65a7be9437af2" providerId="LiveId" clId="{A476C9FE-482B-401F-9652-1F7674100782}" dt="2024-08-30T07:40:06.749" v="1298"/>
          <ac:spMkLst>
            <pc:docMk/>
            <pc:sldMk cId="0" sldId="260"/>
            <ac:spMk id="10" creationId="{00000000-0000-0000-0000-000000000000}"/>
          </ac:spMkLst>
        </pc:spChg>
        <pc:spChg chg="mod">
          <ac:chgData name="pravin raj" userId="20f65a7be9437af2" providerId="LiveId" clId="{A476C9FE-482B-401F-9652-1F7674100782}" dt="2024-08-30T07:59:01.922" v="1426" actId="207"/>
          <ac:spMkLst>
            <pc:docMk/>
            <pc:sldMk cId="0" sldId="260"/>
            <ac:spMk id="11" creationId="{F050B57B-77CA-84FA-9910-3F41C17BBB48}"/>
          </ac:spMkLst>
        </pc:spChg>
      </pc:sldChg>
      <pc:sldChg chg="addSp modSp mod modClrScheme chgLayout">
        <pc:chgData name="pravin raj" userId="20f65a7be9437af2" providerId="LiveId" clId="{A476C9FE-482B-401F-9652-1F7674100782}" dt="2024-08-30T07:48:09.738" v="1367" actId="27636"/>
        <pc:sldMkLst>
          <pc:docMk/>
          <pc:sldMk cId="0" sldId="261"/>
        </pc:sldMkLst>
        <pc:spChg chg="mod ord">
          <ac:chgData name="pravin raj" userId="20f65a7be9437af2" providerId="LiveId" clId="{A476C9FE-482B-401F-9652-1F7674100782}" dt="2024-08-30T07:40:06.749" v="1298"/>
          <ac:spMkLst>
            <pc:docMk/>
            <pc:sldMk cId="0" sldId="261"/>
            <ac:spMk id="5" creationId="{00000000-0000-0000-0000-000000000000}"/>
          </ac:spMkLst>
        </pc:spChg>
        <pc:spChg chg="add mod ord">
          <ac:chgData name="pravin raj" userId="20f65a7be9437af2" providerId="LiveId" clId="{A476C9FE-482B-401F-9652-1F7674100782}" dt="2024-08-30T07:48:09.738" v="1367" actId="27636"/>
          <ac:spMkLst>
            <pc:docMk/>
            <pc:sldMk cId="0" sldId="261"/>
            <ac:spMk id="7" creationId="{CBAA8DA4-DF6D-584C-243A-9D5680217AA4}"/>
          </ac:spMkLst>
        </pc:spChg>
        <pc:spChg chg="mod ord">
          <ac:chgData name="pravin raj" userId="20f65a7be9437af2" providerId="LiveId" clId="{A476C9FE-482B-401F-9652-1F7674100782}" dt="2024-08-30T07:40:06.749" v="1298"/>
          <ac:spMkLst>
            <pc:docMk/>
            <pc:sldMk cId="0" sldId="261"/>
            <ac:spMk id="8" creationId="{00000000-0000-0000-0000-000000000000}"/>
          </ac:spMkLst>
        </pc:spChg>
      </pc:sldChg>
      <pc:sldChg chg="addSp modSp mod modClrScheme chgLayout">
        <pc:chgData name="pravin raj" userId="20f65a7be9437af2" providerId="LiveId" clId="{A476C9FE-482B-401F-9652-1F7674100782}" dt="2024-08-30T07:50:14.101" v="1398" actId="1076"/>
        <pc:sldMkLst>
          <pc:docMk/>
          <pc:sldMk cId="0" sldId="262"/>
        </pc:sldMkLst>
        <pc:spChg chg="mod ord">
          <ac:chgData name="pravin raj" userId="20f65a7be9437af2" providerId="LiveId" clId="{A476C9FE-482B-401F-9652-1F7674100782}" dt="2024-08-30T07:47:47.140" v="1363" actId="14100"/>
          <ac:spMkLst>
            <pc:docMk/>
            <pc:sldMk cId="0" sldId="262"/>
            <ac:spMk id="6" creationId="{00000000-0000-0000-0000-000000000000}"/>
          </ac:spMkLst>
        </pc:spChg>
        <pc:spChg chg="add mod ord">
          <ac:chgData name="pravin raj" userId="20f65a7be9437af2" providerId="LiveId" clId="{A476C9FE-482B-401F-9652-1F7674100782}" dt="2024-08-30T07:50:14.101" v="1398" actId="1076"/>
          <ac:spMkLst>
            <pc:docMk/>
            <pc:sldMk cId="0" sldId="262"/>
            <ac:spMk id="8" creationId="{1AE9F9C4-BF74-BC8D-754F-0E6D81BEC1C0}"/>
          </ac:spMkLst>
        </pc:spChg>
        <pc:spChg chg="mod ord">
          <ac:chgData name="pravin raj" userId="20f65a7be9437af2" providerId="LiveId" clId="{A476C9FE-482B-401F-9652-1F7674100782}" dt="2024-08-30T07:40:06.749" v="1298"/>
          <ac:spMkLst>
            <pc:docMk/>
            <pc:sldMk cId="0" sldId="262"/>
            <ac:spMk id="9" creationId="{00000000-0000-0000-0000-000000000000}"/>
          </ac:spMkLst>
        </pc:spChg>
      </pc:sldChg>
      <pc:sldChg chg="modSp mod">
        <pc:chgData name="pravin raj" userId="20f65a7be9437af2" providerId="LiveId" clId="{A476C9FE-482B-401F-9652-1F7674100782}" dt="2024-08-30T07:49:12.022" v="1384" actId="14100"/>
        <pc:sldMkLst>
          <pc:docMk/>
          <pc:sldMk cId="0" sldId="263"/>
        </pc:sldMkLst>
        <pc:spChg chg="mod">
          <ac:chgData name="pravin raj" userId="20f65a7be9437af2" providerId="LiveId" clId="{A476C9FE-482B-401F-9652-1F7674100782}" dt="2024-08-30T07:49:12.022" v="1384" actId="14100"/>
          <ac:spMkLst>
            <pc:docMk/>
            <pc:sldMk cId="0" sldId="263"/>
            <ac:spMk id="9" creationId="{FAD9CEB2-36E1-0550-426B-2FAF97882044}"/>
          </ac:spMkLst>
        </pc:spChg>
      </pc:sldChg>
      <pc:sldChg chg="addSp delSp modSp mod modClrScheme chgLayout">
        <pc:chgData name="pravin raj" userId="20f65a7be9437af2" providerId="LiveId" clId="{A476C9FE-482B-401F-9652-1F7674100782}" dt="2024-08-30T07:49:20.073" v="1385" actId="14100"/>
        <pc:sldMkLst>
          <pc:docMk/>
          <pc:sldMk cId="0" sldId="264"/>
        </pc:sldMkLst>
        <pc:spChg chg="add del mod ord">
          <ac:chgData name="pravin raj" userId="20f65a7be9437af2" providerId="LiveId" clId="{A476C9FE-482B-401F-9652-1F7674100782}" dt="2024-08-30T07:17:28.237" v="871" actId="21"/>
          <ac:spMkLst>
            <pc:docMk/>
            <pc:sldMk cId="0" sldId="264"/>
            <ac:spMk id="2" creationId="{764CA7CA-7D5A-8CEC-87FA-9F7B235991C3}"/>
          </ac:spMkLst>
        </pc:spChg>
        <pc:spChg chg="add del mod ord">
          <ac:chgData name="pravin raj" userId="20f65a7be9437af2" providerId="LiveId" clId="{A476C9FE-482B-401F-9652-1F7674100782}" dt="2024-08-30T07:17:33.762" v="872"/>
          <ac:spMkLst>
            <pc:docMk/>
            <pc:sldMk cId="0" sldId="264"/>
            <ac:spMk id="3" creationId="{E690981B-670F-99E4-B43C-213053B79309}"/>
          </ac:spMkLst>
        </pc:spChg>
        <pc:spChg chg="add mod">
          <ac:chgData name="pravin raj" userId="20f65a7be9437af2" providerId="LiveId" clId="{A476C9FE-482B-401F-9652-1F7674100782}" dt="2024-08-30T07:49:20.073" v="1385" actId="14100"/>
          <ac:spMkLst>
            <pc:docMk/>
            <pc:sldMk cId="0" sldId="264"/>
            <ac:spMk id="4" creationId="{764CA7CA-7D5A-8CEC-87FA-9F7B235991C3}"/>
          </ac:spMkLst>
        </pc:spChg>
      </pc:sldChg>
      <pc:sldChg chg="addSp modSp mod">
        <pc:chgData name="pravin raj" userId="20f65a7be9437af2" providerId="LiveId" clId="{A476C9FE-482B-401F-9652-1F7674100782}" dt="2024-08-30T07:02:27.997" v="318" actId="1076"/>
        <pc:sldMkLst>
          <pc:docMk/>
          <pc:sldMk cId="0" sldId="265"/>
        </pc:sldMkLst>
        <pc:picChg chg="add mod">
          <ac:chgData name="pravin raj" userId="20f65a7be9437af2" providerId="LiveId" clId="{A476C9FE-482B-401F-9652-1F7674100782}" dt="2024-08-30T07:02:27.997" v="318" actId="1076"/>
          <ac:picMkLst>
            <pc:docMk/>
            <pc:sldMk cId="0" sldId="265"/>
            <ac:picMk id="2" creationId="{3D12A284-3B26-9C68-DDEF-CDBFD9C1C0A9}"/>
          </ac:picMkLst>
        </pc:picChg>
      </pc:sldChg>
      <pc:sldChg chg="addSp delSp modSp mod modClrScheme chgLayout">
        <pc:chgData name="pravin raj" userId="20f65a7be9437af2" providerId="LiveId" clId="{A476C9FE-482B-401F-9652-1F7674100782}" dt="2024-08-30T07:40:06.749" v="1298"/>
        <pc:sldMkLst>
          <pc:docMk/>
          <pc:sldMk cId="2986442291" sldId="268"/>
        </pc:sldMkLst>
        <pc:spChg chg="mod ord">
          <ac:chgData name="pravin raj" userId="20f65a7be9437af2" providerId="LiveId" clId="{A476C9FE-482B-401F-9652-1F7674100782}" dt="2024-08-30T07:40:06.749" v="1298"/>
          <ac:spMkLst>
            <pc:docMk/>
            <pc:sldMk cId="2986442291" sldId="268"/>
            <ac:spMk id="2" creationId="{F9A5CB5B-BDD0-5A64-1A7C-37D3C88F8F9E}"/>
          </ac:spMkLst>
        </pc:spChg>
        <pc:spChg chg="add del mod ord">
          <ac:chgData name="pravin raj" userId="20f65a7be9437af2" providerId="LiveId" clId="{A476C9FE-482B-401F-9652-1F7674100782}" dt="2024-08-30T07:37:39.665" v="1273"/>
          <ac:spMkLst>
            <pc:docMk/>
            <pc:sldMk cId="2986442291" sldId="268"/>
            <ac:spMk id="3" creationId="{22085436-CCEB-E4FA-6D04-6C487F88B74E}"/>
          </ac:spMkLst>
        </pc:spChg>
        <pc:spChg chg="add mod">
          <ac:chgData name="pravin raj" userId="20f65a7be9437af2" providerId="LiveId" clId="{A476C9FE-482B-401F-9652-1F7674100782}" dt="2024-08-30T07:38:08.075" v="1276" actId="14100"/>
          <ac:spMkLst>
            <pc:docMk/>
            <pc:sldMk cId="2986442291" sldId="268"/>
            <ac:spMk id="4" creationId="{01365F0C-2C7D-DC8F-CC62-85DDBC0D1A2B}"/>
          </ac:spMkLst>
        </pc:spChg>
      </pc:sldChg>
      <pc:sldChg chg="addSp modSp mod modClrScheme chgLayout">
        <pc:chgData name="pravin raj" userId="20f65a7be9437af2" providerId="LiveId" clId="{A476C9FE-482B-401F-9652-1F7674100782}" dt="2024-08-30T07:48:01.107" v="1365" actId="27636"/>
        <pc:sldMkLst>
          <pc:docMk/>
          <pc:sldMk cId="2720660618" sldId="269"/>
        </pc:sldMkLst>
        <pc:spChg chg="mod ord">
          <ac:chgData name="pravin raj" userId="20f65a7be9437af2" providerId="LiveId" clId="{A476C9FE-482B-401F-9652-1F7674100782}" dt="2024-08-30T07:40:06.749" v="1298"/>
          <ac:spMkLst>
            <pc:docMk/>
            <pc:sldMk cId="2720660618" sldId="269"/>
            <ac:spMk id="2" creationId="{6E06195E-16D6-79D8-7A9F-F8EB1FE9E212}"/>
          </ac:spMkLst>
        </pc:spChg>
        <pc:spChg chg="add mod ord">
          <ac:chgData name="pravin raj" userId="20f65a7be9437af2" providerId="LiveId" clId="{A476C9FE-482B-401F-9652-1F7674100782}" dt="2024-08-30T07:48:01.107" v="1365" actId="27636"/>
          <ac:spMkLst>
            <pc:docMk/>
            <pc:sldMk cId="2720660618" sldId="269"/>
            <ac:spMk id="3" creationId="{858628EA-D781-6F59-B223-E0E2DBCD98B0}"/>
          </ac:spMkLst>
        </pc:spChg>
      </pc:sldChg>
      <pc:sldChg chg="addSp delSp modSp new mod">
        <pc:chgData name="pravin raj" userId="20f65a7be9437af2" providerId="LiveId" clId="{A476C9FE-482B-401F-9652-1F7674100782}" dt="2024-08-30T07:49:48.694" v="1395" actId="20577"/>
        <pc:sldMkLst>
          <pc:docMk/>
          <pc:sldMk cId="2309465537" sldId="270"/>
        </pc:sldMkLst>
        <pc:spChg chg="del">
          <ac:chgData name="pravin raj" userId="20f65a7be9437af2" providerId="LiveId" clId="{A476C9FE-482B-401F-9652-1F7674100782}" dt="2024-08-30T07:22:19.034" v="1192" actId="21"/>
          <ac:spMkLst>
            <pc:docMk/>
            <pc:sldMk cId="2309465537" sldId="270"/>
            <ac:spMk id="2" creationId="{B92A5D4C-F0DB-C63B-1A42-3B619F2B5869}"/>
          </ac:spMkLst>
        </pc:spChg>
        <pc:spChg chg="del mod">
          <ac:chgData name="pravin raj" userId="20f65a7be9437af2" providerId="LiveId" clId="{A476C9FE-482B-401F-9652-1F7674100782}" dt="2024-08-30T07:22:24.603" v="1194"/>
          <ac:spMkLst>
            <pc:docMk/>
            <pc:sldMk cId="2309465537" sldId="270"/>
            <ac:spMk id="3" creationId="{941A61F4-5E8D-84D7-7A7B-7A1AFA580C74}"/>
          </ac:spMkLst>
        </pc:spChg>
        <pc:spChg chg="add mod">
          <ac:chgData name="pravin raj" userId="20f65a7be9437af2" providerId="LiveId" clId="{A476C9FE-482B-401F-9652-1F7674100782}" dt="2024-08-30T07:49:48.694" v="1395" actId="20577"/>
          <ac:spMkLst>
            <pc:docMk/>
            <pc:sldMk cId="2309465537" sldId="270"/>
            <ac:spMk id="4" creationId="{B92A5D4C-F0DB-C63B-1A42-3B619F2B5869}"/>
          </ac:spMkLst>
        </pc:spChg>
      </pc:sldChg>
      <pc:sldChg chg="addSp delSp modSp new mod modClrScheme chgLayout">
        <pc:chgData name="pravin raj" userId="20f65a7be9437af2" providerId="LiveId" clId="{A476C9FE-482B-401F-9652-1F7674100782}" dt="2024-08-30T07:58:37.759" v="1423" actId="207"/>
        <pc:sldMkLst>
          <pc:docMk/>
          <pc:sldMk cId="3726460568" sldId="271"/>
        </pc:sldMkLst>
        <pc:spChg chg="mod ord">
          <ac:chgData name="pravin raj" userId="20f65a7be9437af2" providerId="LiveId" clId="{A476C9FE-482B-401F-9652-1F7674100782}" dt="2024-08-30T07:57:19.244" v="1419" actId="700"/>
          <ac:spMkLst>
            <pc:docMk/>
            <pc:sldMk cId="3726460568" sldId="271"/>
            <ac:spMk id="2" creationId="{DEDBF3A8-FFBD-4E24-A9D3-EAE2E0B87B5D}"/>
          </ac:spMkLst>
        </pc:spChg>
        <pc:spChg chg="add mod ord">
          <ac:chgData name="pravin raj" userId="20f65a7be9437af2" providerId="LiveId" clId="{A476C9FE-482B-401F-9652-1F7674100782}" dt="2024-08-30T07:58:37.759" v="1423" actId="207"/>
          <ac:spMkLst>
            <pc:docMk/>
            <pc:sldMk cId="3726460568" sldId="271"/>
            <ac:spMk id="3" creationId="{D4FF14D0-3430-BD9C-F666-52331498E6C9}"/>
          </ac:spMkLst>
        </pc:spChg>
        <pc:spChg chg="add del mod ord">
          <ac:chgData name="pravin raj" userId="20f65a7be9437af2" providerId="LiveId" clId="{A476C9FE-482B-401F-9652-1F7674100782}" dt="2024-08-30T07:57:14.184" v="1418" actId="700"/>
          <ac:spMkLst>
            <pc:docMk/>
            <pc:sldMk cId="3726460568" sldId="271"/>
            <ac:spMk id="4" creationId="{E807ADAA-BCC8-CA39-1A1E-71ECFAF7D308}"/>
          </ac:spMkLst>
        </pc:spChg>
      </pc:sldChg>
      <pc:sldChg chg="modSp new mod chgLayout">
        <pc:chgData name="pravin raj" userId="20f65a7be9437af2" providerId="LiveId" clId="{A476C9FE-482B-401F-9652-1F7674100782}" dt="2024-08-30T07:58:26.973" v="1422" actId="1076"/>
        <pc:sldMkLst>
          <pc:docMk/>
          <pc:sldMk cId="1288747973" sldId="272"/>
        </pc:sldMkLst>
        <pc:spChg chg="mod ord">
          <ac:chgData name="pravin raj" userId="20f65a7be9437af2" providerId="LiveId" clId="{A476C9FE-482B-401F-9652-1F7674100782}" dt="2024-08-30T07:58:26.973" v="1422" actId="1076"/>
          <ac:spMkLst>
            <pc:docMk/>
            <pc:sldMk cId="1288747973" sldId="272"/>
            <ac:spMk id="2" creationId="{311129C9-91D6-7EF6-B03E-B1723A14FF3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smtClean="0"/>
              <a:t>EMPLOYEE</a:t>
            </a:r>
            <a:r>
              <a:rPr lang="en-US" baseline="0" dirty="0" smtClean="0"/>
              <a:t> PERFORMANCE ANALYSIS</a:t>
            </a:r>
            <a:endParaRPr lang="en-US" dirty="0"/>
          </a:p>
        </c:rich>
      </c:tx>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3.4375000000000003E-2"/>
          <c:y val="1.6710936472014243E-2"/>
          <c:w val="0.96562499999999996"/>
          <c:h val="0.76433041558006798"/>
        </c:manualLayout>
      </c:layout>
      <c:lineChart>
        <c:grouping val="standard"/>
        <c:varyColors val="0"/>
        <c:ser>
          <c:idx val="0"/>
          <c:order val="0"/>
          <c:tx>
            <c:strRef>
              <c:f>Sheet1!$B$1</c:f>
              <c:strCache>
                <c:ptCount val="1"/>
                <c:pt idx="0">
                  <c:v>Series 1</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7938-4F16-917F-D1FDF5A20E05}"/>
            </c:ext>
          </c:extLst>
        </c:ser>
        <c:ser>
          <c:idx val="1"/>
          <c:order val="1"/>
          <c:tx>
            <c:strRef>
              <c:f>Sheet1!$C$1</c:f>
              <c:strCache>
                <c:ptCount val="1"/>
                <c:pt idx="0">
                  <c:v>Series 2</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7938-4F16-917F-D1FDF5A20E05}"/>
            </c:ext>
          </c:extLst>
        </c:ser>
        <c:ser>
          <c:idx val="2"/>
          <c:order val="2"/>
          <c:tx>
            <c:strRef>
              <c:f>Sheet1!$D$1</c:f>
              <c:strCache>
                <c:ptCount val="1"/>
                <c:pt idx="0">
                  <c:v>Series 3</c:v>
                </c:pt>
              </c:strCache>
            </c:strRef>
          </c:tx>
          <c:spPr>
            <a:ln w="22225" cap="rnd">
              <a:solidFill>
                <a:schemeClr val="accent3"/>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7938-4F16-917F-D1FDF5A20E05}"/>
            </c:ext>
          </c:extLst>
        </c:ser>
        <c:dLbls>
          <c:dLblPos val="ctr"/>
          <c:showLegendKey val="0"/>
          <c:showVal val="1"/>
          <c:showCatName val="0"/>
          <c:showSerName val="0"/>
          <c:showPercent val="0"/>
          <c:showBubbleSize val="0"/>
        </c:dLbls>
        <c:smooth val="0"/>
        <c:axId val="157178304"/>
        <c:axId val="186881504"/>
      </c:lineChart>
      <c:catAx>
        <c:axId val="15717830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86881504"/>
        <c:crosses val="autoZero"/>
        <c:auto val="1"/>
        <c:lblAlgn val="ctr"/>
        <c:lblOffset val="100"/>
        <c:noMultiLvlLbl val="0"/>
      </c:catAx>
      <c:valAx>
        <c:axId val="18688150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5717830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39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01727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8780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37721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1072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98380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41285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9742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131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3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59993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871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8218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51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2671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083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50232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80468"/>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404813" y="946442"/>
            <a:ext cx="9982200" cy="1678665"/>
          </a:xfrm>
          <a:prstGeom prst="rect">
            <a:avLst/>
          </a:prstGeom>
        </p:spPr>
        <p:txBody>
          <a:bodyPr vert="horz" wrap="square" lIns="0" tIns="16510" rIns="0" bIns="0" rtlCol="0">
            <a:spAutoFit/>
            <a:scene3d>
              <a:camera prst="orthographicFront"/>
              <a:lightRig rig="threePt" dir="t"/>
            </a:scene3d>
            <a:sp3d extrusionH="57150">
              <a:bevelT w="82550" h="38100" prst="coolSlant"/>
            </a:sp3d>
          </a:bodyPr>
          <a:lstStyle/>
          <a:p>
            <a:pPr marL="3213735">
              <a:spcBef>
                <a:spcPts val="130"/>
              </a:spcBef>
            </a:pPr>
            <a:r>
              <a:rPr lang="en-US" b="1" cap="none" spc="50" dirty="0">
                <a:ln w="0"/>
                <a:solidFill>
                  <a:sysClr val="windowText" lastClr="000000"/>
                </a:solidFill>
                <a:effectLst>
                  <a:innerShdw blurRad="63500" dist="50800" dir="13500000">
                    <a:srgbClr val="000000">
                      <a:alpha val="50000"/>
                    </a:srgbClr>
                  </a:innerShdw>
                </a:effectLst>
                <a:latin typeface="Aharoni" panose="02010803020104030203" pitchFamily="2" charset="-79"/>
                <a:cs typeface="Aharoni" panose="02010803020104030203" pitchFamily="2" charset="-79"/>
              </a:rPr>
              <a:t>Employee Data Analysis using Excel</a:t>
            </a:r>
            <a:r>
              <a:rPr lang="en-US" b="1" i="0" dirty="0">
                <a:solidFill>
                  <a:sysClr val="windowText" lastClr="000000"/>
                </a:solidFill>
                <a:effectLst/>
                <a:latin typeface="Aharoni" panose="02010803020104030203" pitchFamily="2" charset="-79"/>
                <a:cs typeface="Aharoni" panose="02010803020104030203" pitchFamily="2" charset="-79"/>
              </a:rPr>
              <a:t> </a:t>
            </a:r>
            <a:br>
              <a:rPr lang="en-US" b="1" i="0" dirty="0">
                <a:solidFill>
                  <a:sysClr val="windowText" lastClr="000000"/>
                </a:solidFill>
                <a:effectLst/>
                <a:latin typeface="Aharoni" panose="02010803020104030203" pitchFamily="2" charset="-79"/>
                <a:cs typeface="Aharoni" panose="02010803020104030203" pitchFamily="2" charset="-79"/>
              </a:rPr>
            </a:br>
            <a:endParaRPr spc="15" dirty="0">
              <a:solidFill>
                <a:sysClr val="windowText" lastClr="000000"/>
              </a:solidFill>
              <a:latin typeface="Aharoni" panose="02010803020104030203" pitchFamily="2" charset="-79"/>
              <a:cs typeface="Aharoni" panose="02010803020104030203" pitchFamily="2" charset="-79"/>
            </a:endParaRPr>
          </a:p>
        </p:txBody>
      </p:sp>
      <p:sp>
        <p:nvSpPr>
          <p:cNvPr id="11" name="object 11"/>
          <p:cNvSpPr txBox="1">
            <a:spLocks noGrp="1"/>
          </p:cNvSpPr>
          <p:nvPr>
            <p:ph type="sldNum" sz="quarter" idx="12"/>
          </p:nvPr>
        </p:nvSpPr>
        <p:spPr>
          <a:xfrm>
            <a:off x="10352540" y="704985"/>
            <a:ext cx="838199" cy="358431"/>
          </a:xfrm>
          <a:prstGeom prst="rect">
            <a:avLst/>
          </a:prstGeom>
        </p:spPr>
        <p:txBody>
          <a:bodyPr vert="horz" wrap="square" lIns="0" tIns="6985" rIns="0" bIns="0" rtlCol="0">
            <a:spAutoFit/>
          </a:bodyPr>
          <a:lstStyle/>
          <a:p>
            <a:pPr marL="38100">
              <a:lnSpc>
                <a:spcPct val="100000"/>
              </a:lnSpc>
              <a:spcBef>
                <a:spcPts val="55"/>
              </a:spcBef>
            </a:pPr>
            <a:r>
              <a:rPr lang="en-IN" spc="10" dirty="0"/>
              <a:t>1</a:t>
            </a:r>
          </a:p>
          <a:p>
            <a:pPr marL="38100">
              <a:lnSpc>
                <a:spcPct val="100000"/>
              </a:lnSpc>
              <a:spcBef>
                <a:spcPts val="55"/>
              </a:spcBef>
            </a:pPr>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90700" y="2798304"/>
            <a:ext cx="8610600" cy="2308324"/>
          </a:xfrm>
          <a:prstGeom prst="rect">
            <a:avLst/>
          </a:prstGeom>
          <a:noFill/>
        </p:spPr>
        <p:txBody>
          <a:bodyPr wrap="square" rtlCol="0">
            <a:spAutoFit/>
          </a:bodyPr>
          <a:lstStyle/>
          <a:p>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STUDENT </a:t>
            </a:r>
            <a:r>
              <a:rPr 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NAME:</a:t>
            </a:r>
            <a:r>
              <a:rPr lang="en-US" sz="2400" b="1" dirty="0" smtClean="0">
                <a:ln w="9525">
                  <a:solidFill>
                    <a:schemeClr val="bg1"/>
                  </a:solidFill>
                  <a:prstDash val="solid"/>
                </a:ln>
                <a:effectLst>
                  <a:outerShdw blurRad="12700" dist="38100" dir="2700000" algn="tl" rotWithShape="0">
                    <a:schemeClr val="bg1">
                      <a:lumMod val="50000"/>
                    </a:schemeClr>
                  </a:outerShdw>
                </a:effectLst>
              </a:rPr>
              <a:t> </a:t>
            </a:r>
            <a:r>
              <a:rPr lang="en-US" sz="2400" dirty="0" smtClean="0">
                <a:latin typeface="Andalus" panose="02020603050405020304" pitchFamily="18" charset="-78"/>
                <a:cs typeface="Andalus" panose="02020603050405020304" pitchFamily="18" charset="-78"/>
              </a:rPr>
              <a:t>M.MONISHA</a:t>
            </a:r>
            <a:endParaRPr lang="en-US" sz="2400" dirty="0">
              <a:latin typeface="Andalus" panose="02020603050405020304" pitchFamily="18" charset="-78"/>
              <a:cs typeface="Andalus" panose="02020603050405020304" pitchFamily="18" charset="-78"/>
            </a:endParaRPr>
          </a:p>
          <a:p>
            <a:r>
              <a:rPr 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REGISTER NO:</a:t>
            </a:r>
            <a:r>
              <a:rPr lang="en-US" sz="2400" b="1" dirty="0" smtClean="0">
                <a:solidFill>
                  <a:schemeClr val="bg1"/>
                </a:solidFill>
              </a:rPr>
              <a:t> </a:t>
            </a:r>
            <a:r>
              <a:rPr lang="en-US" sz="2400" dirty="0" smtClean="0">
                <a:latin typeface="Andalus" panose="02020603050405020304" pitchFamily="18" charset="-78"/>
                <a:cs typeface="Andalus" panose="02020603050405020304" pitchFamily="18" charset="-78"/>
              </a:rPr>
              <a:t>312218508</a:t>
            </a:r>
            <a:endParaRPr lang="en-US" sz="2400" dirty="0">
              <a:latin typeface="Andalus" panose="02020603050405020304" pitchFamily="18" charset="-78"/>
              <a:cs typeface="Andalus" panose="02020603050405020304" pitchFamily="18" charset="-78"/>
            </a:endParaRPr>
          </a:p>
          <a:p>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DEPARTMENT</a:t>
            </a:r>
            <a:r>
              <a:rPr 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sz="2400" b="1" dirty="0" smtClean="0"/>
              <a:t> </a:t>
            </a:r>
            <a:r>
              <a:rPr lang="en-US" sz="2400" dirty="0" smtClean="0">
                <a:latin typeface="Andalus" panose="02020603050405020304" pitchFamily="18" charset="-78"/>
                <a:cs typeface="Andalus" panose="02020603050405020304" pitchFamily="18" charset="-78"/>
              </a:rPr>
              <a:t>BACHELOR </a:t>
            </a:r>
            <a:r>
              <a:rPr lang="en-US" sz="2400" dirty="0">
                <a:latin typeface="Andalus" panose="02020603050405020304" pitchFamily="18" charset="-78"/>
                <a:cs typeface="Andalus" panose="02020603050405020304" pitchFamily="18" charset="-78"/>
              </a:rPr>
              <a:t>OF COMMERCE</a:t>
            </a:r>
          </a:p>
          <a:p>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NAAN MUDHALVAN USER </a:t>
            </a:r>
            <a:r>
              <a:rPr 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NAME</a:t>
            </a:r>
            <a:r>
              <a:rPr lang="en-US" sz="2400" b="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sz="2400" b="1" smtClean="0"/>
              <a:t> </a:t>
            </a:r>
            <a:r>
              <a:rPr lang="en-US" sz="2400" smtClean="0">
                <a:latin typeface="Andalus" panose="02020603050405020304" pitchFamily="18" charset="-78"/>
                <a:cs typeface="Andalus" panose="02020603050405020304" pitchFamily="18" charset="-78"/>
              </a:rPr>
              <a:t>unm168922uco58</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ndalus" panose="02020603050405020304" pitchFamily="18" charset="-78"/>
              <a:cs typeface="Andalus" panose="02020603050405020304" pitchFamily="18" charset="-78"/>
            </a:endParaRPr>
          </a:p>
          <a:p>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COLLEGE</a:t>
            </a:r>
            <a:r>
              <a:rPr 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sz="2400" b="1" dirty="0" smtClean="0"/>
              <a:t> </a:t>
            </a:r>
            <a:r>
              <a:rPr lang="en-US" sz="2400" dirty="0" smtClean="0">
                <a:latin typeface="Andalus" panose="02020603050405020304" pitchFamily="18" charset="-78"/>
                <a:cs typeface="Andalus" panose="02020603050405020304" pitchFamily="18" charset="-78"/>
              </a:rPr>
              <a:t>GOVERNMENT </a:t>
            </a:r>
            <a:r>
              <a:rPr lang="en-US" sz="2400" dirty="0">
                <a:latin typeface="Andalus" panose="02020603050405020304" pitchFamily="18" charset="-78"/>
                <a:cs typeface="Andalus" panose="02020603050405020304" pitchFamily="18" charset="-78"/>
              </a:rPr>
              <a:t>ARTS AND SCIENCE COLLEGE     	 		    PERUMBAKKAM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Aharoni" panose="02010803020104030203" pitchFamily="2" charset="-79"/>
                <a:cs typeface="Aharoni" panose="02010803020104030203" pitchFamily="2" charset="-79"/>
              </a:rPr>
              <a:t>M</a:t>
            </a:r>
            <a:r>
              <a:rPr sz="4400" b="1" dirty="0">
                <a:latin typeface="Aharoni" panose="02010803020104030203" pitchFamily="2" charset="-79"/>
                <a:cs typeface="Aharoni" panose="02010803020104030203" pitchFamily="2" charset="-79"/>
              </a:rPr>
              <a:t>O</a:t>
            </a:r>
            <a:r>
              <a:rPr sz="4400" b="1" spc="-15" dirty="0">
                <a:latin typeface="Aharoni" panose="02010803020104030203" pitchFamily="2" charset="-79"/>
                <a:cs typeface="Aharoni" panose="02010803020104030203" pitchFamily="2" charset="-79"/>
              </a:rPr>
              <a:t>D</a:t>
            </a:r>
            <a:r>
              <a:rPr sz="4400" b="1" spc="-35" dirty="0">
                <a:latin typeface="Aharoni" panose="02010803020104030203" pitchFamily="2" charset="-79"/>
                <a:cs typeface="Aharoni" panose="02010803020104030203" pitchFamily="2" charset="-79"/>
              </a:rPr>
              <a:t>E</a:t>
            </a:r>
            <a:r>
              <a:rPr sz="4400" b="1" spc="-30" dirty="0">
                <a:latin typeface="Aharoni" panose="02010803020104030203" pitchFamily="2" charset="-79"/>
                <a:cs typeface="Aharoni" panose="02010803020104030203" pitchFamily="2" charset="-79"/>
              </a:rPr>
              <a:t>LL</a:t>
            </a:r>
            <a:r>
              <a:rPr sz="4400" b="1" spc="-5" dirty="0">
                <a:latin typeface="Aharoni" panose="02010803020104030203" pitchFamily="2" charset="-79"/>
                <a:cs typeface="Aharoni" panose="02010803020104030203" pitchFamily="2" charset="-79"/>
              </a:rPr>
              <a:t>I</a:t>
            </a:r>
            <a:r>
              <a:rPr sz="4400" b="1" spc="30" dirty="0">
                <a:latin typeface="Aharoni" panose="02010803020104030203" pitchFamily="2" charset="-79"/>
                <a:cs typeface="Aharoni" panose="02010803020104030203" pitchFamily="2" charset="-79"/>
              </a:rPr>
              <a:t>N</a:t>
            </a:r>
            <a:r>
              <a:rPr sz="4400" b="1" spc="5" dirty="0">
                <a:latin typeface="Aharoni" panose="02010803020104030203" pitchFamily="2" charset="-79"/>
                <a:cs typeface="Aharoni" panose="02010803020104030203" pitchFamily="2" charset="-79"/>
              </a:rPr>
              <a:t>G</a:t>
            </a:r>
            <a:endParaRPr sz="4400" dirty="0">
              <a:latin typeface="Aharoni" panose="02010803020104030203" pitchFamily="2" charset="-79"/>
              <a:cs typeface="Aharoni" panose="02010803020104030203" pitchFamily="2" charset="-79"/>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1">
            <a:extLst>
              <a:ext uri="{FF2B5EF4-FFF2-40B4-BE49-F238E27FC236}">
                <a16:creationId xmlns:a16="http://schemas.microsoft.com/office/drawing/2014/main" id="{764CA7CA-7D5A-8CEC-87FA-9F7B235991C3}"/>
              </a:ext>
            </a:extLst>
          </p:cNvPr>
          <p:cNvSpPr>
            <a:spLocks noGrp="1"/>
          </p:cNvSpPr>
          <p:nvPr>
            <p:ph idx="1"/>
          </p:nvPr>
        </p:nvSpPr>
        <p:spPr>
          <a:xfrm>
            <a:off x="495300" y="1600200"/>
            <a:ext cx="10896218" cy="4476750"/>
          </a:xfrm>
        </p:spPr>
        <p:txBody>
          <a:bodyPr>
            <a:noAutofit/>
          </a:bodyPr>
          <a:lstStyle/>
          <a:p>
            <a:r>
              <a:rPr lang="en-US" sz="1600" dirty="0">
                <a:solidFill>
                  <a:schemeClr val="bg1"/>
                </a:solidFill>
              </a:rPr>
              <a:t>1. Data Source:</a:t>
            </a:r>
          </a:p>
          <a:p>
            <a:r>
              <a:rPr lang="en-US" sz="1600" dirty="0">
                <a:solidFill>
                  <a:schemeClr val="bg1"/>
                </a:solidFill>
              </a:rPr>
              <a:t>   - Dataset was sourced from the EDUNET website.</a:t>
            </a:r>
          </a:p>
          <a:p>
            <a:r>
              <a:rPr lang="en-US" sz="1600" dirty="0">
                <a:solidFill>
                  <a:schemeClr val="bg1"/>
                </a:solidFill>
              </a:rPr>
              <a:t>   </a:t>
            </a:r>
          </a:p>
          <a:p>
            <a:r>
              <a:rPr lang="en-US" sz="1600" dirty="0">
                <a:solidFill>
                  <a:schemeClr val="bg1"/>
                </a:solidFill>
              </a:rPr>
              <a:t>2. Data Preparation:</a:t>
            </a:r>
          </a:p>
          <a:p>
            <a:r>
              <a:rPr lang="en-US" sz="1600" dirty="0">
                <a:solidFill>
                  <a:schemeClr val="bg1"/>
                </a:solidFill>
              </a:rPr>
              <a:t>   - Applied color coding to highlight topics relevant to the analysis.</a:t>
            </a:r>
          </a:p>
          <a:p>
            <a:r>
              <a:rPr lang="en-US" sz="1600" dirty="0">
                <a:solidFill>
                  <a:schemeClr val="bg1"/>
                </a:solidFill>
              </a:rPr>
              <a:t>   - Used conditional formatting and filter options to remove blank cells.</a:t>
            </a:r>
          </a:p>
          <a:p>
            <a:r>
              <a:rPr lang="en-US" sz="1600" dirty="0">
                <a:solidFill>
                  <a:schemeClr val="bg1"/>
                </a:solidFill>
              </a:rPr>
              <a:t>   </a:t>
            </a:r>
          </a:p>
          <a:p>
            <a:r>
              <a:rPr lang="en-US" sz="1600" dirty="0">
                <a:solidFill>
                  <a:schemeClr val="bg1"/>
                </a:solidFill>
              </a:rPr>
              <a:t>3. Data Transformation:</a:t>
            </a:r>
          </a:p>
          <a:p>
            <a:r>
              <a:rPr lang="en-US" sz="1600" dirty="0">
                <a:solidFill>
                  <a:schemeClr val="bg1"/>
                </a:solidFill>
              </a:rPr>
              <a:t>   - Converted numerical employee rating values into verbal categories using the formula:</a:t>
            </a:r>
          </a:p>
          <a:p>
            <a:r>
              <a:rPr lang="en-US" sz="1600" dirty="0">
                <a:solidFill>
                  <a:schemeClr val="bg1"/>
                </a:solidFill>
              </a:rPr>
              <a:t>     ```excel</a:t>
            </a:r>
          </a:p>
          <a:p>
            <a:r>
              <a:rPr lang="en-US" sz="1600" dirty="0">
                <a:solidFill>
                  <a:schemeClr val="bg1"/>
                </a:solidFill>
              </a:rPr>
              <a:t>     =IFS(Z8&gt;=5,"VERY HIGH",Z8&gt;=4,"HIGH",Z8&gt;=3,"MED",TRUE,"LOW")</a:t>
            </a:r>
          </a:p>
          <a:p>
            <a:r>
              <a:rPr lang="en-US" sz="1600" dirty="0">
                <a:solidFill>
                  <a:schemeClr val="bg1"/>
                </a:solidFill>
              </a:rPr>
              <a:t>     ```</a:t>
            </a:r>
          </a:p>
          <a:p>
            <a:r>
              <a:rPr lang="en-US" sz="1600" dirty="0">
                <a:solidFill>
                  <a:schemeClr val="bg1"/>
                </a:solidFill>
              </a:rPr>
              <a:t>   - Applied this formula to all employees.</a:t>
            </a:r>
          </a:p>
          <a:p>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2A5D4C-F0DB-C63B-1A42-3B619F2B5869}"/>
              </a:ext>
            </a:extLst>
          </p:cNvPr>
          <p:cNvSpPr>
            <a:spLocks noGrp="1"/>
          </p:cNvSpPr>
          <p:nvPr>
            <p:ph idx="1"/>
          </p:nvPr>
        </p:nvSpPr>
        <p:spPr>
          <a:xfrm>
            <a:off x="762000" y="304800"/>
            <a:ext cx="8915400" cy="5334000"/>
          </a:xfrm>
        </p:spPr>
        <p:txBody>
          <a:bodyPr>
            <a:noAutofit/>
          </a:bodyPr>
          <a:lstStyle/>
          <a:p>
            <a:r>
              <a:rPr lang="en-US" sz="1800" b="1" dirty="0"/>
              <a:t>4. Data Analysis:</a:t>
            </a:r>
            <a:r>
              <a:rPr lang="en-US" sz="1800" dirty="0"/>
              <a:t>   - Selected necessary data fields for creating a pivot table.</a:t>
            </a:r>
          </a:p>
          <a:p>
            <a:r>
              <a:rPr lang="en-US" sz="1800" dirty="0"/>
              <a:t>     - Row Values: Business units.</a:t>
            </a:r>
          </a:p>
          <a:p>
            <a:r>
              <a:rPr lang="en-US" sz="1800" dirty="0"/>
              <a:t>     - Column Values: Employee performance level.</a:t>
            </a:r>
          </a:p>
          <a:p>
            <a:r>
              <a:rPr lang="en-US" sz="1800" dirty="0"/>
              <a:t>     - Count Values: Employee first name.</a:t>
            </a:r>
          </a:p>
          <a:p>
            <a:r>
              <a:rPr lang="en-US" sz="1800" dirty="0"/>
              <a:t>     - Filter Options: Gender code.</a:t>
            </a:r>
          </a:p>
          <a:p>
            <a:r>
              <a:rPr lang="en-US" sz="1800" dirty="0"/>
              <a:t>   - Used a slicer to filter data based on different employee types.</a:t>
            </a:r>
          </a:p>
          <a:p>
            <a:endParaRPr lang="en-US" sz="1800" b="1" dirty="0"/>
          </a:p>
          <a:p>
            <a:r>
              <a:rPr lang="en-US" sz="1800" b="1" dirty="0"/>
              <a:t>5.Data Visualization:</a:t>
            </a:r>
            <a:endParaRPr lang="en-US" sz="1800" dirty="0"/>
          </a:p>
          <a:p>
            <a:pPr>
              <a:buFont typeface="Arial" panose="020B0604020202020204" pitchFamily="34" charset="0"/>
              <a:buChar char="•"/>
            </a:pPr>
            <a:r>
              <a:rPr lang="en-US" sz="1800" dirty="0"/>
              <a:t>Created a graph from the filtered data.</a:t>
            </a:r>
          </a:p>
          <a:p>
            <a:pPr>
              <a:buFont typeface="Arial" panose="020B0604020202020204" pitchFamily="34" charset="0"/>
              <a:buChar char="•"/>
            </a:pPr>
            <a:r>
              <a:rPr lang="en-US" sz="1800" dirty="0"/>
              <a:t>Provided appropriate titles for the graph and its axes.</a:t>
            </a:r>
          </a:p>
          <a:p>
            <a:endParaRPr lang="en-IN" sz="1800" dirty="0"/>
          </a:p>
        </p:txBody>
      </p:sp>
    </p:spTree>
    <p:extLst>
      <p:ext uri="{BB962C8B-B14F-4D97-AF65-F5344CB8AC3E}">
        <p14:creationId xmlns:p14="http://schemas.microsoft.com/office/powerpoint/2010/main" val="230946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80807"/>
            <a:ext cx="2437130" cy="567463"/>
          </a:xfrm>
          <a:prstGeom prst="rect">
            <a:avLst/>
          </a:prstGeom>
        </p:spPr>
        <p:txBody>
          <a:bodyPr vert="horz" wrap="square" lIns="0" tIns="13335" rIns="0" bIns="0" rtlCol="0">
            <a:spAutoFit/>
          </a:bodyPr>
          <a:lstStyle/>
          <a:p>
            <a:pPr marL="12700">
              <a:lnSpc>
                <a:spcPct val="100000"/>
              </a:lnSpc>
              <a:spcBef>
                <a:spcPts val="105"/>
              </a:spcBef>
            </a:pPr>
            <a:r>
              <a:rPr dirty="0">
                <a:latin typeface="Aharoni" panose="02010803020104030203" pitchFamily="2" charset="-79"/>
                <a:cs typeface="Aharoni" panose="02010803020104030203" pitchFamily="2" charset="-79"/>
              </a:rPr>
              <a:t>R</a:t>
            </a:r>
            <a:r>
              <a:rPr spc="-40" dirty="0">
                <a:latin typeface="Aharoni" panose="02010803020104030203" pitchFamily="2" charset="-79"/>
                <a:cs typeface="Aharoni" panose="02010803020104030203" pitchFamily="2" charset="-79"/>
              </a:rPr>
              <a:t>E</a:t>
            </a:r>
            <a:r>
              <a:rPr spc="15" dirty="0">
                <a:latin typeface="Aharoni" panose="02010803020104030203" pitchFamily="2" charset="-79"/>
                <a:cs typeface="Aharoni" panose="02010803020104030203" pitchFamily="2" charset="-79"/>
              </a:rPr>
              <a:t>S</a:t>
            </a:r>
            <a:r>
              <a:rPr spc="-30" dirty="0">
                <a:latin typeface="Aharoni" panose="02010803020104030203" pitchFamily="2" charset="-79"/>
                <a:cs typeface="Aharoni" panose="02010803020104030203" pitchFamily="2" charset="-79"/>
              </a:rPr>
              <a:t>U</a:t>
            </a:r>
            <a:r>
              <a:rPr spc="-405" dirty="0">
                <a:latin typeface="Aharoni" panose="02010803020104030203" pitchFamily="2" charset="-79"/>
                <a:cs typeface="Aharoni" panose="02010803020104030203" pitchFamily="2" charset="-79"/>
              </a:rPr>
              <a:t>L</a:t>
            </a:r>
            <a:r>
              <a:rPr dirty="0">
                <a:latin typeface="Aharoni" panose="02010803020104030203" pitchFamily="2" charset="-79"/>
                <a:cs typeface="Aharoni" panose="02010803020104030203" pitchFamily="2" charset="-79"/>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p:nvPr>
            <p:extLst>
              <p:ext uri="{D42A27DB-BD31-4B8C-83A1-F6EECF244321}">
                <p14:modId xmlns:p14="http://schemas.microsoft.com/office/powerpoint/2010/main" val="2528926096"/>
              </p:ext>
            </p:extLst>
          </p:nvPr>
        </p:nvGraphicFramePr>
        <p:xfrm>
          <a:off x="1316037" y="1048808"/>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0" y="457200"/>
            <a:ext cx="8534400" cy="1507067"/>
          </a:xfrm>
        </p:spPr>
        <p:txBody>
          <a:bodyPr/>
          <a:lstStyle/>
          <a:p>
            <a:r>
              <a:rPr lang="en-US" dirty="0">
                <a:latin typeface="Aharoni" panose="02010803020104030203" pitchFamily="2" charset="-79"/>
                <a:cs typeface="Aharoni" panose="02010803020104030203" pitchFamily="2" charset="-79"/>
              </a:rPr>
              <a:t>conclusion</a:t>
            </a:r>
            <a:endParaRPr lang="en-IN" dirty="0">
              <a:latin typeface="Aharoni" panose="02010803020104030203" pitchFamily="2" charset="-79"/>
              <a:cs typeface="Aharoni" panose="02010803020104030203" pitchFamily="2" charset="-79"/>
            </a:endParaRPr>
          </a:p>
        </p:txBody>
      </p:sp>
      <p:sp>
        <p:nvSpPr>
          <p:cNvPr id="4" name="Rectangle 1">
            <a:extLst>
              <a:ext uri="{FF2B5EF4-FFF2-40B4-BE49-F238E27FC236}">
                <a16:creationId xmlns:a16="http://schemas.microsoft.com/office/drawing/2014/main" id="{01365F0C-2C7D-DC8F-CC62-85DDBC0D1A2B}"/>
              </a:ext>
            </a:extLst>
          </p:cNvPr>
          <p:cNvSpPr>
            <a:spLocks noGrp="1" noChangeArrowheads="1"/>
          </p:cNvSpPr>
          <p:nvPr>
            <p:ph idx="1"/>
          </p:nvPr>
        </p:nvSpPr>
        <p:spPr bwMode="auto">
          <a:xfrm>
            <a:off x="609600" y="2270819"/>
            <a:ext cx="8915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Improve performance:</a:t>
            </a:r>
            <a:r>
              <a:rPr kumimoji="0" lang="en-US" altLang="en-US" sz="1800" b="0" i="0" u="none" strike="noStrike" cap="none" normalizeH="0" baseline="0" dirty="0">
                <a:ln>
                  <a:noFill/>
                </a:ln>
                <a:solidFill>
                  <a:schemeClr val="bg1"/>
                </a:solidFill>
                <a:effectLst/>
                <a:latin typeface="Arial" panose="020B0604020202020204" pitchFamily="34" charset="0"/>
              </a:rPr>
              <a:t> Identify high-performing employees, areas for improvement, and training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Enhance decision-making:</a:t>
            </a:r>
            <a:r>
              <a:rPr kumimoji="0" lang="en-US" altLang="en-US" sz="1800" b="0" i="0" u="none" strike="noStrike" cap="none" normalizeH="0" baseline="0" dirty="0">
                <a:ln>
                  <a:noFill/>
                </a:ln>
                <a:solidFill>
                  <a:schemeClr val="bg1"/>
                </a:solidFill>
                <a:effectLst/>
                <a:latin typeface="Arial" panose="020B0604020202020204" pitchFamily="34" charset="0"/>
              </a:rPr>
              <a:t> Make informed decisions about hiring, promotions, and compensation.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Optimize HR processes:</a:t>
            </a:r>
            <a:r>
              <a:rPr kumimoji="0" lang="en-US" altLang="en-US" sz="1800" b="0" i="0" u="none" strike="noStrike" cap="none" normalizeH="0" baseline="0" dirty="0">
                <a:ln>
                  <a:noFill/>
                </a:ln>
                <a:solidFill>
                  <a:schemeClr val="bg1"/>
                </a:solidFill>
                <a:effectLst/>
                <a:latin typeface="Arial" panose="020B0604020202020204" pitchFamily="34" charset="0"/>
              </a:rPr>
              <a:t> Streamline recruitment, onboarding, and performance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Foster employee engagement:</a:t>
            </a:r>
            <a:r>
              <a:rPr kumimoji="0" lang="en-US" altLang="en-US" sz="1800" b="0" i="0" u="none" strike="noStrike" cap="none" normalizeH="0" baseline="0" dirty="0">
                <a:ln>
                  <a:noFill/>
                </a:ln>
                <a:solidFill>
                  <a:schemeClr val="bg1"/>
                </a:solidFill>
                <a:effectLst/>
                <a:latin typeface="Arial" panose="020B0604020202020204" pitchFamily="34" charset="0"/>
              </a:rPr>
              <a:t> Identify factors affecting employee satisfaction and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Reduce turnover:</a:t>
            </a:r>
            <a:r>
              <a:rPr kumimoji="0" lang="en-US" altLang="en-US" sz="1800" b="0" i="0" u="none" strike="noStrike" cap="none" normalizeH="0" baseline="0" dirty="0">
                <a:ln>
                  <a:noFill/>
                </a:ln>
                <a:solidFill>
                  <a:schemeClr val="bg1"/>
                </a:solidFill>
                <a:effectLst/>
                <a:latin typeface="Arial" panose="020B0604020202020204" pitchFamily="34" charset="0"/>
              </a:rPr>
              <a:t> Analyze reasons for employee departures and implement retention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09600"/>
            <a:ext cx="8534401" cy="1117600"/>
          </a:xfrm>
        </p:spPr>
        <p:txBody>
          <a:bodyPr/>
          <a:lstStyle/>
          <a:p>
            <a:r>
              <a:rPr lang="en-US" dirty="0" smtClean="0">
                <a:latin typeface="Aharoni" panose="02010803020104030203" pitchFamily="2" charset="-79"/>
                <a:cs typeface="Aharoni" panose="02010803020104030203" pitchFamily="2" charset="-79"/>
              </a:rPr>
              <a:t>PROJECT TITLE</a:t>
            </a:r>
            <a:endParaRPr lang="en-US" dirty="0">
              <a:latin typeface="Aharoni" panose="02010803020104030203" pitchFamily="2" charset="-79"/>
              <a:cs typeface="Aharoni" panose="02010803020104030203" pitchFamily="2" charset="-79"/>
            </a:endParaRPr>
          </a:p>
        </p:txBody>
      </p:sp>
      <p:sp>
        <p:nvSpPr>
          <p:cNvPr id="3" name="Text Placeholder 2"/>
          <p:cNvSpPr>
            <a:spLocks noGrp="1"/>
          </p:cNvSpPr>
          <p:nvPr>
            <p:ph type="body" idx="1"/>
          </p:nvPr>
        </p:nvSpPr>
        <p:spPr>
          <a:xfrm>
            <a:off x="914400" y="2590800"/>
            <a:ext cx="8534400" cy="1498600"/>
          </a:xfrm>
        </p:spPr>
        <p:txBody>
          <a:bodyPr>
            <a:normAutofit/>
          </a:bodyPr>
          <a:lstStyle/>
          <a:p>
            <a:r>
              <a:rPr lang="en-US" sz="3200" b="1" spc="50" dirty="0" smtClean="0">
                <a:ln w="0"/>
                <a:solidFill>
                  <a:schemeClr val="bg1"/>
                </a:solidFill>
                <a:effectLst>
                  <a:innerShdw blurRad="63500" dist="50800" dir="13500000">
                    <a:srgbClr val="000000">
                      <a:alpha val="50000"/>
                    </a:srgbClr>
                  </a:innerShdw>
                </a:effectLst>
              </a:rPr>
              <a:t>EMPLOYEE PERFORMANCE ANALYSIS USING  EXCEL</a:t>
            </a:r>
            <a:endParaRPr lang="en-US" sz="3200" b="1" spc="50" dirty="0">
              <a:ln w="0"/>
              <a:solidFill>
                <a:schemeClr val="bg1"/>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49784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F3A8-FFBD-4E24-A9D3-EAE2E0B87B5D}"/>
              </a:ext>
            </a:extLst>
          </p:cNvPr>
          <p:cNvSpPr>
            <a:spLocks noGrp="1"/>
          </p:cNvSpPr>
          <p:nvPr>
            <p:ph type="title"/>
          </p:nvPr>
        </p:nvSpPr>
        <p:spPr/>
        <p:txBody>
          <a:bodyPr>
            <a:normAutofit fontScale="90000"/>
          </a:bodyPr>
          <a:lstStyle/>
          <a:p>
            <a:r>
              <a:rPr lang="en-US" sz="2800" b="0" i="0" dirty="0">
                <a:solidFill>
                  <a:srgbClr val="0D0D0D"/>
                </a:solidFill>
                <a:effectLst/>
                <a:latin typeface="Times New Roman" panose="02020603050405020304" pitchFamily="18" charset="0"/>
                <a:cs typeface="Times New Roman" panose="02020603050405020304" pitchFamily="18" charset="0"/>
              </a:rPr>
              <a:t/>
            </a:r>
            <a:br>
              <a:rPr lang="en-US" sz="2800" b="0" i="0" dirty="0">
                <a:solidFill>
                  <a:srgbClr val="0D0D0D"/>
                </a:solidFill>
                <a:effectLst/>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4FF14D0-3430-BD9C-F666-52331498E6C9}"/>
              </a:ext>
            </a:extLst>
          </p:cNvPr>
          <p:cNvSpPr>
            <a:spLocks noGrp="1"/>
          </p:cNvSpPr>
          <p:nvPr>
            <p:ph type="subTitle" idx="4294967295"/>
          </p:nvPr>
        </p:nvSpPr>
        <p:spPr>
          <a:xfrm>
            <a:off x="670357" y="-27709"/>
            <a:ext cx="10363200" cy="5486400"/>
          </a:xfrm>
        </p:spPr>
        <p:txBody>
          <a:bodyPr/>
          <a:lstStyle/>
          <a:p>
            <a:r>
              <a:rPr lang="en-IN" sz="3200" dirty="0" smtClean="0">
                <a:ln w="0"/>
                <a:solidFill>
                  <a:schemeClr val="tx1"/>
                </a:solidFill>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AGENDA</a:t>
            </a:r>
            <a:endParaRPr lang="en-IN" sz="3200" dirty="0" smtClean="0">
              <a:solidFill>
                <a:schemeClr val="tx1"/>
              </a:solidFill>
              <a:effectLst>
                <a:innerShdw blurRad="114300">
                  <a:prstClr val="black"/>
                </a:innerShdw>
              </a:effectLst>
              <a:latin typeface="Aharoni" panose="02010803020104030203" pitchFamily="2" charset="-79"/>
              <a:cs typeface="Aharoni" panose="02010803020104030203" pitchFamily="2" charset="-79"/>
            </a:endParaRPr>
          </a:p>
          <a:p>
            <a:pPr marL="0" indent="0">
              <a:buNone/>
            </a:pPr>
            <a:endParaRPr lang="en-IN" sz="3200" dirty="0"/>
          </a:p>
          <a:p>
            <a:r>
              <a:rPr lang="en-US" b="0" i="0" dirty="0">
                <a:solidFill>
                  <a:schemeClr val="bg1"/>
                </a:solidFill>
                <a:effectLst/>
                <a:latin typeface="Times New Roman" panose="02020603050405020304" pitchFamily="18" charset="0"/>
                <a:cs typeface="Times New Roman" panose="02020603050405020304" pitchFamily="18" charset="0"/>
              </a:rPr>
              <a:t>Problem Statement</a:t>
            </a:r>
            <a:br>
              <a:rPr lang="en-US" b="0" i="0" dirty="0">
                <a:solidFill>
                  <a:schemeClr val="bg1"/>
                </a:solidFill>
                <a:effectLst/>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Project Overview</a:t>
            </a:r>
            <a:br>
              <a:rPr lang="en-US" b="0" i="0" dirty="0">
                <a:solidFill>
                  <a:schemeClr val="bg1"/>
                </a:solidFill>
                <a:effectLst/>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End Users</a:t>
            </a:r>
            <a:br>
              <a:rPr lang="en-US" b="0" i="0" dirty="0">
                <a:solidFill>
                  <a:schemeClr val="bg1"/>
                </a:solidFill>
                <a:effectLst/>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Our Solution and Proposition</a:t>
            </a:r>
            <a:br>
              <a:rPr lang="en-US" b="0" i="0" dirty="0">
                <a:solidFill>
                  <a:schemeClr val="bg1"/>
                </a:solidFill>
                <a:effectLst/>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Dataset Description</a:t>
            </a:r>
            <a:r>
              <a:rPr lang="en-US" b="0" i="0" dirty="0">
                <a:solidFill>
                  <a:schemeClr val="bg1"/>
                </a:solidFill>
                <a:effectLst/>
                <a:latin typeface="Times New Roman" panose="02020603050405020304" pitchFamily="18" charset="0"/>
                <a:cs typeface="Times New Roman" panose="02020603050405020304" pitchFamily="18" charset="0"/>
              </a:rPr>
              <a:t/>
            </a:r>
            <a:br>
              <a:rPr lang="en-US" b="0" i="0" dirty="0">
                <a:solidFill>
                  <a:schemeClr val="bg1"/>
                </a:solidFill>
                <a:effectLst/>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Modelling Approach</a:t>
            </a:r>
            <a:br>
              <a:rPr lang="en-US" b="0" i="0" dirty="0">
                <a:solidFill>
                  <a:schemeClr val="bg1"/>
                </a:solidFill>
                <a:effectLst/>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Results and </a:t>
            </a:r>
            <a:r>
              <a:rPr lang="en-US" dirty="0">
                <a:solidFill>
                  <a:schemeClr val="bg1"/>
                </a:solidFill>
                <a:latin typeface="Times New Roman" panose="02020603050405020304" pitchFamily="18" charset="0"/>
                <a:cs typeface="Times New Roman" panose="02020603050405020304" pitchFamily="18" charset="0"/>
              </a:rPr>
              <a:t>Discussion</a:t>
            </a:r>
            <a:r>
              <a:rPr lang="en-US" b="0" i="0" dirty="0">
                <a:solidFill>
                  <a:schemeClr val="bg1"/>
                </a:solidFill>
                <a:effectLst/>
                <a:latin typeface="Times New Roman" panose="02020603050405020304" pitchFamily="18" charset="0"/>
                <a:cs typeface="Times New Roman" panose="02020603050405020304" pitchFamily="18" charset="0"/>
              </a:rPr>
              <a:t/>
            </a:r>
            <a:br>
              <a:rPr lang="en-US" b="0" i="0" dirty="0">
                <a:solidFill>
                  <a:schemeClr val="bg1"/>
                </a:solidFill>
                <a:effectLst/>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Conclusion</a:t>
            </a:r>
            <a:endParaRPr lang="en-IN" dirty="0">
              <a:solidFill>
                <a:schemeClr val="bg1"/>
              </a:solidFill>
            </a:endParaRPr>
          </a:p>
        </p:txBody>
      </p:sp>
    </p:spTree>
    <p:extLst>
      <p:ext uri="{BB962C8B-B14F-4D97-AF65-F5344CB8AC3E}">
        <p14:creationId xmlns:p14="http://schemas.microsoft.com/office/powerpoint/2010/main" val="372646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79077"/>
            <a:ext cx="85344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Aharoni" panose="02010803020104030203" pitchFamily="2" charset="-79"/>
                <a:cs typeface="Aharoni" panose="02010803020104030203" pitchFamily="2" charset="-79"/>
              </a:rPr>
              <a:t>P</a:t>
            </a:r>
            <a:r>
              <a:rPr sz="4250" spc="15" dirty="0">
                <a:latin typeface="Aharoni" panose="02010803020104030203" pitchFamily="2" charset="-79"/>
                <a:cs typeface="Aharoni" panose="02010803020104030203" pitchFamily="2" charset="-79"/>
              </a:rPr>
              <a:t>ROB</a:t>
            </a:r>
            <a:r>
              <a:rPr sz="4250" spc="55" dirty="0">
                <a:latin typeface="Aharoni" panose="02010803020104030203" pitchFamily="2" charset="-79"/>
                <a:cs typeface="Aharoni" panose="02010803020104030203" pitchFamily="2" charset="-79"/>
              </a:rPr>
              <a:t>L</a:t>
            </a:r>
            <a:r>
              <a:rPr sz="4250" spc="-20" dirty="0">
                <a:latin typeface="Aharoni" panose="02010803020104030203" pitchFamily="2" charset="-79"/>
                <a:cs typeface="Aharoni" panose="02010803020104030203" pitchFamily="2" charset="-79"/>
              </a:rPr>
              <a:t>E</a:t>
            </a:r>
            <a:r>
              <a:rPr sz="4250" spc="20" dirty="0">
                <a:latin typeface="Aharoni" panose="02010803020104030203" pitchFamily="2" charset="-79"/>
                <a:cs typeface="Aharoni" panose="02010803020104030203" pitchFamily="2" charset="-79"/>
              </a:rPr>
              <a:t>M</a:t>
            </a:r>
            <a:r>
              <a:rPr sz="4250" dirty="0">
                <a:latin typeface="Aharoni" panose="02010803020104030203" pitchFamily="2" charset="-79"/>
                <a:cs typeface="Aharoni" panose="02010803020104030203" pitchFamily="2" charset="-79"/>
              </a:rPr>
              <a:t>	</a:t>
            </a:r>
            <a:r>
              <a:rPr sz="4250" spc="10" dirty="0">
                <a:latin typeface="Aharoni" panose="02010803020104030203" pitchFamily="2" charset="-79"/>
                <a:cs typeface="Aharoni" panose="02010803020104030203" pitchFamily="2" charset="-79"/>
              </a:rPr>
              <a:t>S</a:t>
            </a:r>
            <a:r>
              <a:rPr sz="4250" spc="-370" dirty="0">
                <a:latin typeface="Aharoni" panose="02010803020104030203" pitchFamily="2" charset="-79"/>
                <a:cs typeface="Aharoni" panose="02010803020104030203" pitchFamily="2" charset="-79"/>
              </a:rPr>
              <a:t>T</a:t>
            </a:r>
            <a:r>
              <a:rPr sz="4250" spc="-375" dirty="0">
                <a:latin typeface="Aharoni" panose="02010803020104030203" pitchFamily="2" charset="-79"/>
                <a:cs typeface="Aharoni" panose="02010803020104030203" pitchFamily="2" charset="-79"/>
              </a:rPr>
              <a:t>A</a:t>
            </a:r>
            <a:r>
              <a:rPr sz="4250" spc="15" dirty="0">
                <a:latin typeface="Aharoni" panose="02010803020104030203" pitchFamily="2" charset="-79"/>
                <a:cs typeface="Aharoni" panose="02010803020104030203" pitchFamily="2" charset="-79"/>
              </a:rPr>
              <a:t>T</a:t>
            </a:r>
            <a:r>
              <a:rPr sz="4250" spc="-10" dirty="0">
                <a:latin typeface="Aharoni" panose="02010803020104030203" pitchFamily="2" charset="-79"/>
                <a:cs typeface="Aharoni" panose="02010803020104030203" pitchFamily="2" charset="-79"/>
              </a:rPr>
              <a:t>E</a:t>
            </a:r>
            <a:r>
              <a:rPr sz="4250" spc="-20" dirty="0">
                <a:latin typeface="Aharoni" panose="02010803020104030203" pitchFamily="2" charset="-79"/>
                <a:cs typeface="Aharoni" panose="02010803020104030203" pitchFamily="2" charset="-79"/>
              </a:rPr>
              <a:t>ME</a:t>
            </a:r>
            <a:r>
              <a:rPr sz="4250" spc="10" dirty="0">
                <a:latin typeface="Aharoni" panose="02010803020104030203" pitchFamily="2" charset="-79"/>
                <a:cs typeface="Aharoni" panose="02010803020104030203" pitchFamily="2" charset="-79"/>
              </a:rPr>
              <a:t>NT</a:t>
            </a:r>
            <a:endParaRPr sz="4250" dirty="0">
              <a:latin typeface="Aharoni" panose="02010803020104030203" pitchFamily="2" charset="-79"/>
              <a:cs typeface="Aharoni" panose="02010803020104030203" pitchFamily="2" charset="-79"/>
            </a:endParaRPr>
          </a:p>
        </p:txBody>
      </p:sp>
      <p:sp>
        <p:nvSpPr>
          <p:cNvPr id="9" name="Text Placeholder 8">
            <a:extLst>
              <a:ext uri="{FF2B5EF4-FFF2-40B4-BE49-F238E27FC236}">
                <a16:creationId xmlns:a16="http://schemas.microsoft.com/office/drawing/2014/main" id="{DD1C1D2C-1B6A-846A-2B1E-2FC4A89B6EF8}"/>
              </a:ext>
            </a:extLst>
          </p:cNvPr>
          <p:cNvSpPr>
            <a:spLocks noGrp="1"/>
          </p:cNvSpPr>
          <p:nvPr>
            <p:ph idx="1"/>
          </p:nvPr>
        </p:nvSpPr>
        <p:spPr>
          <a:xfrm>
            <a:off x="583249" y="1991756"/>
            <a:ext cx="9703751" cy="3313669"/>
          </a:xfrm>
        </p:spPr>
        <p:txBody>
          <a:bodyPr>
            <a:normAutofit fontScale="70000" lnSpcReduction="20000"/>
          </a:bodyPr>
          <a:lstStyle/>
          <a:p>
            <a:r>
              <a:rPr lang="en-US" sz="2900" b="1" dirty="0">
                <a:solidFill>
                  <a:schemeClr val="bg1"/>
                </a:solidFill>
              </a:rPr>
              <a:t>Inaccurate performance evaluation</a:t>
            </a:r>
            <a:r>
              <a:rPr lang="en-US" b="1" dirty="0"/>
              <a:t>:</a:t>
            </a:r>
          </a:p>
          <a:p>
            <a:pPr marL="0" indent="0">
              <a:buNone/>
            </a:pPr>
            <a:r>
              <a:rPr lang="en-IN" dirty="0"/>
              <a:t>			</a:t>
            </a:r>
            <a:r>
              <a:rPr lang="en-IN" sz="2600" dirty="0"/>
              <a:t>           </a:t>
            </a:r>
            <a:r>
              <a:rPr lang="en-IN" sz="2900" dirty="0">
                <a:latin typeface="Times New Roman" panose="02020603050405020304" pitchFamily="18" charset="0"/>
                <a:cs typeface="Times New Roman" panose="02020603050405020304" pitchFamily="18" charset="0"/>
              </a:rPr>
              <a:t>Current manual methods of evaluation often lead to subjective  </a:t>
            </a:r>
          </a:p>
          <a:p>
            <a:pPr marL="0" indent="0">
              <a:buNone/>
            </a:pPr>
            <a:r>
              <a:rPr lang="en-IN" sz="2900" dirty="0">
                <a:latin typeface="Times New Roman" panose="02020603050405020304" pitchFamily="18" charset="0"/>
                <a:cs typeface="Times New Roman" panose="02020603050405020304" pitchFamily="18" charset="0"/>
              </a:rPr>
              <a:t>Judgments and inconsistencies, impacting employee morale and organisational and productivity</a:t>
            </a:r>
            <a:r>
              <a:rPr lang="en-IN" sz="2600" dirty="0"/>
              <a:t>.</a:t>
            </a:r>
          </a:p>
          <a:p>
            <a:endParaRPr lang="en-IN" sz="2600" dirty="0"/>
          </a:p>
          <a:p>
            <a:r>
              <a:rPr lang="en-IN" sz="2900" b="1" dirty="0">
                <a:solidFill>
                  <a:schemeClr val="bg1"/>
                </a:solidFill>
              </a:rPr>
              <a:t>Lack of data driven insights</a:t>
            </a:r>
            <a:r>
              <a:rPr lang="en-IN" b="1" dirty="0"/>
              <a:t>:</a:t>
            </a:r>
          </a:p>
          <a:p>
            <a:pPr marL="0" indent="0">
              <a:buNone/>
            </a:pPr>
            <a:r>
              <a:rPr lang="en-IN" dirty="0"/>
              <a:t>		               </a:t>
            </a:r>
            <a:r>
              <a:rPr lang="en-IN" sz="2900" dirty="0">
                <a:latin typeface="Times New Roman" panose="02020603050405020304" pitchFamily="18" charset="0"/>
                <a:cs typeface="Times New Roman" panose="02020603050405020304" pitchFamily="18" charset="0"/>
              </a:rPr>
              <a:t>Without a structured approach to data collection and</a:t>
            </a:r>
          </a:p>
          <a:p>
            <a:pPr marL="0" indent="0">
              <a:buNone/>
            </a:pPr>
            <a:r>
              <a:rPr lang="en-IN" sz="2900" dirty="0">
                <a:latin typeface="Times New Roman" panose="02020603050405020304" pitchFamily="18" charset="0"/>
                <a:cs typeface="Times New Roman" panose="02020603050405020304" pitchFamily="18" charset="0"/>
              </a:rPr>
              <a:t>Analysis, organisation struggle to identify trends, areas for improvement, and </a:t>
            </a:r>
          </a:p>
          <a:p>
            <a:pPr marL="0" indent="0">
              <a:buNone/>
            </a:pPr>
            <a:r>
              <a:rPr lang="en-IN" sz="2900" dirty="0">
                <a:latin typeface="Times New Roman" panose="02020603050405020304" pitchFamily="18" charset="0"/>
                <a:cs typeface="Times New Roman" panose="02020603050405020304" pitchFamily="18" charset="0"/>
              </a:rPr>
              <a:t>Effective performance strategies.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3202" y="905827"/>
            <a:ext cx="6238875" cy="69059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Aharoni" panose="02010803020104030203" pitchFamily="2" charset="-79"/>
                <a:cs typeface="Aharoni" panose="02010803020104030203" pitchFamily="2" charset="-79"/>
              </a:rPr>
              <a:t>PROJECT	</a:t>
            </a:r>
            <a:r>
              <a:rPr sz="4250" spc="-20" dirty="0">
                <a:latin typeface="Aharoni" panose="02010803020104030203" pitchFamily="2" charset="-79"/>
                <a:cs typeface="Aharoni" panose="02010803020104030203" pitchFamily="2" charset="-79"/>
              </a:rPr>
              <a:t>OVERV</a:t>
            </a:r>
            <a:r>
              <a:rPr lang="en-IN" sz="4250" spc="-20" dirty="0">
                <a:latin typeface="Aharoni" panose="02010803020104030203" pitchFamily="2" charset="-79"/>
                <a:cs typeface="Aharoni" panose="02010803020104030203" pitchFamily="2" charset="-79"/>
              </a:rPr>
              <a:t>IEW</a:t>
            </a:r>
            <a:endParaRPr sz="4250" dirty="0">
              <a:latin typeface="Aharoni" panose="02010803020104030203" pitchFamily="2" charset="-79"/>
              <a:cs typeface="Aharoni" panose="02010803020104030203" pitchFamily="2" charset="-79"/>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88100" y="1596420"/>
            <a:ext cx="8655937" cy="341632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solidFill>
                  <a:schemeClr val="bg1"/>
                </a:solidFill>
                <a:latin typeface="Times New Roman" panose="02020603050405020304" pitchFamily="18" charset="0"/>
                <a:cs typeface="Times New Roman" panose="02020603050405020304" pitchFamily="18" charset="0"/>
              </a:rPr>
              <a:t>I</a:t>
            </a:r>
            <a:r>
              <a:rPr lang="en-US" sz="2400" b="0" i="0" dirty="0">
                <a:solidFill>
                  <a:schemeClr val="bg1"/>
                </a:solidFill>
                <a:effectLst/>
                <a:latin typeface="Times New Roman" panose="02020603050405020304" pitchFamily="18" charset="0"/>
                <a:cs typeface="Times New Roman" panose="02020603050405020304" pitchFamily="18" charset="0"/>
              </a:rPr>
              <a:t> sourced an employee dataset from the EDUNET website, applied color coding to relevant topics, and removed blank cells using conditional formatting and filters. Employee ratings were converted from numerical to verbal categories using a formula. A pivot table was then created with business units as rows, performance levels as columns, and first names as count values, with gender code as a filter. A slicer was used to filter data by employee type, and a graph was generated from the filtered data with appropriate titles</a:t>
            </a:r>
            <a:r>
              <a:rPr lang="en-US" sz="2400" b="0" i="0" dirty="0">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762000"/>
            <a:ext cx="885825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haroni" panose="02010803020104030203" pitchFamily="2" charset="-79"/>
                <a:cs typeface="Aharoni" panose="02010803020104030203" pitchFamily="2" charset="-79"/>
              </a:rPr>
              <a:t>W</a:t>
            </a:r>
            <a:r>
              <a:rPr sz="3200" spc="-20" dirty="0">
                <a:latin typeface="Aharoni" panose="02010803020104030203" pitchFamily="2" charset="-79"/>
                <a:cs typeface="Aharoni" panose="02010803020104030203" pitchFamily="2" charset="-79"/>
              </a:rPr>
              <a:t>H</a:t>
            </a:r>
            <a:r>
              <a:rPr sz="3200" spc="20" dirty="0">
                <a:latin typeface="Aharoni" panose="02010803020104030203" pitchFamily="2" charset="-79"/>
                <a:cs typeface="Aharoni" panose="02010803020104030203" pitchFamily="2" charset="-79"/>
              </a:rPr>
              <a:t>O</a:t>
            </a:r>
            <a:r>
              <a:rPr sz="3200" spc="-235" dirty="0">
                <a:latin typeface="Aharoni" panose="02010803020104030203" pitchFamily="2" charset="-79"/>
                <a:cs typeface="Aharoni" panose="02010803020104030203" pitchFamily="2" charset="-79"/>
              </a:rPr>
              <a:t> </a:t>
            </a:r>
            <a:r>
              <a:rPr sz="3200" spc="-10" dirty="0">
                <a:latin typeface="Aharoni" panose="02010803020104030203" pitchFamily="2" charset="-79"/>
                <a:cs typeface="Aharoni" panose="02010803020104030203" pitchFamily="2" charset="-79"/>
              </a:rPr>
              <a:t>AR</a:t>
            </a:r>
            <a:r>
              <a:rPr sz="3200" spc="15" dirty="0">
                <a:latin typeface="Aharoni" panose="02010803020104030203" pitchFamily="2" charset="-79"/>
                <a:cs typeface="Aharoni" panose="02010803020104030203" pitchFamily="2" charset="-79"/>
              </a:rPr>
              <a:t>E</a:t>
            </a:r>
            <a:r>
              <a:rPr sz="3200" spc="-35" dirty="0">
                <a:latin typeface="Aharoni" panose="02010803020104030203" pitchFamily="2" charset="-79"/>
                <a:cs typeface="Aharoni" panose="02010803020104030203" pitchFamily="2" charset="-79"/>
              </a:rPr>
              <a:t> </a:t>
            </a:r>
            <a:r>
              <a:rPr sz="3200" spc="-10" dirty="0">
                <a:latin typeface="Aharoni" panose="02010803020104030203" pitchFamily="2" charset="-79"/>
                <a:cs typeface="Aharoni" panose="02010803020104030203" pitchFamily="2" charset="-79"/>
              </a:rPr>
              <a:t>T</a:t>
            </a:r>
            <a:r>
              <a:rPr sz="3200" spc="-15" dirty="0">
                <a:latin typeface="Aharoni" panose="02010803020104030203" pitchFamily="2" charset="-79"/>
                <a:cs typeface="Aharoni" panose="02010803020104030203" pitchFamily="2" charset="-79"/>
              </a:rPr>
              <a:t>H</a:t>
            </a:r>
            <a:r>
              <a:rPr sz="3200" spc="15" dirty="0">
                <a:latin typeface="Aharoni" panose="02010803020104030203" pitchFamily="2" charset="-79"/>
                <a:cs typeface="Aharoni" panose="02010803020104030203" pitchFamily="2" charset="-79"/>
              </a:rPr>
              <a:t>E</a:t>
            </a:r>
            <a:r>
              <a:rPr sz="3200" spc="-35" dirty="0">
                <a:latin typeface="Aharoni" panose="02010803020104030203" pitchFamily="2" charset="-79"/>
                <a:cs typeface="Aharoni" panose="02010803020104030203" pitchFamily="2" charset="-79"/>
              </a:rPr>
              <a:t> </a:t>
            </a:r>
            <a:r>
              <a:rPr sz="3200" spc="-20" dirty="0">
                <a:latin typeface="Aharoni" panose="02010803020104030203" pitchFamily="2" charset="-79"/>
                <a:cs typeface="Aharoni" panose="02010803020104030203" pitchFamily="2" charset="-79"/>
              </a:rPr>
              <a:t>E</a:t>
            </a:r>
            <a:r>
              <a:rPr sz="3200" spc="30" dirty="0">
                <a:latin typeface="Aharoni" panose="02010803020104030203" pitchFamily="2" charset="-79"/>
                <a:cs typeface="Aharoni" panose="02010803020104030203" pitchFamily="2" charset="-79"/>
              </a:rPr>
              <a:t>N</a:t>
            </a:r>
            <a:r>
              <a:rPr sz="3200" spc="15" dirty="0">
                <a:latin typeface="Aharoni" panose="02010803020104030203" pitchFamily="2" charset="-79"/>
                <a:cs typeface="Aharoni" panose="02010803020104030203" pitchFamily="2" charset="-79"/>
              </a:rPr>
              <a:t>D</a:t>
            </a:r>
            <a:r>
              <a:rPr sz="3200" spc="-45" dirty="0">
                <a:latin typeface="Aharoni" panose="02010803020104030203" pitchFamily="2" charset="-79"/>
                <a:cs typeface="Aharoni" panose="02010803020104030203" pitchFamily="2" charset="-79"/>
              </a:rPr>
              <a:t> </a:t>
            </a:r>
            <a:r>
              <a:rPr sz="3200" dirty="0">
                <a:latin typeface="Aharoni" panose="02010803020104030203" pitchFamily="2" charset="-79"/>
                <a:cs typeface="Aharoni" panose="02010803020104030203" pitchFamily="2" charset="-79"/>
              </a:rPr>
              <a:t>U</a:t>
            </a:r>
            <a:r>
              <a:rPr sz="3200" spc="10" dirty="0">
                <a:latin typeface="Aharoni" panose="02010803020104030203" pitchFamily="2" charset="-79"/>
                <a:cs typeface="Aharoni" panose="02010803020104030203" pitchFamily="2" charset="-79"/>
              </a:rPr>
              <a:t>S</a:t>
            </a:r>
            <a:r>
              <a:rPr sz="3200" spc="-25" dirty="0">
                <a:latin typeface="Aharoni" panose="02010803020104030203" pitchFamily="2" charset="-79"/>
                <a:cs typeface="Aharoni" panose="02010803020104030203" pitchFamily="2" charset="-79"/>
              </a:rPr>
              <a:t>E</a:t>
            </a:r>
            <a:r>
              <a:rPr sz="3200" spc="-10" dirty="0">
                <a:latin typeface="Aharoni" panose="02010803020104030203" pitchFamily="2" charset="-79"/>
                <a:cs typeface="Aharoni" panose="02010803020104030203" pitchFamily="2" charset="-79"/>
              </a:rPr>
              <a:t>R</a:t>
            </a:r>
            <a:r>
              <a:rPr sz="3200" spc="5" dirty="0">
                <a:latin typeface="Aharoni" panose="02010803020104030203" pitchFamily="2" charset="-79"/>
                <a:cs typeface="Aharoni" panose="02010803020104030203" pitchFamily="2" charset="-79"/>
              </a:rPr>
              <a:t>S?</a:t>
            </a:r>
            <a:endParaRPr sz="3200" dirty="0">
              <a:latin typeface="Aharoni" panose="02010803020104030203" pitchFamily="2" charset="-79"/>
              <a:cs typeface="Aharoni" panose="02010803020104030203" pitchFamily="2" charset="-79"/>
            </a:endParaRPr>
          </a:p>
        </p:txBody>
      </p:sp>
      <p:sp>
        <p:nvSpPr>
          <p:cNvPr id="7" name="Text Placeholder 6">
            <a:extLst>
              <a:ext uri="{FF2B5EF4-FFF2-40B4-BE49-F238E27FC236}">
                <a16:creationId xmlns:a16="http://schemas.microsoft.com/office/drawing/2014/main" id="{CBAA8DA4-DF6D-584C-243A-9D5680217AA4}"/>
              </a:ext>
            </a:extLst>
          </p:cNvPr>
          <p:cNvSpPr>
            <a:spLocks noGrp="1"/>
          </p:cNvSpPr>
          <p:nvPr>
            <p:ph idx="1"/>
          </p:nvPr>
        </p:nvSpPr>
        <p:spPr>
          <a:xfrm>
            <a:off x="805815" y="1577340"/>
            <a:ext cx="10972800" cy="2766060"/>
          </a:xfrm>
        </p:spPr>
        <p:txBody>
          <a:bodyPr>
            <a:normAutofit fontScale="85000" lnSpcReduction="20000"/>
          </a:bodyPr>
          <a:lstStyle/>
          <a:p>
            <a:r>
              <a:rPr lang="en-IN" b="1" dirty="0">
                <a:solidFill>
                  <a:schemeClr val="bg1"/>
                </a:solidFill>
              </a:rPr>
              <a:t>Human Resources (HR) Professionals</a:t>
            </a:r>
          </a:p>
          <a:p>
            <a:r>
              <a:rPr lang="en-IN" b="1" dirty="0">
                <a:solidFill>
                  <a:schemeClr val="bg1"/>
                </a:solidFill>
              </a:rPr>
              <a:t>Managers</a:t>
            </a:r>
          </a:p>
          <a:p>
            <a:r>
              <a:rPr lang="en-IN" b="1" dirty="0">
                <a:solidFill>
                  <a:schemeClr val="bg1"/>
                </a:solidFill>
              </a:rPr>
              <a:t>Employees</a:t>
            </a:r>
          </a:p>
          <a:p>
            <a:r>
              <a:rPr lang="en-IN" b="1" dirty="0">
                <a:solidFill>
                  <a:schemeClr val="bg1"/>
                </a:solidFill>
              </a:rPr>
              <a:t>Executives</a:t>
            </a:r>
          </a:p>
          <a:p>
            <a:r>
              <a:rPr lang="en-IN" b="1" dirty="0">
                <a:solidFill>
                  <a:schemeClr val="bg1"/>
                </a:solidFill>
              </a:rPr>
              <a:t>External Stakeholders (e.g., Investors, Shareholders)</a:t>
            </a:r>
          </a:p>
          <a:p>
            <a:r>
              <a:rPr lang="en-IN" b="1" dirty="0">
                <a:solidFill>
                  <a:schemeClr val="bg1"/>
                </a:solidFill>
              </a:rPr>
              <a:t>Training and development teams</a:t>
            </a:r>
          </a:p>
          <a:p>
            <a:r>
              <a:rPr lang="en-IN" b="1" dirty="0">
                <a:solidFill>
                  <a:schemeClr val="bg1"/>
                </a:solidFill>
              </a:rPr>
              <a:t>Supervisor</a:t>
            </a:r>
          </a:p>
          <a:p>
            <a:r>
              <a:rPr lang="en-IN" b="1" dirty="0">
                <a:solidFill>
                  <a:schemeClr val="bg1"/>
                </a:solidFill>
              </a:rPr>
              <a:t>Recruitment teams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46111" y="452718"/>
            <a:ext cx="9706429"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1AE9F9C4-BF74-BC8D-754F-0E6D81BEC1C0}"/>
              </a:ext>
            </a:extLst>
          </p:cNvPr>
          <p:cNvSpPr>
            <a:spLocks noGrp="1"/>
          </p:cNvSpPr>
          <p:nvPr>
            <p:ph idx="1"/>
          </p:nvPr>
        </p:nvSpPr>
        <p:spPr>
          <a:xfrm>
            <a:off x="3176270" y="2019300"/>
            <a:ext cx="6177280" cy="2133600"/>
          </a:xfrm>
        </p:spPr>
        <p:txBody>
          <a:bodyPr>
            <a:normAutofit lnSpcReduction="10000"/>
          </a:bodyPr>
          <a:lstStyle/>
          <a:p>
            <a:r>
              <a:rPr lang="en-IN" b="1" dirty="0">
                <a:solidFill>
                  <a:schemeClr val="bg1"/>
                </a:solidFill>
              </a:rPr>
              <a:t>Filter- Remove blanks </a:t>
            </a:r>
          </a:p>
          <a:p>
            <a:r>
              <a:rPr lang="en-IN" b="1" dirty="0">
                <a:solidFill>
                  <a:schemeClr val="bg1"/>
                </a:solidFill>
              </a:rPr>
              <a:t>Conditional formatting- Missing values</a:t>
            </a:r>
          </a:p>
          <a:p>
            <a:r>
              <a:rPr lang="en-IN" b="1" dirty="0">
                <a:solidFill>
                  <a:schemeClr val="bg1"/>
                </a:solidFill>
              </a:rPr>
              <a:t>Graph- Visualization</a:t>
            </a:r>
          </a:p>
          <a:p>
            <a:r>
              <a:rPr lang="en-IN" b="1" dirty="0">
                <a:solidFill>
                  <a:schemeClr val="bg1"/>
                </a:solidFill>
              </a:rPr>
              <a:t>Pivot table- Analysis</a:t>
            </a:r>
          </a:p>
          <a:p>
            <a:r>
              <a:rPr lang="en-IN" b="1" dirty="0">
                <a:solidFill>
                  <a:schemeClr val="bg1"/>
                </a:solidFill>
              </a:rPr>
              <a:t>Slicer- Filtering</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169333"/>
            <a:ext cx="8534400" cy="1507067"/>
          </a:xfrm>
        </p:spPr>
        <p:txBody>
          <a:bodyPr/>
          <a:lstStyle/>
          <a:p>
            <a:r>
              <a:rPr lang="en-IN" dirty="0">
                <a:latin typeface="Aharoni" panose="02010803020104030203" pitchFamily="2" charset="-79"/>
                <a:cs typeface="Aharoni" panose="02010803020104030203" pitchFamily="2" charset="-79"/>
              </a:rPr>
              <a:t>Dataset Description</a:t>
            </a:r>
          </a:p>
        </p:txBody>
      </p:sp>
      <p:sp>
        <p:nvSpPr>
          <p:cNvPr id="3" name="Text Placeholder 2">
            <a:extLst>
              <a:ext uri="{FF2B5EF4-FFF2-40B4-BE49-F238E27FC236}">
                <a16:creationId xmlns:a16="http://schemas.microsoft.com/office/drawing/2014/main" id="{858628EA-D781-6F59-B223-E0E2DBCD98B0}"/>
              </a:ext>
            </a:extLst>
          </p:cNvPr>
          <p:cNvSpPr>
            <a:spLocks noGrp="1"/>
          </p:cNvSpPr>
          <p:nvPr>
            <p:ph idx="1"/>
          </p:nvPr>
        </p:nvSpPr>
        <p:spPr>
          <a:xfrm>
            <a:off x="785812" y="1676400"/>
            <a:ext cx="10872788" cy="2895600"/>
          </a:xfrm>
        </p:spPr>
        <p:txBody>
          <a:bodyPr>
            <a:normAutofit fontScale="77500" lnSpcReduction="20000"/>
          </a:bodyPr>
          <a:lstStyle/>
          <a:p>
            <a:r>
              <a:rPr lang="en-IN" b="1" dirty="0">
                <a:solidFill>
                  <a:schemeClr val="bg1"/>
                </a:solidFill>
              </a:rPr>
              <a:t>Employee id </a:t>
            </a:r>
          </a:p>
          <a:p>
            <a:r>
              <a:rPr lang="en-IN" b="1" dirty="0">
                <a:solidFill>
                  <a:schemeClr val="bg1"/>
                </a:solidFill>
              </a:rPr>
              <a:t>Employee first name</a:t>
            </a:r>
          </a:p>
          <a:p>
            <a:r>
              <a:rPr lang="en-IN" b="1" dirty="0">
                <a:solidFill>
                  <a:schemeClr val="bg1"/>
                </a:solidFill>
              </a:rPr>
              <a:t>Employee last name </a:t>
            </a:r>
          </a:p>
          <a:p>
            <a:r>
              <a:rPr lang="en-IN" b="1" dirty="0">
                <a:solidFill>
                  <a:schemeClr val="bg1"/>
                </a:solidFill>
              </a:rPr>
              <a:t>Employee classification type</a:t>
            </a:r>
          </a:p>
          <a:p>
            <a:r>
              <a:rPr lang="en-IN" b="1" dirty="0">
                <a:solidFill>
                  <a:schemeClr val="bg1"/>
                </a:solidFill>
              </a:rPr>
              <a:t>Gender code</a:t>
            </a:r>
          </a:p>
          <a:p>
            <a:r>
              <a:rPr lang="en-IN" b="1" dirty="0">
                <a:solidFill>
                  <a:schemeClr val="bg1"/>
                </a:solidFill>
              </a:rPr>
              <a:t>Current employee performance </a:t>
            </a:r>
          </a:p>
          <a:p>
            <a:r>
              <a:rPr lang="en-IN" b="1" dirty="0">
                <a:solidFill>
                  <a:schemeClr val="bg1"/>
                </a:solidFill>
              </a:rPr>
              <a:t>Business unit</a:t>
            </a:r>
          </a:p>
          <a:p>
            <a:r>
              <a:rPr lang="en-IN" b="1" dirty="0">
                <a:solidFill>
                  <a:schemeClr val="bg1"/>
                </a:solidFill>
              </a:rPr>
              <a:t>Employee type</a:t>
            </a:r>
          </a:p>
          <a:p>
            <a:r>
              <a:rPr lang="en-IN" b="1" dirty="0">
                <a:solidFill>
                  <a:schemeClr val="bg1"/>
                </a:solidFill>
              </a:rPr>
              <a:t>Performance leve</a:t>
            </a:r>
            <a:r>
              <a:rPr lang="en-IN" dirty="0">
                <a:solidFill>
                  <a:schemeClr val="bg1"/>
                </a:solidFill>
              </a:rPr>
              <a:t>l.</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Aharoni" panose="02010803020104030203" pitchFamily="2" charset="-79"/>
                <a:cs typeface="Aharoni" panose="02010803020104030203" pitchFamily="2" charset="-79"/>
              </a:rPr>
              <a:t>THE</a:t>
            </a:r>
            <a:r>
              <a:rPr sz="4250" spc="20" dirty="0">
                <a:latin typeface="Aharoni" panose="02010803020104030203" pitchFamily="2" charset="-79"/>
                <a:cs typeface="Aharoni" panose="02010803020104030203" pitchFamily="2" charset="-79"/>
              </a:rPr>
              <a:t> </a:t>
            </a:r>
            <a:r>
              <a:rPr lang="en-US" sz="4250" spc="20" dirty="0">
                <a:latin typeface="Aharoni" panose="02010803020104030203" pitchFamily="2" charset="-79"/>
                <a:cs typeface="Aharoni" panose="02010803020104030203" pitchFamily="2" charset="-79"/>
              </a:rPr>
              <a:t>"</a:t>
            </a:r>
            <a:r>
              <a:rPr sz="4250" spc="10" dirty="0">
                <a:latin typeface="Aharoni" panose="02010803020104030203" pitchFamily="2" charset="-79"/>
                <a:cs typeface="Aharoni" panose="02010803020104030203" pitchFamily="2" charset="-79"/>
              </a:rPr>
              <a:t>WOW</a:t>
            </a:r>
            <a:r>
              <a:rPr lang="en-US" sz="4250" spc="10" dirty="0">
                <a:latin typeface="Aharoni" panose="02010803020104030203" pitchFamily="2" charset="-79"/>
                <a:cs typeface="Aharoni" panose="02010803020104030203" pitchFamily="2" charset="-79"/>
              </a:rPr>
              <a:t>"</a:t>
            </a:r>
            <a:r>
              <a:rPr sz="4250" spc="85" dirty="0">
                <a:latin typeface="Aharoni" panose="02010803020104030203" pitchFamily="2" charset="-79"/>
                <a:cs typeface="Aharoni" panose="02010803020104030203" pitchFamily="2" charset="-79"/>
              </a:rPr>
              <a:t> </a:t>
            </a:r>
            <a:r>
              <a:rPr sz="4250" spc="10" dirty="0">
                <a:latin typeface="Aharoni" panose="02010803020104030203" pitchFamily="2" charset="-79"/>
                <a:cs typeface="Aharoni" panose="02010803020104030203" pitchFamily="2" charset="-79"/>
              </a:rPr>
              <a:t>IN</a:t>
            </a:r>
            <a:r>
              <a:rPr sz="4250" spc="-5" dirty="0">
                <a:latin typeface="Aharoni" panose="02010803020104030203" pitchFamily="2" charset="-79"/>
                <a:cs typeface="Aharoni" panose="02010803020104030203" pitchFamily="2" charset="-79"/>
              </a:rPr>
              <a:t> </a:t>
            </a:r>
            <a:r>
              <a:rPr sz="4250" spc="15" dirty="0">
                <a:latin typeface="Aharoni" panose="02010803020104030203" pitchFamily="2" charset="-79"/>
                <a:cs typeface="Aharoni" panose="02010803020104030203" pitchFamily="2" charset="-79"/>
              </a:rPr>
              <a:t>OUR</a:t>
            </a:r>
            <a:r>
              <a:rPr sz="4250" spc="-10" dirty="0">
                <a:latin typeface="Aharoni" panose="02010803020104030203" pitchFamily="2" charset="-79"/>
                <a:cs typeface="Aharoni" panose="02010803020104030203" pitchFamily="2" charset="-79"/>
              </a:rPr>
              <a:t> </a:t>
            </a:r>
            <a:r>
              <a:rPr sz="4250" spc="20" dirty="0">
                <a:latin typeface="Aharoni" panose="02010803020104030203" pitchFamily="2" charset="-79"/>
                <a:cs typeface="Aharoni" panose="02010803020104030203" pitchFamily="2" charset="-79"/>
              </a:rPr>
              <a:t>SOLUTION</a:t>
            </a:r>
            <a:endParaRPr sz="4250" dirty="0">
              <a:latin typeface="Aharoni" panose="02010803020104030203" pitchFamily="2" charset="-79"/>
              <a:cs typeface="Aharoni" panose="02010803020104030203" pitchFamily="2" charset="-79"/>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2042160"/>
            <a:ext cx="7315200"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solidFill>
                  <a:schemeClr val="bg1"/>
                </a:solidFill>
              </a:rPr>
              <a:t>{=IFS(Z8&gt;=5,"VERY HIGH,"Z8&gt;=4,"HIGH,"Z8&gt;=3,"MED,"TRUE,"LOW")</a:t>
            </a:r>
          </a:p>
          <a:p>
            <a:r>
              <a:rPr lang="en-US" sz="2800" dirty="0">
                <a:solidFill>
                  <a:schemeClr val="bg1"/>
                </a:solidFill>
                <a:latin typeface="Times New Roman" panose="02020603050405020304" pitchFamily="18" charset="0"/>
                <a:cs typeface="Times New Roman" panose="02020603050405020304" pitchFamily="18" charset="0"/>
              </a:rPr>
              <a:t>For converting the current employee rating numerical values into verbal format</a:t>
            </a:r>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448</TotalTime>
  <Words>536</Words>
  <Application>Microsoft Office PowerPoint</Application>
  <PresentationFormat>Widescreen</PresentationFormat>
  <Paragraphs>95</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Aharoni</vt:lpstr>
      <vt:lpstr>Andalus</vt:lpstr>
      <vt:lpstr>Arial</vt:lpstr>
      <vt:lpstr>Calibri</vt:lpstr>
      <vt:lpstr>Century Gothic</vt:lpstr>
      <vt:lpstr>Times New Roman</vt:lpstr>
      <vt:lpstr>Trebuchet MS</vt:lpstr>
      <vt:lpstr>Wingdings 3</vt:lpstr>
      <vt:lpstr>Slice</vt:lpstr>
      <vt:lpstr>Employee Data Analysis using Excel  </vt:lpstr>
      <vt:lpstr>PROJECT TITLE</vt:lpstr>
      <vt:lpstr>  </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MONISHA</cp:lastModifiedBy>
  <cp:revision>39</cp:revision>
  <dcterms:created xsi:type="dcterms:W3CDTF">2024-03-29T15:07:22Z</dcterms:created>
  <dcterms:modified xsi:type="dcterms:W3CDTF">2024-08-31T06:39:11Z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