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D</a:t>
            </a:r>
            <a:r>
              <a:rPr altLang="en-GB" dirty="0" sz="2400" lang="en-US"/>
              <a:t>.</a:t>
            </a:r>
            <a:r>
              <a:rPr altLang="en-GB" dirty="0" sz="2400" lang="en-US"/>
              <a:t>M</a:t>
            </a:r>
            <a:r>
              <a:rPr altLang="en-GB" dirty="0" sz="2400" lang="en-US"/>
              <a:t>o</a:t>
            </a:r>
            <a:r>
              <a:rPr altLang="en-GB" dirty="0" sz="2400" lang="en-US"/>
              <a:t>n</a:t>
            </a:r>
            <a:r>
              <a:rPr altLang="en-GB" dirty="0" sz="2400" lang="en-US"/>
              <a:t>i</a:t>
            </a:r>
            <a:r>
              <a:rPr altLang="en-GB" dirty="0" sz="2400" lang="en-US"/>
              <a:t>s</a:t>
            </a:r>
            <a:r>
              <a:rPr altLang="en-GB" dirty="0" sz="2400" lang="en-US"/>
              <a:t>h</a:t>
            </a:r>
            <a:r>
              <a:rPr altLang="en-GB" dirty="0" sz="2400" lang="en-US"/>
              <a:t>a</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8</a:t>
            </a:r>
            <a:r>
              <a:rPr altLang="en-GB" dirty="0" sz="2400" lang="en-US"/>
              <a:t>6</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4"/>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003041"/>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580641"/>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2024-09-05T13:06:53Z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