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7" r:id="rId9"/>
    <p:sldId id="269" r:id="rId10"/>
    <p:sldId id="270" r:id="rId11"/>
    <p:sldId id="26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3296-3BEF-4904-92DE-BA2AEADBF9A8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1CFC-5E51-4394-8603-22584870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64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3296-3BEF-4904-92DE-BA2AEADBF9A8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1CFC-5E51-4394-8603-22584870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27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3296-3BEF-4904-92DE-BA2AEADBF9A8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1CFC-5E51-4394-8603-22584870FF0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8701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3296-3BEF-4904-92DE-BA2AEADBF9A8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1CFC-5E51-4394-8603-22584870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491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3296-3BEF-4904-92DE-BA2AEADBF9A8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1CFC-5E51-4394-8603-22584870FF0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92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3296-3BEF-4904-92DE-BA2AEADBF9A8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1CFC-5E51-4394-8603-22584870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04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3296-3BEF-4904-92DE-BA2AEADBF9A8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1CFC-5E51-4394-8603-22584870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76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3296-3BEF-4904-92DE-BA2AEADBF9A8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1CFC-5E51-4394-8603-22584870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60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3296-3BEF-4904-92DE-BA2AEADBF9A8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1CFC-5E51-4394-8603-22584870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84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3296-3BEF-4904-92DE-BA2AEADBF9A8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1CFC-5E51-4394-8603-22584870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70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3296-3BEF-4904-92DE-BA2AEADBF9A8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1CFC-5E51-4394-8603-22584870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5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3296-3BEF-4904-92DE-BA2AEADBF9A8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1CFC-5E51-4394-8603-22584870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91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3296-3BEF-4904-92DE-BA2AEADBF9A8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1CFC-5E51-4394-8603-22584870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23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3296-3BEF-4904-92DE-BA2AEADBF9A8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1CFC-5E51-4394-8603-22584870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0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3296-3BEF-4904-92DE-BA2AEADBF9A8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1CFC-5E51-4394-8603-22584870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40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3296-3BEF-4904-92DE-BA2AEADBF9A8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1CFC-5E51-4394-8603-22584870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32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3296-3BEF-4904-92DE-BA2AEADBF9A8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2F1CFC-5E51-4394-8603-22584870F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85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199A-6C10-2053-CCB1-CA8A2B1DA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E-Commerce Analysis</a:t>
            </a:r>
            <a:endParaRPr lang="en-IN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AB5BF-19D6-D976-570F-F8C231ACD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sz="4000" b="1" dirty="0">
              <a:latin typeface="+mj-lt"/>
              <a:ea typeface="+mj-ea"/>
              <a:cs typeface="+mj-cs"/>
            </a:endParaRPr>
          </a:p>
          <a:p>
            <a:r>
              <a:rPr lang="en-IN" sz="4000" b="1" dirty="0">
                <a:latin typeface="+mj-lt"/>
                <a:ea typeface="+mj-ea"/>
                <a:cs typeface="+mj-cs"/>
              </a:rPr>
              <a:t>Presented BY</a:t>
            </a:r>
          </a:p>
          <a:p>
            <a:r>
              <a:rPr lang="en-IN" sz="4000" b="1" dirty="0" err="1">
                <a:latin typeface="+mj-lt"/>
                <a:ea typeface="+mj-ea"/>
                <a:cs typeface="+mj-cs"/>
              </a:rPr>
              <a:t>Monisha</a:t>
            </a:r>
            <a:r>
              <a:rPr lang="en-IN" sz="4000" b="1" dirty="0">
                <a:latin typeface="+mj-lt"/>
                <a:ea typeface="+mj-ea"/>
                <a:cs typeface="+mj-cs"/>
              </a:rPr>
              <a:t> J</a:t>
            </a:r>
          </a:p>
        </p:txBody>
      </p:sp>
    </p:spTree>
    <p:extLst>
      <p:ext uri="{BB962C8B-B14F-4D97-AF65-F5344CB8AC3E}">
        <p14:creationId xmlns:p14="http://schemas.microsoft.com/office/powerpoint/2010/main" val="271038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EC0D-FD5D-91AA-997C-1B45199B7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954" y="3695110"/>
            <a:ext cx="6329081" cy="24815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Total 535 Sellers are available</a:t>
            </a:r>
          </a:p>
          <a:p>
            <a:r>
              <a:rPr lang="en-IN" dirty="0"/>
              <a:t>2.1K products are sold by unknown sellers.</a:t>
            </a:r>
          </a:p>
          <a:p>
            <a:r>
              <a:rPr lang="en-IN" b="1" dirty="0" err="1"/>
              <a:t>RetailNet</a:t>
            </a:r>
            <a:r>
              <a:rPr lang="en-IN" b="1" dirty="0"/>
              <a:t>, </a:t>
            </a:r>
            <a:r>
              <a:rPr lang="en-IN" b="1" dirty="0" err="1"/>
              <a:t>Unkown</a:t>
            </a:r>
            <a:r>
              <a:rPr lang="en-IN" b="1" dirty="0"/>
              <a:t>, </a:t>
            </a:r>
            <a:r>
              <a:rPr lang="en-IN" b="1" dirty="0" err="1"/>
              <a:t>SandsMarketing</a:t>
            </a:r>
            <a:r>
              <a:rPr lang="en-IN" b="1" dirty="0"/>
              <a:t>, </a:t>
            </a:r>
            <a:r>
              <a:rPr lang="en-IN" b="1" dirty="0" err="1"/>
              <a:t>Bioworld</a:t>
            </a:r>
            <a:r>
              <a:rPr lang="en-IN" b="1" dirty="0"/>
              <a:t> </a:t>
            </a:r>
            <a:r>
              <a:rPr lang="en-IN" b="1" dirty="0" err="1"/>
              <a:t>Mercha</a:t>
            </a:r>
            <a:r>
              <a:rPr lang="en-IN" b="1" dirty="0"/>
              <a:t>.,  </a:t>
            </a:r>
            <a:r>
              <a:rPr lang="en-IN" dirty="0"/>
              <a:t>are revenue wise, Average rating wise and Product count wise top 5 sellers </a:t>
            </a:r>
          </a:p>
          <a:p>
            <a:r>
              <a:rPr lang="en-IN" dirty="0"/>
              <a:t>Revenue is getting increased, If more number of products under sellers and rating is more than 3.5 (There are few exceptional like V3 </a:t>
            </a:r>
            <a:r>
              <a:rPr lang="en-IN" dirty="0" err="1"/>
              <a:t>Squar</a:t>
            </a:r>
            <a:r>
              <a:rPr lang="en-IN" dirty="0"/>
              <a:t>, etc.,)</a:t>
            </a:r>
          </a:p>
          <a:p>
            <a:r>
              <a:rPr lang="en-IN" dirty="0"/>
              <a:t>We have many brands has lower rating and revenue like USD ELECTRICALS, etc.,</a:t>
            </a:r>
          </a:p>
          <a:p>
            <a:r>
              <a:rPr lang="en-IN" dirty="0"/>
              <a:t>Unknown seller has revenue of 1.7M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A8B281-CB90-25F8-347E-F9B7DACC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53" y="376519"/>
            <a:ext cx="7342094" cy="645458"/>
          </a:xfrm>
        </p:spPr>
        <p:txBody>
          <a:bodyPr>
            <a:normAutofit/>
          </a:bodyPr>
          <a:lstStyle/>
          <a:p>
            <a:r>
              <a:rPr lang="en-IN" dirty="0"/>
              <a:t>Understanding Seller Performance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0DC0C1-16B2-11EF-BCC6-EDC780B16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446" y="376518"/>
            <a:ext cx="1440305" cy="777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85A657-042A-69CF-7B91-12449E4B6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02" y="1209164"/>
            <a:ext cx="2825176" cy="24815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4784C4-3386-6783-551D-68447286C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130" y="3826958"/>
            <a:ext cx="3094294" cy="23497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C69FD3-A5A3-E67D-F6C4-6E103D7E0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238" y="1209165"/>
            <a:ext cx="6169186" cy="248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2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CB829B-1B9C-BC3F-471F-2746A434E7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1695" y="3429000"/>
            <a:ext cx="3180623" cy="262715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EC0D-FD5D-91AA-997C-1B45199B7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5882" y="3772487"/>
            <a:ext cx="6149789" cy="240419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Night has higher prices and </a:t>
            </a:r>
            <a:r>
              <a:rPr lang="en-US" dirty="0" err="1"/>
              <a:t>flunctuations</a:t>
            </a:r>
            <a:r>
              <a:rPr lang="en-US" dirty="0"/>
              <a:t> than Day time.</a:t>
            </a:r>
          </a:p>
          <a:p>
            <a:r>
              <a:rPr lang="en-IN" dirty="0"/>
              <a:t>Most of the products has rating around 3 to 4.4</a:t>
            </a:r>
          </a:p>
          <a:p>
            <a:r>
              <a:rPr lang="en-IN" dirty="0"/>
              <a:t>Revenue is getting increased, If more number of products are available and having average rating above 3.5</a:t>
            </a:r>
          </a:p>
          <a:p>
            <a:r>
              <a:rPr lang="en-IN" dirty="0"/>
              <a:t>Some of products are sold by unknown seller and unknown brand names. It needs to be addressed.</a:t>
            </a:r>
          </a:p>
          <a:p>
            <a:r>
              <a:rPr lang="en-IN" dirty="0"/>
              <a:t>Few products are having very lower rating and very higher rating does not have significant amount of revenue.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A8B281-CB90-25F8-347E-F9B7DACC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5" y="376518"/>
            <a:ext cx="9081246" cy="62752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Analysing pricing trends and discount strategies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43893-F4CD-CD2C-766E-BBF4658F5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880" y="1024806"/>
            <a:ext cx="5113463" cy="2627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6670B8-B5E9-2FE2-0D70-ACBA981E6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42" y="1024805"/>
            <a:ext cx="4034117" cy="232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6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3361-E3F7-7239-7D9D-97CBCFA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40" y="1264024"/>
            <a:ext cx="9538447" cy="5109882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URL : https://github.com/monishasathish07/PowerBI-Analysis-Projects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Thanks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66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F36B-0740-28B1-3B94-110DE143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73C8C-0F10-E510-3FFE-96DA3C39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/>
          <a:lstStyle/>
          <a:p>
            <a:r>
              <a:rPr lang="en-US" dirty="0"/>
              <a:t>Introduction to E-Commerce Analytics</a:t>
            </a:r>
          </a:p>
          <a:p>
            <a:r>
              <a:rPr lang="en-US" dirty="0"/>
              <a:t>Analyzing Popular Brands,  Category &amp; Insights</a:t>
            </a:r>
          </a:p>
          <a:p>
            <a:r>
              <a:rPr lang="en-US" dirty="0"/>
              <a:t>Analyzing Price Trends and Discount Strategies</a:t>
            </a:r>
          </a:p>
          <a:p>
            <a:r>
              <a:rPr lang="en-US" dirty="0"/>
              <a:t>Understanding Seller behavior and Performance</a:t>
            </a:r>
          </a:p>
          <a:p>
            <a:r>
              <a:rPr lang="en-IN" dirty="0"/>
              <a:t>Investigating customer preferences and product satisfaction</a:t>
            </a:r>
          </a:p>
          <a:p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Exploring correlations between various attributes such as price, rating, and brand</a:t>
            </a:r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26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9213-BB41-D1F3-F74E-750C74FD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167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8B5A1-447B-18ED-1BA2-E8317A1E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953"/>
            <a:ext cx="8596668" cy="4759409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 MT Pro"/>
              </a:rPr>
              <a:t>The dataset comprises information on products available on the e-commerce platform.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 MT Pro"/>
              </a:rPr>
              <a:t>It includes attributes such as product details, pricing, seller information, and more </a:t>
            </a:r>
            <a:endParaRPr lang="en-US" dirty="0">
              <a:solidFill>
                <a:srgbClr val="000000"/>
              </a:solidFill>
              <a:latin typeface="Arial MT Pro"/>
            </a:endParaRPr>
          </a:p>
          <a:p>
            <a:r>
              <a:rPr lang="en-US" dirty="0">
                <a:solidFill>
                  <a:srgbClr val="000000"/>
                </a:solidFill>
                <a:latin typeface="Arial MT Pro"/>
              </a:rPr>
              <a:t>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 MT Pro"/>
              </a:rPr>
              <a:t>o outline the objectives, methodologies, and expected outcomes of an e-commerce product analysis project.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 MT Pro"/>
              </a:rPr>
              <a:t>This analysis aims to provide insights into various aspects of product data collected from a major Indian e-commerce platform.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18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43F9-B2B2-FE27-163A-78B7B7EA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106"/>
          </a:xfrm>
        </p:spPr>
        <p:txBody>
          <a:bodyPr/>
          <a:lstStyle/>
          <a:p>
            <a:r>
              <a:rPr lang="en-US" dirty="0"/>
              <a:t>Tools Used and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5ED34-9CD7-8570-7717-552AB249B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4707"/>
            <a:ext cx="8596668" cy="4696656"/>
          </a:xfrm>
        </p:spPr>
        <p:txBody>
          <a:bodyPr/>
          <a:lstStyle/>
          <a:p>
            <a:r>
              <a:rPr lang="en-US" dirty="0"/>
              <a:t>Imported given dataset in </a:t>
            </a:r>
            <a:r>
              <a:rPr lang="en-US" b="1" dirty="0" err="1"/>
              <a:t>PowerBI</a:t>
            </a:r>
            <a:r>
              <a:rPr lang="en-US" dirty="0"/>
              <a:t> and performed Data cleaning and validation using Power Query, DAX functions.</a:t>
            </a:r>
          </a:p>
          <a:p>
            <a:r>
              <a:rPr lang="en-IN" dirty="0"/>
              <a:t>Performed Descriptive Analysis for given data set using </a:t>
            </a:r>
            <a:r>
              <a:rPr lang="en-IN" b="1" dirty="0" err="1"/>
              <a:t>PowerBI</a:t>
            </a:r>
            <a:r>
              <a:rPr lang="en-IN" dirty="0"/>
              <a:t> to understand dataset like unique values, record count, min, max, </a:t>
            </a:r>
            <a:r>
              <a:rPr lang="en-IN" dirty="0" err="1"/>
              <a:t>avg</a:t>
            </a:r>
            <a:r>
              <a:rPr lang="en-IN" dirty="0"/>
              <a:t> values in each columns.</a:t>
            </a:r>
          </a:p>
          <a:p>
            <a:r>
              <a:rPr lang="en-IN" b="1" dirty="0"/>
              <a:t>Data Cleaning &amp; Transformation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Replaced Null values with “Unknown” in “Seller”, “Brand” columns</a:t>
            </a:r>
          </a:p>
          <a:p>
            <a:pPr lvl="1"/>
            <a:r>
              <a:rPr lang="en-IN" dirty="0"/>
              <a:t>Removed “URL”, “Images” from given dataset.</a:t>
            </a:r>
          </a:p>
          <a:p>
            <a:pPr lvl="1"/>
            <a:r>
              <a:rPr lang="en-IN" dirty="0"/>
              <a:t>Transformed “</a:t>
            </a:r>
            <a:r>
              <a:rPr lang="en-IN" dirty="0" err="1"/>
              <a:t>discound</a:t>
            </a:r>
            <a:r>
              <a:rPr lang="en-IN" dirty="0"/>
              <a:t>” column spilite by % (String to Numeric)</a:t>
            </a:r>
          </a:p>
          <a:p>
            <a:pPr lvl="1"/>
            <a:r>
              <a:rPr lang="en-IN" dirty="0"/>
              <a:t>Ensure all data types are correctly set like “</a:t>
            </a:r>
            <a:r>
              <a:rPr lang="en-IN" dirty="0" err="1"/>
              <a:t>crawled_at</a:t>
            </a:r>
            <a:r>
              <a:rPr lang="en-IN" dirty="0"/>
              <a:t>”, “brand”, “</a:t>
            </a:r>
            <a:r>
              <a:rPr lang="en-IN" dirty="0" err="1"/>
              <a:t>selling_price</a:t>
            </a:r>
            <a:r>
              <a:rPr lang="en-IN" dirty="0"/>
              <a:t>” etc.,</a:t>
            </a:r>
          </a:p>
          <a:p>
            <a:r>
              <a:rPr lang="en-IN" dirty="0"/>
              <a:t>Created required measures, columns, table data for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90587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82C3-9D7A-9AAB-4FE1-F6D9AD21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141"/>
          </a:xfrm>
        </p:spPr>
        <p:txBody>
          <a:bodyPr>
            <a:normAutofit/>
          </a:bodyPr>
          <a:lstStyle/>
          <a:p>
            <a:r>
              <a:rPr lang="en-US" sz="2800" dirty="0"/>
              <a:t>Metrics Creations using Power Query, DAX functions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4787-4BF1-D27E-EA08-89375759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5741"/>
            <a:ext cx="8596668" cy="470562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Created required measures, columns, table data for Visualizations </a:t>
            </a:r>
          </a:p>
          <a:p>
            <a:pPr lvl="1"/>
            <a:r>
              <a:rPr lang="en-US" dirty="0"/>
              <a:t>Identifying popular product categories and </a:t>
            </a:r>
            <a:r>
              <a:rPr lang="en-IN" dirty="0"/>
              <a:t>Brand 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Popular Product Categories, Brand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Total Revenue per brand, Category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Average rating by brand, Category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Discounts Offered by different Brands and Categories</a:t>
            </a:r>
            <a:endParaRPr lang="en-IN" dirty="0"/>
          </a:p>
          <a:p>
            <a:pPr lvl="1"/>
            <a:r>
              <a:rPr lang="en-US" dirty="0"/>
              <a:t>Analyzing pricing trends and discount strategies </a:t>
            </a:r>
            <a:r>
              <a:rPr lang="en-IN" dirty="0"/>
              <a:t>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Average Ratings vs. Selling Price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Price pattern over time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Discounts Offered by different Sellers and Products</a:t>
            </a:r>
            <a:endParaRPr lang="en-IN" dirty="0"/>
          </a:p>
          <a:p>
            <a:pPr lvl="1"/>
            <a:r>
              <a:rPr lang="en-US" dirty="0"/>
              <a:t>Understanding seller behavior and performance </a:t>
            </a:r>
            <a:r>
              <a:rPr lang="en-IN" dirty="0"/>
              <a:t>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Number of products sold by each seller  for Performance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Total revenue by Sellers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Average rating against Sellers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Discounts Offered by Sellers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65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F489-F509-5EC3-A986-F4FB28DE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76519"/>
            <a:ext cx="9780493" cy="7978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Analyzing Popular Product Category ,Brands &amp; Seller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1E2C9-5B31-837D-19DA-76BF78C8C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930401"/>
            <a:ext cx="3178004" cy="41109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B12BA-9658-4F39-4B73-B53587685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6" y="1174377"/>
            <a:ext cx="9403977" cy="541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3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F489-F509-5EC3-A986-F4FB28DE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r>
              <a:rPr lang="en-US" dirty="0"/>
              <a:t>Analyzing The Price Trends &amp; Strategies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D315D-02EB-44C4-0E22-D8CE33246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6" y="1276111"/>
            <a:ext cx="8946776" cy="547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EC0D-FD5D-91AA-997C-1B45199B7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5881" y="3523129"/>
            <a:ext cx="6355977" cy="2877671"/>
          </a:xfrm>
        </p:spPr>
        <p:txBody>
          <a:bodyPr>
            <a:normAutofit/>
          </a:bodyPr>
          <a:lstStyle/>
          <a:p>
            <a:r>
              <a:rPr lang="en-US" dirty="0"/>
              <a:t>Clothing and Accessories is major categories (~97%) out of 4 categories.</a:t>
            </a:r>
          </a:p>
          <a:p>
            <a:r>
              <a:rPr lang="en-IN" dirty="0"/>
              <a:t>Clothing has higher revenue as it has more number of Products.</a:t>
            </a:r>
          </a:p>
          <a:p>
            <a:r>
              <a:rPr lang="en-IN" dirty="0"/>
              <a:t>Hence platform can increase their revenue by focus more other categories too.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A8B281-CB90-25F8-347E-F9B7DACC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54" y="376519"/>
            <a:ext cx="7476564" cy="7082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Insights into Popular Product Category</a:t>
            </a:r>
            <a:br>
              <a:rPr lang="en-US" dirty="0"/>
            </a:b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683ED5-FD80-0795-9754-A93547494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4" y="3523129"/>
            <a:ext cx="3065927" cy="25469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8F5FF2-5D25-295D-23CC-09CBAFCFB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295" y="1084728"/>
            <a:ext cx="5587152" cy="23751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AFB6989-D5C3-A54E-C955-1FDC734AA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54" y="1089070"/>
            <a:ext cx="3343835" cy="233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9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EC0D-FD5D-91AA-997C-1B45199B7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954" y="3695110"/>
            <a:ext cx="6329081" cy="24815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Total 322 brands are available</a:t>
            </a:r>
          </a:p>
          <a:p>
            <a:r>
              <a:rPr lang="en-IN" dirty="0"/>
              <a:t>2.1K products are unknown brands out of 28.08K products.</a:t>
            </a:r>
          </a:p>
          <a:p>
            <a:r>
              <a:rPr lang="en-IN" b="1" dirty="0"/>
              <a:t>Pu, REEB, Unknown, True BI, ECKO Uni </a:t>
            </a:r>
            <a:r>
              <a:rPr lang="en-IN" dirty="0"/>
              <a:t>are revenue wise, Average rating wise and Product count wise top 5 brands </a:t>
            </a:r>
          </a:p>
          <a:p>
            <a:r>
              <a:rPr lang="en-IN" dirty="0"/>
              <a:t>Revenue is getting increased, If average rating is more than 3.5 (There are few exceptional like ARBO, Free Auth)</a:t>
            </a:r>
          </a:p>
          <a:p>
            <a:r>
              <a:rPr lang="en-IN" dirty="0"/>
              <a:t>We have many brands has lower rating and revenue like VRAJ CREATI, KJ TRADE.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A8B281-CB90-25F8-347E-F9B7DACC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54" y="376518"/>
            <a:ext cx="8148918" cy="96818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Insights into Popular Brands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8891F-6902-F542-0E87-C745F9902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825" y="519952"/>
            <a:ext cx="1004047" cy="6813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F59865-B00A-2B89-762F-863D51147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4" y="1158095"/>
            <a:ext cx="2855564" cy="24815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E0D449-1E10-64F1-F269-07113BAD0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1" y="3695583"/>
            <a:ext cx="3132091" cy="23914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212953-A41F-BA83-E118-EA3E83EC5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945" y="1158096"/>
            <a:ext cx="6546147" cy="248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878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823</TotalTime>
  <Words>674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MT Pro</vt:lpstr>
      <vt:lpstr>Calibri</vt:lpstr>
      <vt:lpstr>Trebuchet MS</vt:lpstr>
      <vt:lpstr>Wingdings</vt:lpstr>
      <vt:lpstr>Wingdings 3</vt:lpstr>
      <vt:lpstr>Facet</vt:lpstr>
      <vt:lpstr>E-Commerce Analysis</vt:lpstr>
      <vt:lpstr>Agenda:</vt:lpstr>
      <vt:lpstr>Problem statement</vt:lpstr>
      <vt:lpstr>Tools Used and Methodology</vt:lpstr>
      <vt:lpstr>Metrics Creations using Power Query, DAX functions</vt:lpstr>
      <vt:lpstr>Analyzing Popular Product Category ,Brands &amp; Seller</vt:lpstr>
      <vt:lpstr>Analyzing The Price Trends &amp; Strategies</vt:lpstr>
      <vt:lpstr>Insights into Popular Product Category </vt:lpstr>
      <vt:lpstr>Insights into Popular Brands</vt:lpstr>
      <vt:lpstr>Understanding Seller Performance</vt:lpstr>
      <vt:lpstr>Analysing pricing trends and discount strategies</vt:lpstr>
      <vt:lpstr>Github URL : https://github.com/monishasathish07/PowerBI-Analysis-Projects   Thanks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Sathish A</dc:creator>
  <cp:lastModifiedBy>Sathish A</cp:lastModifiedBy>
  <cp:revision>26</cp:revision>
  <dcterms:created xsi:type="dcterms:W3CDTF">2024-03-06T14:39:33Z</dcterms:created>
  <dcterms:modified xsi:type="dcterms:W3CDTF">2024-03-07T17:15:29Z</dcterms:modified>
</cp:coreProperties>
</file>