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6"/>
  </p:notesMasterIdLst>
  <p:sldIdLst>
    <p:sldId id="256" r:id="rId2"/>
    <p:sldId id="258" r:id="rId3"/>
    <p:sldId id="340" r:id="rId4"/>
    <p:sldId id="330" r:id="rId5"/>
    <p:sldId id="261" r:id="rId6"/>
    <p:sldId id="339" r:id="rId7"/>
    <p:sldId id="341" r:id="rId8"/>
    <p:sldId id="331" r:id="rId9"/>
    <p:sldId id="332" r:id="rId10"/>
    <p:sldId id="307" r:id="rId11"/>
    <p:sldId id="259" r:id="rId12"/>
    <p:sldId id="263" r:id="rId13"/>
    <p:sldId id="338" r:id="rId14"/>
    <p:sldId id="337" r:id="rId15"/>
    <p:sldId id="287" r:id="rId16"/>
    <p:sldId id="333" r:id="rId17"/>
    <p:sldId id="334" r:id="rId18"/>
    <p:sldId id="335" r:id="rId19"/>
    <p:sldId id="336" r:id="rId20"/>
    <p:sldId id="294" r:id="rId21"/>
    <p:sldId id="267" r:id="rId22"/>
    <p:sldId id="265" r:id="rId23"/>
    <p:sldId id="275" r:id="rId24"/>
    <p:sldId id="308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Antonio" panose="020B0604020202020204" charset="0"/>
      <p:regular r:id="rId28"/>
      <p:bold r:id="rId29"/>
    </p:embeddedFont>
    <p:embeddedFont>
      <p:font typeface="Archivo Black" panose="020B0604020202020204" charset="0"/>
      <p:regular r:id="rId30"/>
    </p:embeddedFont>
    <p:embeddedFont>
      <p:font typeface="Barlow" panose="00000500000000000000" pitchFamily="2" charset="0"/>
      <p:regular r:id="rId31"/>
      <p:bold r:id="rId32"/>
      <p:italic r:id="rId33"/>
      <p:boldItalic r:id="rId34"/>
    </p:embeddedFont>
    <p:embeddedFont>
      <p:font typeface="Montserrat" panose="000008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02468-0F91-4E5E-ABFD-E7E8DD121394}">
  <a:tblStyle styleId="{60702468-0F91-4E5E-ABFD-E7E8DD1213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6" name="Google Shape;5676;gdb4dd54ed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7" name="Google Shape;5677;gdb4dd54ed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b4dd54edc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b4dd54edc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db4dd54ed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db4dd54ed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31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84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db4dd54edc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db4dd54edc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51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619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2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17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gdb4dd54edc_0_2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3" name="Google Shape;3873;gdb4dd54edc_0_2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7d3333e505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7d3333e505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db4dd54edc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db4dd54edc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5" name="Google Shape;5845;gdb4dd54edc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6" name="Google Shape;5846;gdb4dd54edc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>
          <a:extLst>
            <a:ext uri="{FF2B5EF4-FFF2-40B4-BE49-F238E27FC236}">
              <a16:creationId xmlns:a16="http://schemas.microsoft.com/office/drawing/2014/main" id="{C2D07AAF-6226-101B-CE21-A22C614B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>
            <a:extLst>
              <a:ext uri="{FF2B5EF4-FFF2-40B4-BE49-F238E27FC236}">
                <a16:creationId xmlns:a16="http://schemas.microsoft.com/office/drawing/2014/main" id="{F7E07FEB-F2D8-D0AA-FEAA-A5B2207B2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>
            <a:extLst>
              <a:ext uri="{FF2B5EF4-FFF2-40B4-BE49-F238E27FC236}">
                <a16:creationId xmlns:a16="http://schemas.microsoft.com/office/drawing/2014/main" id="{8AE23B61-A898-48E4-47C7-150AC9936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74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db4dd54edc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5" name="Google Shape;2935;gdb4dd54edc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24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>
          <a:extLst>
            <a:ext uri="{FF2B5EF4-FFF2-40B4-BE49-F238E27FC236}">
              <a16:creationId xmlns:a16="http://schemas.microsoft.com/office/drawing/2014/main" id="{F13E316D-DB72-3935-C6BA-BA5125E6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>
            <a:extLst>
              <a:ext uri="{FF2B5EF4-FFF2-40B4-BE49-F238E27FC236}">
                <a16:creationId xmlns:a16="http://schemas.microsoft.com/office/drawing/2014/main" id="{33578A46-1616-4229-00BB-1DDB248DCB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>
            <a:extLst>
              <a:ext uri="{FF2B5EF4-FFF2-40B4-BE49-F238E27FC236}">
                <a16:creationId xmlns:a16="http://schemas.microsoft.com/office/drawing/2014/main" id="{9D4595D7-B459-96FF-0D80-17688CB5F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9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>
          <a:extLst>
            <a:ext uri="{FF2B5EF4-FFF2-40B4-BE49-F238E27FC236}">
              <a16:creationId xmlns:a16="http://schemas.microsoft.com/office/drawing/2014/main" id="{7422C00B-4B69-1FCB-A6B5-985C22014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db4dd54edc_0_240:notes">
            <a:extLst>
              <a:ext uri="{FF2B5EF4-FFF2-40B4-BE49-F238E27FC236}">
                <a16:creationId xmlns:a16="http://schemas.microsoft.com/office/drawing/2014/main" id="{FE7D0C11-112D-031D-2D84-A32F4102F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db4dd54edc_0_240:notes">
            <a:extLst>
              <a:ext uri="{FF2B5EF4-FFF2-40B4-BE49-F238E27FC236}">
                <a16:creationId xmlns:a16="http://schemas.microsoft.com/office/drawing/2014/main" id="{1710C3AB-F7CA-D982-7D36-4CBB6D629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9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db4dd54edc_0_2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2" name="Google Shape;3442;gdb4dd54edc_0_2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3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6" name="Google Shape;5676;gdb4dd54ed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7" name="Google Shape;5677;gdb4dd54ed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9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idx="2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1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title" idx="3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ubTitle" idx="4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 idx="5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6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 idx="7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8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 idx="2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ubTitle" idx="1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title" idx="3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4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 idx="5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6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 idx="7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ubTitle" idx="8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title" idx="2" hasCustomPrompt="1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2" hasCustomPrompt="1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1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2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title" idx="2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title" idx="3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4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 idx="5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6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>
            <a:spLocks noGrp="1"/>
          </p:cNvSpPr>
          <p:nvPr>
            <p:ph type="pic" idx="7"/>
          </p:nvPr>
        </p:nvSpPr>
        <p:spPr>
          <a:xfrm>
            <a:off x="1331950" y="1486411"/>
            <a:ext cx="1363200" cy="1363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5"/>
          <p:cNvSpPr>
            <a:spLocks noGrp="1"/>
          </p:cNvSpPr>
          <p:nvPr>
            <p:ph type="pic" idx="8"/>
          </p:nvPr>
        </p:nvSpPr>
        <p:spPr>
          <a:xfrm>
            <a:off x="6458825" y="1486411"/>
            <a:ext cx="1363200" cy="1363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5"/>
          <p:cNvSpPr>
            <a:spLocks noGrp="1"/>
          </p:cNvSpPr>
          <p:nvPr>
            <p:ph type="pic" idx="9"/>
          </p:nvPr>
        </p:nvSpPr>
        <p:spPr>
          <a:xfrm>
            <a:off x="3892950" y="1486411"/>
            <a:ext cx="1363200" cy="1363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2" r:id="rId10"/>
    <p:sldLayoutId id="2147483674" r:id="rId11"/>
    <p:sldLayoutId id="2147483677" r:id="rId12"/>
    <p:sldLayoutId id="2147483678" r:id="rId13"/>
    <p:sldLayoutId id="2147483679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AUTOMATIC PARKING</a:t>
            </a:r>
            <a:r>
              <a:rPr lang="en" sz="5900" dirty="0"/>
              <a:t> </a:t>
            </a:r>
            <a:r>
              <a:rPr lang="en" sz="6000" dirty="0">
                <a:solidFill>
                  <a:schemeClr val="dk2"/>
                </a:solidFill>
              </a:rPr>
              <a:t> COUNTER</a:t>
            </a:r>
            <a:endParaRPr sz="4000" b="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"Navigating the Future of Parking Management"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9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</a:t>
            </a:r>
            <a:r>
              <a:rPr lang="en" dirty="0">
                <a:solidFill>
                  <a:schemeClr val="dk2"/>
                </a:solidFill>
              </a:rPr>
              <a:t>USED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80" name="Google Shape;5680;p95"/>
          <p:cNvSpPr txBox="1">
            <a:spLocks noGrp="1"/>
          </p:cNvSpPr>
          <p:nvPr>
            <p:ph type="title" idx="2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JUMPER WIRE</a:t>
            </a:r>
            <a:endParaRPr dirty="0"/>
          </a:p>
        </p:txBody>
      </p:sp>
      <p:sp>
        <p:nvSpPr>
          <p:cNvPr id="5681" name="Google Shape;5681;p95"/>
          <p:cNvSpPr txBox="1">
            <a:spLocks noGrp="1"/>
          </p:cNvSpPr>
          <p:nvPr>
            <p:ph type="subTitle" idx="1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Connecting Wire</a:t>
            </a:r>
            <a:endParaRPr dirty="0"/>
          </a:p>
        </p:txBody>
      </p:sp>
      <p:sp>
        <p:nvSpPr>
          <p:cNvPr id="5682" name="Google Shape;5682;p95"/>
          <p:cNvSpPr txBox="1">
            <a:spLocks noGrp="1"/>
          </p:cNvSpPr>
          <p:nvPr>
            <p:ph type="title" idx="3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 BOARD</a:t>
            </a:r>
            <a:endParaRPr dirty="0"/>
          </a:p>
        </p:txBody>
      </p:sp>
      <p:sp>
        <p:nvSpPr>
          <p:cNvPr id="5683" name="Google Shape;5683;p95"/>
          <p:cNvSpPr txBox="1">
            <a:spLocks noGrp="1"/>
          </p:cNvSpPr>
          <p:nvPr>
            <p:ph type="subTitle" idx="4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Barlow" panose="00000500000000000000" pitchFamily="2" charset="0"/>
              </a:rPr>
              <a:t>A</a:t>
            </a:r>
            <a:r>
              <a:rPr lang="en-IN" b="0" i="0" dirty="0">
                <a:solidFill>
                  <a:schemeClr val="tx2">
                    <a:lumMod val="10000"/>
                  </a:schemeClr>
                </a:solidFill>
                <a:effectLst/>
                <a:latin typeface="Barlow" panose="00000500000000000000" pitchFamily="2" charset="0"/>
              </a:rPr>
              <a:t> Prototyping Board</a:t>
            </a:r>
            <a:endParaRPr dirty="0">
              <a:solidFill>
                <a:schemeClr val="tx2">
                  <a:lumMod val="10000"/>
                </a:schemeClr>
              </a:solidFill>
              <a:latin typeface="Barlow" panose="00000500000000000000" pitchFamily="2" charset="0"/>
            </a:endParaRPr>
          </a:p>
        </p:txBody>
      </p:sp>
      <p:sp>
        <p:nvSpPr>
          <p:cNvPr id="5684" name="Google Shape;5684;p95"/>
          <p:cNvSpPr txBox="1">
            <a:spLocks noGrp="1"/>
          </p:cNvSpPr>
          <p:nvPr>
            <p:ph type="title" idx="5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LED</a:t>
            </a:r>
            <a:endParaRPr dirty="0"/>
          </a:p>
        </p:txBody>
      </p:sp>
      <p:sp>
        <p:nvSpPr>
          <p:cNvPr id="5685" name="Google Shape;5685;p95"/>
          <p:cNvSpPr txBox="1">
            <a:spLocks noGrp="1"/>
          </p:cNvSpPr>
          <p:nvPr>
            <p:ph type="subTitle" idx="6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  Light Indicator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89" name="Google Shape;5689;p95"/>
          <p:cNvGrpSpPr/>
          <p:nvPr/>
        </p:nvGrpSpPr>
        <p:grpSpPr>
          <a:xfrm rot="5400000">
            <a:off x="2721094" y="1838025"/>
            <a:ext cx="1210274" cy="1192101"/>
            <a:chOff x="-66560" y="2071778"/>
            <a:chExt cx="1094775" cy="1078336"/>
          </a:xfrm>
        </p:grpSpPr>
        <p:sp>
          <p:nvSpPr>
            <p:cNvPr id="5690" name="Google Shape;5690;p95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95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avLst/>
              <a:gdLst/>
              <a:ahLst/>
              <a:cxnLst/>
              <a:rect l="l" t="t" r="r" b="b"/>
              <a:pathLst>
                <a:path w="1369" h="1406" extrusionOk="0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95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avLst/>
              <a:gdLst/>
              <a:ahLst/>
              <a:cxnLst/>
              <a:rect l="l" t="t" r="r" b="b"/>
              <a:pathLst>
                <a:path w="41408" h="41815" extrusionOk="0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95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avLst/>
              <a:gdLst/>
              <a:ahLst/>
              <a:cxnLst/>
              <a:rect l="l" t="t" r="r" b="b"/>
              <a:pathLst>
                <a:path w="39116" h="39596" extrusionOk="0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95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avLst/>
              <a:gdLst/>
              <a:ahLst/>
              <a:cxnLst/>
              <a:rect l="l" t="t" r="r" b="b"/>
              <a:pathLst>
                <a:path w="35826" h="36158" extrusionOk="0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95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avLst/>
              <a:gdLst/>
              <a:ahLst/>
              <a:cxnLst/>
              <a:rect l="l" t="t" r="r" b="b"/>
              <a:pathLst>
                <a:path w="30428" h="30612" extrusionOk="0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95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avLst/>
              <a:gdLst/>
              <a:ahLst/>
              <a:cxnLst/>
              <a:rect l="l" t="t" r="r" b="b"/>
              <a:pathLst>
                <a:path w="20742" h="20778" extrusionOk="0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95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avLst/>
              <a:gdLst/>
              <a:ahLst/>
              <a:cxnLst/>
              <a:rect l="l" t="t" r="r" b="b"/>
              <a:pathLst>
                <a:path w="6027" h="4142" extrusionOk="0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95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avLst/>
              <a:gdLst/>
              <a:ahLst/>
              <a:cxnLst/>
              <a:rect l="l" t="t" r="r" b="b"/>
              <a:pathLst>
                <a:path w="2145" h="2404" extrusionOk="0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95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avLst/>
              <a:gdLst/>
              <a:ahLst/>
              <a:cxnLst/>
              <a:rect l="l" t="t" r="r" b="b"/>
              <a:pathLst>
                <a:path w="3994" h="6138" extrusionOk="0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95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avLst/>
              <a:gdLst/>
              <a:ahLst/>
              <a:cxnLst/>
              <a:rect l="l" t="t" r="r" b="b"/>
              <a:pathLst>
                <a:path w="4401" h="3180" extrusionOk="0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95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avLst/>
              <a:gdLst/>
              <a:ahLst/>
              <a:cxnLst/>
              <a:rect l="l" t="t" r="r" b="b"/>
              <a:pathLst>
                <a:path w="2996" h="4548" extrusionOk="0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95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avLst/>
              <a:gdLst/>
              <a:ahLst/>
              <a:cxnLst/>
              <a:rect l="l" t="t" r="r" b="b"/>
              <a:pathLst>
                <a:path w="2478" h="2071" extrusionOk="0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95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avLst/>
              <a:gdLst/>
              <a:ahLst/>
              <a:cxnLst/>
              <a:rect l="l" t="t" r="r" b="b"/>
              <a:pathLst>
                <a:path w="1553" h="1516" extrusionOk="0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95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avLst/>
              <a:gdLst/>
              <a:ahLst/>
              <a:cxnLst/>
              <a:rect l="l" t="t" r="r" b="b"/>
              <a:pathLst>
                <a:path w="1517" h="1627" extrusionOk="0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95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avLst/>
              <a:gdLst/>
              <a:ahLst/>
              <a:cxnLst/>
              <a:rect l="l" t="t" r="r" b="b"/>
              <a:pathLst>
                <a:path w="3329" h="2591" extrusionOk="0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95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avLst/>
              <a:gdLst/>
              <a:ahLst/>
              <a:cxnLst/>
              <a:rect l="l" t="t" r="r" b="b"/>
              <a:pathLst>
                <a:path w="1887" h="1311" extrusionOk="0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95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avLst/>
              <a:gdLst/>
              <a:ahLst/>
              <a:cxnLst/>
              <a:rect l="l" t="t" r="r" b="b"/>
              <a:pathLst>
                <a:path w="1591" h="1664" extrusionOk="0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95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avLst/>
              <a:gdLst/>
              <a:ahLst/>
              <a:cxnLst/>
              <a:rect l="l" t="t" r="r" b="b"/>
              <a:pathLst>
                <a:path w="2921" h="3035" extrusionOk="0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95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avLst/>
              <a:gdLst/>
              <a:ahLst/>
              <a:cxnLst/>
              <a:rect l="l" t="t" r="r" b="b"/>
              <a:pathLst>
                <a:path w="1442" h="1813" extrusionOk="0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95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avLst/>
              <a:gdLst/>
              <a:ahLst/>
              <a:cxnLst/>
              <a:rect l="l" t="t" r="r" b="b"/>
              <a:pathLst>
                <a:path w="1702" h="1508" extrusionOk="0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95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avLst/>
              <a:gdLst/>
              <a:ahLst/>
              <a:cxnLst/>
              <a:rect l="l" t="t" r="r" b="b"/>
              <a:pathLst>
                <a:path w="5990" h="5843" extrusionOk="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95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95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95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95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95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avLst/>
              <a:gdLst/>
              <a:ahLst/>
              <a:cxnLst/>
              <a:rect l="l" t="t" r="r" b="b"/>
              <a:pathLst>
                <a:path w="41408" h="41852" extrusionOk="0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95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avLst/>
              <a:gdLst/>
              <a:ahLst/>
              <a:cxnLst/>
              <a:rect l="l" t="t" r="r" b="b"/>
              <a:pathLst>
                <a:path w="39153" h="39597" extrusionOk="0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95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avLst/>
              <a:gdLst/>
              <a:ahLst/>
              <a:cxnLst/>
              <a:rect l="l" t="t" r="r" b="b"/>
              <a:pathLst>
                <a:path w="35825" h="36195" extrusionOk="0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95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avLst/>
              <a:gdLst/>
              <a:ahLst/>
              <a:cxnLst/>
              <a:rect l="l" t="t" r="r" b="b"/>
              <a:pathLst>
                <a:path w="30391" h="30576" extrusionOk="0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95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avLst/>
              <a:gdLst/>
              <a:ahLst/>
              <a:cxnLst/>
              <a:rect l="l" t="t" r="r" b="b"/>
              <a:pathLst>
                <a:path w="20741" h="20816" extrusionOk="0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95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avLst/>
              <a:gdLst/>
              <a:ahLst/>
              <a:cxnLst/>
              <a:rect l="l" t="t" r="r" b="b"/>
              <a:pathLst>
                <a:path w="5990" h="4178" extrusionOk="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95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avLst/>
              <a:gdLst/>
              <a:ahLst/>
              <a:cxnLst/>
              <a:rect l="l" t="t" r="r" b="b"/>
              <a:pathLst>
                <a:path w="2108" h="2441" extrusionOk="0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95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avLst/>
              <a:gdLst/>
              <a:ahLst/>
              <a:cxnLst/>
              <a:rect l="l" t="t" r="r" b="b"/>
              <a:pathLst>
                <a:path w="3956" h="6175" extrusionOk="0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95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avLst/>
              <a:gdLst/>
              <a:ahLst/>
              <a:cxnLst/>
              <a:rect l="l" t="t" r="r" b="b"/>
              <a:pathLst>
                <a:path w="4400" h="3218" extrusionOk="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95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avLst/>
              <a:gdLst/>
              <a:ahLst/>
              <a:cxnLst/>
              <a:rect l="l" t="t" r="r" b="b"/>
              <a:pathLst>
                <a:path w="2995" h="4512" extrusionOk="0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95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avLst/>
              <a:gdLst/>
              <a:ahLst/>
              <a:cxnLst/>
              <a:rect l="l" t="t" r="r" b="b"/>
              <a:pathLst>
                <a:path w="2441" h="2071" extrusionOk="0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95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95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avLst/>
              <a:gdLst/>
              <a:ahLst/>
              <a:cxnLst/>
              <a:rect l="l" t="t" r="r" b="b"/>
              <a:pathLst>
                <a:path w="3550" h="2595" extrusionOk="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95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avLst/>
              <a:gdLst/>
              <a:ahLst/>
              <a:cxnLst/>
              <a:rect l="l" t="t" r="r" b="b"/>
              <a:pathLst>
                <a:path w="1517" h="1628" extrusionOk="0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95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avLst/>
              <a:gdLst/>
              <a:ahLst/>
              <a:cxnLst/>
              <a:rect l="l" t="t" r="r" b="b"/>
              <a:pathLst>
                <a:path w="2811" h="3355" extrusionOk="0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95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avLst/>
              <a:gdLst/>
              <a:ahLst/>
              <a:cxnLst/>
              <a:rect l="l" t="t" r="r" b="b"/>
              <a:pathLst>
                <a:path w="2626" h="3268" extrusionOk="0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95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avLst/>
              <a:gdLst/>
              <a:ahLst/>
              <a:cxnLst/>
              <a:rect l="l" t="t" r="r" b="b"/>
              <a:pathLst>
                <a:path w="3550" h="2378" extrusionOk="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95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avLst/>
              <a:gdLst/>
              <a:ahLst/>
              <a:cxnLst/>
              <a:rect l="l" t="t" r="r" b="b"/>
              <a:pathLst>
                <a:path w="3328" h="2622" extrusionOk="0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95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avLst/>
              <a:gdLst/>
              <a:ahLst/>
              <a:cxnLst/>
              <a:rect l="l" t="t" r="r" b="b"/>
              <a:pathLst>
                <a:path w="7839" h="6995" extrusionOk="0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95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avLst/>
              <a:gdLst/>
              <a:ahLst/>
              <a:cxnLst/>
              <a:rect l="l" t="t" r="r" b="b"/>
              <a:pathLst>
                <a:path w="7802" h="6984" extrusionOk="0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95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avLst/>
              <a:gdLst/>
              <a:ahLst/>
              <a:cxnLst/>
              <a:rect l="l" t="t" r="r" b="b"/>
              <a:pathLst>
                <a:path w="1516" h="1554" extrusionOk="0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95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avLst/>
              <a:gdLst/>
              <a:ahLst/>
              <a:cxnLst/>
              <a:rect l="l" t="t" r="r" b="b"/>
              <a:pathLst>
                <a:path w="1886" h="1296" extrusionOk="0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95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avLst/>
              <a:gdLst/>
              <a:ahLst/>
              <a:cxnLst/>
              <a:rect l="l" t="t" r="r" b="b"/>
              <a:pathLst>
                <a:path w="1627" h="1665" extrusionOk="0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95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avLst/>
              <a:gdLst/>
              <a:ahLst/>
              <a:cxnLst/>
              <a:rect l="l" t="t" r="r" b="b"/>
              <a:pathLst>
                <a:path w="2922" h="3032" extrusionOk="0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95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avLst/>
              <a:gdLst/>
              <a:ahLst/>
              <a:cxnLst/>
              <a:rect l="l" t="t" r="r" b="b"/>
              <a:pathLst>
                <a:path w="1406" h="1775" extrusionOk="0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95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avLst/>
              <a:gdLst/>
              <a:ahLst/>
              <a:cxnLst/>
              <a:rect l="l" t="t" r="r" b="b"/>
              <a:pathLst>
                <a:path w="1702" h="1482" extrusionOk="0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95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avLst/>
              <a:gdLst/>
              <a:ahLst/>
              <a:cxnLst/>
              <a:rect l="l" t="t" r="r" b="b"/>
              <a:pathLst>
                <a:path w="6027" h="5805" extrusionOk="0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3" name="Google Shape;5743;p95"/>
          <p:cNvGrpSpPr/>
          <p:nvPr/>
        </p:nvGrpSpPr>
        <p:grpSpPr>
          <a:xfrm rot="5400000">
            <a:off x="5338189" y="3451532"/>
            <a:ext cx="1038601" cy="509124"/>
            <a:chOff x="6870075" y="2926700"/>
            <a:chExt cx="3147275" cy="1542800"/>
          </a:xfrm>
        </p:grpSpPr>
        <p:sp>
          <p:nvSpPr>
            <p:cNvPr id="5744" name="Google Shape;5744;p95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95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95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95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95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95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95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95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95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95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95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95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95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95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95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95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95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95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95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95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95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95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95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95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95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95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95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95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95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95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95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95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95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95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95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95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95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95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95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95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95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95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95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95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95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95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95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95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95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95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95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95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95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95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95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95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95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95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95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95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95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95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95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95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95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95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95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95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95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95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95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95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95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95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95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95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95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95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95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95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95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95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95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95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95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95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95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95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95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95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95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95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95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95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95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95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95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95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95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95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2" name="Picture 18" descr="100pcs/Lot,Ultra Bright LED 10mm red LEDs light SUPER BRIGHT red ...">
            <a:extLst>
              <a:ext uri="{FF2B5EF4-FFF2-40B4-BE49-F238E27FC236}">
                <a16:creationId xmlns:a16="http://schemas.microsoft.com/office/drawing/2014/main" id="{26204435-D307-E28E-E47D-04C1385E18CB}"/>
              </a:ext>
            </a:extLst>
          </p:cNvPr>
          <p:cNvPicPr>
            <a:picLocks noGrp="1" noChangeAspect="1" noChangeArrowheads="1"/>
          </p:cNvPicPr>
          <p:nvPr>
            <p:ph type="pic" idx="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" b="17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al Breadboard for Raspberry Pi? - Raspberry Pi Stack Exchange">
            <a:extLst>
              <a:ext uri="{FF2B5EF4-FFF2-40B4-BE49-F238E27FC236}">
                <a16:creationId xmlns:a16="http://schemas.microsoft.com/office/drawing/2014/main" id="{9AB21B7D-D819-FB2A-5C55-EF99EB786D84}"/>
              </a:ext>
            </a:extLst>
          </p:cNvPr>
          <p:cNvPicPr>
            <a:picLocks noGrp="1" noChangeAspect="1" noChangeArrowheads="1"/>
          </p:cNvPicPr>
          <p:nvPr>
            <p:ph type="pic" idx="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3" r="125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0P Conductor Male to Female Jumper Wire 20CM,40P Color Wires Ribbon ...">
            <a:extLst>
              <a:ext uri="{FF2B5EF4-FFF2-40B4-BE49-F238E27FC236}">
                <a16:creationId xmlns:a16="http://schemas.microsoft.com/office/drawing/2014/main" id="{D6663093-756D-245C-62F0-8D84382EBDB5}"/>
              </a:ext>
            </a:extLst>
          </p:cNvPr>
          <p:cNvPicPr>
            <a:picLocks noGrp="1" noChangeAspect="1" noChangeArrowheads="1"/>
          </p:cNvPicPr>
          <p:nvPr>
            <p:ph type="pic" idx="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r="52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dk2"/>
                </a:solidFill>
              </a:rPr>
              <a:t>DESIGN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2" name="Google Shape;822;p47"/>
          <p:cNvSpPr txBox="1">
            <a:spLocks noGrp="1"/>
          </p:cNvSpPr>
          <p:nvPr>
            <p:ph type="title" idx="2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23" name="Google Shape;823;p47"/>
          <p:cNvSpPr txBox="1">
            <a:spLocks noGrp="1"/>
          </p:cNvSpPr>
          <p:nvPr>
            <p:ph type="subTitle" idx="1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"Where Innovation Meets Infrastructure"</a:t>
            </a:r>
            <a:endParaRPr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825" name="Google Shape;825;p47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850" name="Google Shape;850;p47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0" name="Google Shape;910;p47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47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47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47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dk2"/>
                </a:solidFill>
              </a:rPr>
              <a:t>DESIGN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8" name="Google Shape;1068;p51"/>
          <p:cNvSpPr txBox="1">
            <a:spLocks noGrp="1"/>
          </p:cNvSpPr>
          <p:nvPr>
            <p:ph type="title" idx="2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 DETECTION</a:t>
            </a:r>
            <a:endParaRPr dirty="0"/>
          </a:p>
        </p:txBody>
      </p:sp>
      <p:sp>
        <p:nvSpPr>
          <p:cNvPr id="1069" name="Google Shape;1069;p51"/>
          <p:cNvSpPr txBox="1">
            <a:spLocks noGrp="1"/>
          </p:cNvSpPr>
          <p:nvPr>
            <p:ph type="subTitle" idx="1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Ultrasonic sensors detect car presence at the front and rear.</a:t>
            </a:r>
            <a:endParaRPr dirty="0"/>
          </a:p>
        </p:txBody>
      </p:sp>
      <p:sp>
        <p:nvSpPr>
          <p:cNvPr id="1070" name="Google Shape;1070;p51"/>
          <p:cNvSpPr txBox="1">
            <a:spLocks noGrp="1"/>
          </p:cNvSpPr>
          <p:nvPr>
            <p:ph type="title" idx="3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GATE CONTROL</a:t>
            </a:r>
            <a:endParaRPr dirty="0"/>
          </a:p>
        </p:txBody>
      </p:sp>
      <p:sp>
        <p:nvSpPr>
          <p:cNvPr id="1071" name="Google Shape;1071;p51"/>
          <p:cNvSpPr txBox="1">
            <a:spLocks noGrp="1"/>
          </p:cNvSpPr>
          <p:nvPr>
            <p:ph type="subTitle" idx="4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gate opens if the front sensor detects a car and parking slots are available; it closes after a brief delay.</a:t>
            </a:r>
            <a:endParaRPr dirty="0"/>
          </a:p>
        </p:txBody>
      </p:sp>
      <p:sp>
        <p:nvSpPr>
          <p:cNvPr id="1072" name="Google Shape;1072;p51"/>
          <p:cNvSpPr txBox="1">
            <a:spLocks noGrp="1"/>
          </p:cNvSpPr>
          <p:nvPr>
            <p:ph type="title" idx="5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COUNTING</a:t>
            </a:r>
            <a:endParaRPr dirty="0"/>
          </a:p>
        </p:txBody>
      </p:sp>
      <p:sp>
        <p:nvSpPr>
          <p:cNvPr id="1073" name="Google Shape;1073;p51"/>
          <p:cNvSpPr txBox="1">
            <a:spLocks noGrp="1"/>
          </p:cNvSpPr>
          <p:nvPr>
            <p:ph type="subTitle" idx="6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tracks car count, incrementing when a car enters and decrementing when it exits.</a:t>
            </a:r>
            <a:endParaRPr lang="en-US" dirty="0"/>
          </a:p>
        </p:txBody>
      </p:sp>
      <p:sp>
        <p:nvSpPr>
          <p:cNvPr id="1074" name="Google Shape;1074;p51"/>
          <p:cNvSpPr txBox="1">
            <a:spLocks noGrp="1"/>
          </p:cNvSpPr>
          <p:nvPr>
            <p:ph type="title" idx="7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LED INDICATORS</a:t>
            </a:r>
            <a:endParaRPr dirty="0"/>
          </a:p>
        </p:txBody>
      </p:sp>
      <p:sp>
        <p:nvSpPr>
          <p:cNvPr id="1075" name="Google Shape;1075;p51"/>
          <p:cNvSpPr txBox="1">
            <a:spLocks noGrp="1"/>
          </p:cNvSpPr>
          <p:nvPr>
            <p:ph type="subTitle" idx="8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LEDs represent parking spaces; they light up or turn off as cars enter or exit.</a:t>
            </a:r>
            <a:endParaRPr dirty="0"/>
          </a:p>
        </p:txBody>
      </p:sp>
      <p:cxnSp>
        <p:nvCxnSpPr>
          <p:cNvPr id="1076" name="Google Shape;1076;p51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51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51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51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0" name="Google Shape;1080;p51"/>
          <p:cNvGrpSpPr/>
          <p:nvPr/>
        </p:nvGrpSpPr>
        <p:grpSpPr>
          <a:xfrm rot="10799597">
            <a:off x="7301768" y="1017271"/>
            <a:ext cx="2244460" cy="1170725"/>
            <a:chOff x="7361475" y="5882971"/>
            <a:chExt cx="2633725" cy="1373929"/>
          </a:xfrm>
        </p:grpSpPr>
        <p:sp>
          <p:nvSpPr>
            <p:cNvPr id="1081" name="Google Shape;1081;p51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1"/>
          <p:cNvGrpSpPr/>
          <p:nvPr/>
        </p:nvGrpSpPr>
        <p:grpSpPr>
          <a:xfrm rot="5400000">
            <a:off x="7722828" y="3160483"/>
            <a:ext cx="806244" cy="881612"/>
            <a:chOff x="-991575" y="941475"/>
            <a:chExt cx="1147025" cy="1254250"/>
          </a:xfrm>
        </p:grpSpPr>
        <p:sp>
          <p:nvSpPr>
            <p:cNvPr id="1106" name="Google Shape;1106;p51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3"/>
          <p:cNvSpPr txBox="1">
            <a:spLocks noGrp="1"/>
          </p:cNvSpPr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CIRCUIT </a:t>
            </a:r>
            <a:r>
              <a:rPr lang="en" dirty="0">
                <a:solidFill>
                  <a:schemeClr val="tx1"/>
                </a:solidFill>
              </a:rPr>
              <a:t>DIAGRAM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242" name="Google Shape;2242;p63"/>
          <p:cNvGrpSpPr/>
          <p:nvPr/>
        </p:nvGrpSpPr>
        <p:grpSpPr>
          <a:xfrm rot="-10799506" flipH="1">
            <a:off x="1068557" y="4023966"/>
            <a:ext cx="1831492" cy="955293"/>
            <a:chOff x="7361475" y="5882971"/>
            <a:chExt cx="2633725" cy="1373929"/>
          </a:xfrm>
        </p:grpSpPr>
        <p:sp>
          <p:nvSpPr>
            <p:cNvPr id="2243" name="Google Shape;2243;p63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3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3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3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63"/>
          <p:cNvGrpSpPr/>
          <p:nvPr/>
        </p:nvGrpSpPr>
        <p:grpSpPr>
          <a:xfrm rot="-5400000" flipH="1">
            <a:off x="4052702" y="3544735"/>
            <a:ext cx="1184100" cy="1915714"/>
            <a:chOff x="4495050" y="5696175"/>
            <a:chExt cx="1966617" cy="3181720"/>
          </a:xfrm>
        </p:grpSpPr>
        <p:sp>
          <p:nvSpPr>
            <p:cNvPr id="2268" name="Google Shape;2268;p63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3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3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3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3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3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3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3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3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3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3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3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3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3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3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3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3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3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3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3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3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3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3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3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3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3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3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3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3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3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3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3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63"/>
          <p:cNvGrpSpPr/>
          <p:nvPr/>
        </p:nvGrpSpPr>
        <p:grpSpPr>
          <a:xfrm>
            <a:off x="0" y="3836400"/>
            <a:ext cx="9144000" cy="1307100"/>
            <a:chOff x="0" y="3836400"/>
            <a:chExt cx="9144000" cy="1307100"/>
          </a:xfrm>
        </p:grpSpPr>
        <p:cxnSp>
          <p:nvCxnSpPr>
            <p:cNvPr id="2329" name="Google Shape;2329;p63"/>
            <p:cNvCxnSpPr/>
            <p:nvPr/>
          </p:nvCxnSpPr>
          <p:spPr>
            <a:xfrm>
              <a:off x="0" y="3844495"/>
              <a:ext cx="9144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63"/>
            <p:cNvCxnSpPr/>
            <p:nvPr/>
          </p:nvCxnSpPr>
          <p:spPr>
            <a:xfrm rot="-5400000">
              <a:off x="2635495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63"/>
            <p:cNvCxnSpPr/>
            <p:nvPr/>
          </p:nvCxnSpPr>
          <p:spPr>
            <a:xfrm rot="-5400000">
              <a:off x="6801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63"/>
            <p:cNvCxnSpPr/>
            <p:nvPr/>
          </p:nvCxnSpPr>
          <p:spPr>
            <a:xfrm rot="-5400000">
              <a:off x="5202978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63"/>
            <p:cNvCxnSpPr/>
            <p:nvPr/>
          </p:nvCxnSpPr>
          <p:spPr>
            <a:xfrm rot="-5400000">
              <a:off x="777046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4" name="Google Shape;2334;p63"/>
          <p:cNvGrpSpPr/>
          <p:nvPr/>
        </p:nvGrpSpPr>
        <p:grpSpPr>
          <a:xfrm>
            <a:off x="5959781" y="-641161"/>
            <a:ext cx="2636783" cy="2671716"/>
            <a:chOff x="1410161" y="1578330"/>
            <a:chExt cx="2837081" cy="2874667"/>
          </a:xfrm>
        </p:grpSpPr>
        <p:sp>
          <p:nvSpPr>
            <p:cNvPr id="2335" name="Google Shape;2335;p63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991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8922D4E-304F-264E-6730-50A2D26A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E82E8-CF50-4BE8-F256-C451474FA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0"/>
            <a:ext cx="84585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54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5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dk2"/>
                </a:solidFill>
              </a:rPr>
              <a:t>LAYOUT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445" name="Google Shape;3445;p75"/>
          <p:cNvSpPr txBox="1">
            <a:spLocks noGrp="1"/>
          </p:cNvSpPr>
          <p:nvPr>
            <p:ph type="title" idx="2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446" name="Google Shape;3446;p75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"Code, Control, and Convenience"</a:t>
            </a:r>
            <a:endParaRPr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552999" y="-1553525"/>
            <a:ext cx="4064950" cy="2942400"/>
            <a:chOff x="552999" y="-1553525"/>
            <a:chExt cx="4064950" cy="2942400"/>
          </a:xfrm>
        </p:grpSpPr>
        <p:cxnSp>
          <p:nvCxnSpPr>
            <p:cNvPr id="3448" name="Google Shape;3448;p75"/>
            <p:cNvCxnSpPr>
              <a:cxnSpLocks/>
            </p:cNvCxnSpPr>
            <p:nvPr/>
          </p:nvCxnSpPr>
          <p:spPr>
            <a:xfrm>
              <a:off x="2039319" y="-1215020"/>
              <a:ext cx="0" cy="216188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9" name="Google Shape;3449;p75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0" name="Google Shape;3450;p75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1" name="Google Shape;3451;p75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2" name="Google Shape;3452;p75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453" name="Google Shape;3453;p7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5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3478" name="Google Shape;3478;p7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9" name="Google Shape;3479;p7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15764" y="61242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dk2"/>
                </a:solidFill>
              </a:rPr>
              <a:t>LAYOUT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437634" y="629142"/>
            <a:ext cx="4628766" cy="4354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#include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&lt;</a:t>
            </a:r>
            <a:r>
              <a:rPr lang="en-IN" sz="1200" b="0" dirty="0" err="1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Servo.h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&gt;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Servo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gateServo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Define a servo object for the gate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trigFrontPin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2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echoFrontPin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3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trigRearPin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4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echoRearPin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5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gateOpenAngle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90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Angle to open the gate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gateClosedAngle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0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Angle to close the gate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numberOfSlots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5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numberOfSlots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 err="1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const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ledPins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[] =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6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7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8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9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10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carCount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0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Initialize car count</a:t>
            </a:r>
            <a:endParaRPr lang="en-IN" sz="1200" dirty="0">
              <a:solidFill>
                <a:srgbClr val="4E5B61"/>
              </a:solidFill>
              <a:latin typeface="Barlow" panose="00000500000000000000" pitchFamily="2" charset="0"/>
            </a:endParaRP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void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setup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gateServo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attach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11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Servo motor control pin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pinMode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trigFrontPin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OUTPUT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pinMode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echoFrontPin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INPUT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pinMode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trigRearPin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OUTPUT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pinMode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echoRearPin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INPUT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dk1"/>
              </a:solidFill>
              <a:latin typeface="Barlow" panose="00000500000000000000" pitchFamily="2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759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15764" y="61242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dk2"/>
                </a:solidFill>
              </a:rPr>
              <a:t>LAYOUT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437634" y="629142"/>
            <a:ext cx="4628766" cy="4354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for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i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0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i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&lt;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numberOfSlots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i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++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pinMode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ledPins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[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i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], OUTPUT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updateLEDs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begin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9600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void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loop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long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frontDistance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measureDistance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trigFrontPin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echoFrontPin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long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rearDistance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=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measureDistance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trigRearPin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echoRearPin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  // Check if a car is entering from the front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if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frontDistance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&lt;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5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if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&gt;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openGate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--;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carCount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++;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updateLEDs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 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delay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2000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Allow 3 seconds for a car to pass through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closeGate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;}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9263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15764" y="61242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dk2"/>
                </a:solidFill>
              </a:rPr>
              <a:t>LAYOUT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437634" y="629142"/>
            <a:ext cx="4628766" cy="4354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  // Check if a car is leaving from the rear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if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rearDistance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&lt;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5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if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&gt; -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1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++;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carCount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--;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updateLEDs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openGate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delay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3000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closeGate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Delay to prevent multiple counts for the same car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  // Display information on Serial Monitor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"Front Distance: "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frontDistance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" cm | Rear Distance: "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rearDistance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" cm | Available Slots: "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availableSlots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" | Car Count: "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Serial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println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carCount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5719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15764" y="61242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dk2"/>
                </a:solidFill>
              </a:rPr>
              <a:t>LAYOUT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437634" y="629142"/>
            <a:ext cx="4628766" cy="4354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 indent="0">
              <a:buNone/>
            </a:pP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long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measureDistance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trigPin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</a:t>
            </a: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int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echoPin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digitalWrite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LOW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delayMicroseconds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2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digitalWrite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HIGH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delayMicroseconds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10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digitalWrite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trigPin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LOW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>
                <a:solidFill>
                  <a:srgbClr val="728E00"/>
                </a:solidFill>
                <a:effectLst/>
                <a:latin typeface="Barlow" panose="00000500000000000000" pitchFamily="2" charset="0"/>
              </a:rPr>
              <a:t>return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pulseIn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echoPin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, HIGH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/ </a:t>
            </a:r>
            <a:r>
              <a:rPr lang="en-IN" sz="1200" b="0" dirty="0">
                <a:solidFill>
                  <a:srgbClr val="005C5F"/>
                </a:solidFill>
                <a:effectLst/>
                <a:latin typeface="Barlow" panose="00000500000000000000" pitchFamily="2" charset="0"/>
              </a:rPr>
              <a:t>58.2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  <a:r>
              <a:rPr lang="en-IN" sz="1200" b="0" dirty="0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 // Calculate distance in </a:t>
            </a:r>
            <a:r>
              <a:rPr lang="en-IN" sz="1200" b="0" dirty="0" err="1">
                <a:solidFill>
                  <a:srgbClr val="95A5A6"/>
                </a:solidFill>
                <a:effectLst/>
                <a:latin typeface="Barlow" panose="00000500000000000000" pitchFamily="2" charset="0"/>
              </a:rPr>
              <a:t>centimeters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void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openGate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gateServo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write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gateOpenAngle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void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closeGate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 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gateServo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.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write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</a:t>
            </a:r>
            <a:r>
              <a:rPr lang="en-IN" sz="1200" b="0" dirty="0" err="1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gateClosedAngle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)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;</a:t>
            </a: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b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</a:br>
            <a:r>
              <a:rPr lang="en-IN" sz="1200" b="0" dirty="0">
                <a:solidFill>
                  <a:srgbClr val="00979D"/>
                </a:solidFill>
                <a:effectLst/>
                <a:latin typeface="Barlow" panose="00000500000000000000" pitchFamily="2" charset="0"/>
              </a:rPr>
              <a:t>void</a:t>
            </a:r>
            <a:r>
              <a:rPr lang="en-IN" sz="1200" b="0" dirty="0">
                <a:solidFill>
                  <a:srgbClr val="4E5B6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IN" sz="1200" b="0" dirty="0" err="1">
                <a:solidFill>
                  <a:srgbClr val="D35400"/>
                </a:solidFill>
                <a:effectLst/>
                <a:latin typeface="Barlow" panose="00000500000000000000" pitchFamily="2" charset="0"/>
              </a:rPr>
              <a:t>updateLEDs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()</a:t>
            </a:r>
            <a:endParaRPr lang="en-IN" sz="1200" dirty="0">
              <a:solidFill>
                <a:srgbClr val="4E5B61"/>
              </a:solidFill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{</a:t>
            </a:r>
            <a:r>
              <a:rPr lang="en-US" sz="1200" b="0" i="0" dirty="0">
                <a:solidFill>
                  <a:schemeClr val="accent2"/>
                </a:solidFill>
                <a:effectLst/>
                <a:latin typeface="Barlow" panose="00000500000000000000" pitchFamily="2" charset="0"/>
              </a:rPr>
              <a:t>// LED control logic based on available slots</a:t>
            </a: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  <a:p>
            <a:pPr marL="165100" indent="0">
              <a:buNone/>
            </a:pPr>
            <a:r>
              <a:rPr lang="en-IN" sz="1200" b="0" dirty="0">
                <a:solidFill>
                  <a:srgbClr val="434F54"/>
                </a:solidFill>
                <a:effectLst/>
                <a:latin typeface="Barlow" panose="00000500000000000000" pitchFamily="2" charset="0"/>
              </a:rPr>
              <a:t>}</a:t>
            </a:r>
            <a:endParaRPr lang="en-IN" sz="1200" b="0" dirty="0">
              <a:solidFill>
                <a:srgbClr val="4E5B61"/>
              </a:solidFill>
              <a:effectLst/>
              <a:latin typeface="Barlow" panose="00000500000000000000" pitchFamily="2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8092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Antonio"/>
                <a:ea typeface="Antonio"/>
                <a:cs typeface="Antonio"/>
                <a:sym typeface="Antonio"/>
              </a:rPr>
              <a:t>TABLE OF </a:t>
            </a:r>
            <a:r>
              <a:rPr lang="en" sz="2900" b="1" dirty="0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rPr>
              <a:t>CONTENTS</a:t>
            </a:r>
            <a:endParaRPr sz="2900" b="1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802" name="Google Shape;802;p46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solution and prototype to solve the parking problem</a:t>
            </a:r>
            <a:endParaRPr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6" name="Google Shape;806;p46"/>
          <p:cNvSpPr txBox="1">
            <a:spLocks noGrp="1"/>
          </p:cNvSpPr>
          <p:nvPr>
            <p:ph type="title" idx="6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tonio" panose="020B0604020202020204" charset="0"/>
              </a:rPr>
              <a:t>THE PROBLEM</a:t>
            </a:r>
            <a:endParaRPr dirty="0">
              <a:latin typeface="Antonio" panose="020B0604020202020204" charset="0"/>
            </a:endParaRPr>
          </a:p>
        </p:txBody>
      </p:sp>
      <p:sp>
        <p:nvSpPr>
          <p:cNvPr id="811" name="Google Shape;811;p46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current issue with parking systems.</a:t>
            </a:r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813" name="Google Shape;813;p46"/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719875" y="4603375"/>
            <a:ext cx="766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5E22F7-5E5E-48EE-4C31-F8654D88BB29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A Project Introduction with its Real life Problem</a:t>
            </a:r>
            <a:endParaRPr lang="en-IN" dirty="0"/>
          </a:p>
        </p:txBody>
      </p:sp>
      <p:sp>
        <p:nvSpPr>
          <p:cNvPr id="9" name="Google Shape;810;p46">
            <a:extLst>
              <a:ext uri="{FF2B5EF4-FFF2-40B4-BE49-F238E27FC236}">
                <a16:creationId xmlns:a16="http://schemas.microsoft.com/office/drawing/2014/main" id="{FDEB7D3A-3B13-F92A-F9C2-2B3AA46957F6}"/>
              </a:ext>
            </a:extLst>
          </p:cNvPr>
          <p:cNvSpPr txBox="1">
            <a:spLocks/>
          </p:cNvSpPr>
          <p:nvPr/>
        </p:nvSpPr>
        <p:spPr>
          <a:xfrm flipH="1">
            <a:off x="4927163" y="3119004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900" b="1" i="0" u="none" strike="noStrike" cap="non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>
                <a:latin typeface="Antonio" panose="020B0604020202020204" charset="0"/>
              </a:rPr>
              <a:t>COMPONENTS USED</a:t>
            </a:r>
            <a:endParaRPr lang="en-US" dirty="0">
              <a:latin typeface="Antonio" panose="020B0604020202020204" charset="0"/>
            </a:endParaRPr>
          </a:p>
        </p:txBody>
      </p:sp>
      <p:sp>
        <p:nvSpPr>
          <p:cNvPr id="10" name="Google Shape;811;p46">
            <a:extLst>
              <a:ext uri="{FF2B5EF4-FFF2-40B4-BE49-F238E27FC236}">
                <a16:creationId xmlns:a16="http://schemas.microsoft.com/office/drawing/2014/main" id="{5394959E-67EA-98DB-B892-10632D3DEB70}"/>
              </a:ext>
            </a:extLst>
          </p:cNvPr>
          <p:cNvSpPr txBox="1">
            <a:spLocks/>
          </p:cNvSpPr>
          <p:nvPr/>
        </p:nvSpPr>
        <p:spPr>
          <a:xfrm flipH="1">
            <a:off x="4927174" y="3631259"/>
            <a:ext cx="2390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/>
              <a:t>Different Components required to Build these Project</a:t>
            </a:r>
            <a:endParaRPr lang="en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82"/>
          <p:cNvSpPr txBox="1">
            <a:spLocks noGrp="1"/>
          </p:cNvSpPr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dk2"/>
                </a:solidFill>
              </a:rPr>
              <a:t>ENHANCEMENT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876" name="Google Shape;3876;p82"/>
          <p:cNvSpPr txBox="1">
            <a:spLocks noGrp="1"/>
          </p:cNvSpPr>
          <p:nvPr>
            <p:ph type="title" idx="2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877" name="Google Shape;3877;p82"/>
          <p:cNvSpPr txBox="1">
            <a:spLocks noGrp="1"/>
          </p:cNvSpPr>
          <p:nvPr>
            <p:ph type="subTitle" idx="1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"Tomorrow's Parking, Today's Innovations"</a:t>
            </a:r>
            <a:endParaRPr dirty="0">
              <a:latin typeface="Barlow" panose="00000500000000000000" pitchFamily="2" charset="0"/>
            </a:endParaRPr>
          </a:p>
        </p:txBody>
      </p:sp>
      <p:cxnSp>
        <p:nvCxnSpPr>
          <p:cNvPr id="3878" name="Google Shape;3878;p82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9" name="Google Shape;3879;p82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0" name="Google Shape;3880;p82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1" name="Google Shape;3881;p82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2" name="Google Shape;3882;p82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3883" name="Google Shape;3883;p82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82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82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6" name="Google Shape;3886;p82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3887" name="Google Shape;3887;p82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82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82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82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82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82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82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82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82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82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82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82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82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82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82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82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82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82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82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82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82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82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82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82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82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82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82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82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82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82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82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82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82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82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82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82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82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82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82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82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82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82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82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82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82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82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82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82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82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82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82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82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82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82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82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82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82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82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82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82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82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82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82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82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82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82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82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5"/>
          <p:cNvSpPr/>
          <p:nvPr/>
        </p:nvSpPr>
        <p:spPr>
          <a:xfrm>
            <a:off x="2234900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5"/>
          <p:cNvSpPr/>
          <p:nvPr/>
        </p:nvSpPr>
        <p:spPr>
          <a:xfrm>
            <a:off x="5769964" y="1414536"/>
            <a:ext cx="1139100" cy="1139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dk2"/>
                </a:solidFill>
              </a:rPr>
              <a:t>STRATEGY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4" name="Google Shape;1404;p55"/>
          <p:cNvSpPr txBox="1">
            <a:spLocks noGrp="1"/>
          </p:cNvSpPr>
          <p:nvPr>
            <p:ph type="title" idx="2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Predictive Analytics</a:t>
            </a:r>
            <a:endParaRPr dirty="0"/>
          </a:p>
        </p:txBody>
      </p:sp>
      <p:sp>
        <p:nvSpPr>
          <p:cNvPr id="1405" name="Google Shape;1405;p55"/>
          <p:cNvSpPr txBox="1">
            <a:spLocks noGrp="1"/>
          </p:cNvSpPr>
          <p:nvPr>
            <p:ph type="title" idx="3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effectLst/>
                <a:latin typeface="Söhne"/>
              </a:rPr>
              <a:t>IoT and Smart Sensors</a:t>
            </a:r>
            <a:endParaRPr dirty="0"/>
          </a:p>
        </p:txBody>
      </p:sp>
      <p:sp>
        <p:nvSpPr>
          <p:cNvPr id="1406" name="Google Shape;1406;p55"/>
          <p:cNvSpPr txBox="1">
            <a:spLocks noGrp="1"/>
          </p:cNvSpPr>
          <p:nvPr>
            <p:ph type="subTitle" idx="1"/>
          </p:nvPr>
        </p:nvSpPr>
        <p:spPr>
          <a:xfrm>
            <a:off x="5075770" y="3247122"/>
            <a:ext cx="2527500" cy="1705875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Embrace IoT by deploying smart sensors throughout the parking area.</a:t>
            </a:r>
          </a:p>
          <a:p>
            <a:pPr marL="139700" indent="0" algn="l"/>
            <a:endParaRPr lang="en-US" sz="11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Collect data on vehicle types, temperature, and air quality for improved security, comfort.</a:t>
            </a:r>
          </a:p>
        </p:txBody>
      </p:sp>
      <p:sp>
        <p:nvSpPr>
          <p:cNvPr id="1407" name="Google Shape;1407;p55"/>
          <p:cNvSpPr txBox="1">
            <a:spLocks noGrp="1"/>
          </p:cNvSpPr>
          <p:nvPr>
            <p:ph type="subTitle" idx="4"/>
          </p:nvPr>
        </p:nvSpPr>
        <p:spPr>
          <a:xfrm>
            <a:off x="1540700" y="3247122"/>
            <a:ext cx="2527500" cy="1523219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Integrate data analytics and machine learning to predict parking demand.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Develop algorithms that anticipate peak hours, special events, and holidays to optimize resource allocation.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Barlow" panose="00000500000000000000" pitchFamily="2" charset="0"/>
            </a:endParaRPr>
          </a:p>
        </p:txBody>
      </p:sp>
      <p:sp>
        <p:nvSpPr>
          <p:cNvPr id="1408" name="Google Shape;1408;p55"/>
          <p:cNvSpPr/>
          <p:nvPr/>
        </p:nvSpPr>
        <p:spPr>
          <a:xfrm>
            <a:off x="2582804" y="1771286"/>
            <a:ext cx="443292" cy="445313"/>
          </a:xfrm>
          <a:custGeom>
            <a:avLst/>
            <a:gdLst/>
            <a:ahLst/>
            <a:cxnLst/>
            <a:rect l="l" t="t" r="r" b="b"/>
            <a:pathLst>
              <a:path w="10527" h="10575" extrusionOk="0">
                <a:moveTo>
                  <a:pt x="5264" y="977"/>
                </a:moveTo>
                <a:lnTo>
                  <a:pt x="5859" y="1715"/>
                </a:lnTo>
                <a:lnTo>
                  <a:pt x="5573" y="1715"/>
                </a:lnTo>
                <a:lnTo>
                  <a:pt x="5573" y="6312"/>
                </a:lnTo>
                <a:lnTo>
                  <a:pt x="6073" y="5859"/>
                </a:lnTo>
                <a:cubicBezTo>
                  <a:pt x="6716" y="5288"/>
                  <a:pt x="7502" y="4978"/>
                  <a:pt x="8336" y="4978"/>
                </a:cubicBezTo>
                <a:lnTo>
                  <a:pt x="8645" y="4978"/>
                </a:lnTo>
                <a:lnTo>
                  <a:pt x="8645" y="4668"/>
                </a:lnTo>
                <a:lnTo>
                  <a:pt x="9479" y="5288"/>
                </a:lnTo>
                <a:lnTo>
                  <a:pt x="8645" y="5907"/>
                </a:lnTo>
                <a:lnTo>
                  <a:pt x="8645" y="5621"/>
                </a:lnTo>
                <a:lnTo>
                  <a:pt x="8359" y="5621"/>
                </a:lnTo>
                <a:cubicBezTo>
                  <a:pt x="6812" y="5621"/>
                  <a:pt x="5573" y="6859"/>
                  <a:pt x="5573" y="8407"/>
                </a:cubicBezTo>
                <a:lnTo>
                  <a:pt x="5573" y="9931"/>
                </a:lnTo>
                <a:lnTo>
                  <a:pt x="4954" y="9931"/>
                </a:lnTo>
                <a:lnTo>
                  <a:pt x="4954" y="8407"/>
                </a:lnTo>
                <a:cubicBezTo>
                  <a:pt x="4954" y="6859"/>
                  <a:pt x="3716" y="5621"/>
                  <a:pt x="2168" y="5621"/>
                </a:cubicBezTo>
                <a:lnTo>
                  <a:pt x="1882" y="5621"/>
                </a:lnTo>
                <a:lnTo>
                  <a:pt x="1882" y="5931"/>
                </a:lnTo>
                <a:lnTo>
                  <a:pt x="1025" y="5311"/>
                </a:lnTo>
                <a:lnTo>
                  <a:pt x="1882" y="4668"/>
                </a:lnTo>
                <a:lnTo>
                  <a:pt x="1882" y="4978"/>
                </a:lnTo>
                <a:lnTo>
                  <a:pt x="2168" y="4978"/>
                </a:lnTo>
                <a:cubicBezTo>
                  <a:pt x="3001" y="4978"/>
                  <a:pt x="3811" y="5288"/>
                  <a:pt x="4454" y="5859"/>
                </a:cubicBezTo>
                <a:lnTo>
                  <a:pt x="4954" y="6312"/>
                </a:lnTo>
                <a:lnTo>
                  <a:pt x="4954" y="1715"/>
                </a:lnTo>
                <a:lnTo>
                  <a:pt x="4668" y="1715"/>
                </a:lnTo>
                <a:lnTo>
                  <a:pt x="5264" y="977"/>
                </a:lnTo>
                <a:close/>
                <a:moveTo>
                  <a:pt x="5264" y="1"/>
                </a:moveTo>
                <a:lnTo>
                  <a:pt x="3406" y="2358"/>
                </a:lnTo>
                <a:lnTo>
                  <a:pt x="4335" y="2358"/>
                </a:lnTo>
                <a:lnTo>
                  <a:pt x="4335" y="5026"/>
                </a:lnTo>
                <a:cubicBezTo>
                  <a:pt x="3763" y="4668"/>
                  <a:pt x="3144" y="4454"/>
                  <a:pt x="2477" y="4383"/>
                </a:cubicBezTo>
                <a:lnTo>
                  <a:pt x="2477" y="3454"/>
                </a:lnTo>
                <a:lnTo>
                  <a:pt x="1" y="5311"/>
                </a:lnTo>
                <a:lnTo>
                  <a:pt x="2477" y="7169"/>
                </a:lnTo>
                <a:lnTo>
                  <a:pt x="2477" y="6264"/>
                </a:lnTo>
                <a:cubicBezTo>
                  <a:pt x="3525" y="6407"/>
                  <a:pt x="4335" y="7312"/>
                  <a:pt x="4335" y="8407"/>
                </a:cubicBezTo>
                <a:lnTo>
                  <a:pt x="4335" y="10574"/>
                </a:lnTo>
                <a:lnTo>
                  <a:pt x="6192" y="10574"/>
                </a:lnTo>
                <a:lnTo>
                  <a:pt x="6192" y="8407"/>
                </a:lnTo>
                <a:cubicBezTo>
                  <a:pt x="6192" y="7312"/>
                  <a:pt x="7002" y="6407"/>
                  <a:pt x="8050" y="6264"/>
                </a:cubicBezTo>
                <a:lnTo>
                  <a:pt x="8050" y="7169"/>
                </a:lnTo>
                <a:lnTo>
                  <a:pt x="10527" y="5311"/>
                </a:lnTo>
                <a:lnTo>
                  <a:pt x="8050" y="3454"/>
                </a:lnTo>
                <a:lnTo>
                  <a:pt x="8050" y="4383"/>
                </a:lnTo>
                <a:cubicBezTo>
                  <a:pt x="7383" y="4454"/>
                  <a:pt x="6740" y="4668"/>
                  <a:pt x="6192" y="5026"/>
                </a:cubicBezTo>
                <a:lnTo>
                  <a:pt x="6192" y="2358"/>
                </a:lnTo>
                <a:lnTo>
                  <a:pt x="7145" y="2358"/>
                </a:lnTo>
                <a:lnTo>
                  <a:pt x="52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55"/>
          <p:cNvGrpSpPr/>
          <p:nvPr/>
        </p:nvGrpSpPr>
        <p:grpSpPr>
          <a:xfrm>
            <a:off x="6135101" y="1789084"/>
            <a:ext cx="408826" cy="409715"/>
            <a:chOff x="2363920" y="3191964"/>
            <a:chExt cx="371896" cy="372705"/>
          </a:xfrm>
        </p:grpSpPr>
        <p:sp>
          <p:nvSpPr>
            <p:cNvPr id="1410" name="Google Shape;1410;p55"/>
            <p:cNvSpPr/>
            <p:nvPr/>
          </p:nvSpPr>
          <p:spPr>
            <a:xfrm>
              <a:off x="2407492" y="334438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2407492" y="3387917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1"/>
                  </a:moveTo>
                  <a:lnTo>
                    <a:pt x="0" y="644"/>
                  </a:lnTo>
                  <a:lnTo>
                    <a:pt x="4954" y="64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2407492" y="3431490"/>
              <a:ext cx="174220" cy="22648"/>
            </a:xfrm>
            <a:custGeom>
              <a:avLst/>
              <a:gdLst/>
              <a:ahLst/>
              <a:cxnLst/>
              <a:rect l="l" t="t" r="r" b="b"/>
              <a:pathLst>
                <a:path w="4954" h="644" extrusionOk="0">
                  <a:moveTo>
                    <a:pt x="0" y="0"/>
                  </a:moveTo>
                  <a:lnTo>
                    <a:pt x="0" y="643"/>
                  </a:lnTo>
                  <a:lnTo>
                    <a:pt x="4954" y="643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2515527" y="3497640"/>
              <a:ext cx="66185" cy="22648"/>
            </a:xfrm>
            <a:custGeom>
              <a:avLst/>
              <a:gdLst/>
              <a:ahLst/>
              <a:cxnLst/>
              <a:rect l="l" t="t" r="r" b="b"/>
              <a:pathLst>
                <a:path w="1882" h="644" extrusionOk="0">
                  <a:moveTo>
                    <a:pt x="0" y="1"/>
                  </a:moveTo>
                  <a:lnTo>
                    <a:pt x="0" y="644"/>
                  </a:lnTo>
                  <a:lnTo>
                    <a:pt x="1882" y="644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429261" y="3300843"/>
              <a:ext cx="131526" cy="22648"/>
            </a:xfrm>
            <a:custGeom>
              <a:avLst/>
              <a:gdLst/>
              <a:ahLst/>
              <a:cxnLst/>
              <a:rect l="l" t="t" r="r" b="b"/>
              <a:pathLst>
                <a:path w="3740" h="644" extrusionOk="0">
                  <a:moveTo>
                    <a:pt x="0" y="0"/>
                  </a:moveTo>
                  <a:lnTo>
                    <a:pt x="0" y="643"/>
                  </a:lnTo>
                  <a:lnTo>
                    <a:pt x="3739" y="643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363920" y="3191964"/>
              <a:ext cx="261330" cy="372705"/>
            </a:xfrm>
            <a:custGeom>
              <a:avLst/>
              <a:gdLst/>
              <a:ahLst/>
              <a:cxnLst/>
              <a:rect l="l" t="t" r="r" b="b"/>
              <a:pathLst>
                <a:path w="7431" h="10598" extrusionOk="0">
                  <a:moveTo>
                    <a:pt x="4597" y="643"/>
                  </a:moveTo>
                  <a:lnTo>
                    <a:pt x="2478" y="1167"/>
                  </a:lnTo>
                  <a:cubicBezTo>
                    <a:pt x="2454" y="977"/>
                    <a:pt x="2406" y="810"/>
                    <a:pt x="2311" y="643"/>
                  </a:cubicBezTo>
                  <a:close/>
                  <a:moveTo>
                    <a:pt x="1233" y="642"/>
                  </a:moveTo>
                  <a:cubicBezTo>
                    <a:pt x="1572" y="642"/>
                    <a:pt x="1858" y="919"/>
                    <a:pt x="1858" y="1263"/>
                  </a:cubicBezTo>
                  <a:lnTo>
                    <a:pt x="1858" y="1977"/>
                  </a:lnTo>
                  <a:lnTo>
                    <a:pt x="6836" y="739"/>
                  </a:lnTo>
                  <a:lnTo>
                    <a:pt x="6836" y="9979"/>
                  </a:lnTo>
                  <a:lnTo>
                    <a:pt x="620" y="9979"/>
                  </a:lnTo>
                  <a:lnTo>
                    <a:pt x="620" y="1286"/>
                  </a:lnTo>
                  <a:cubicBezTo>
                    <a:pt x="620" y="953"/>
                    <a:pt x="858" y="667"/>
                    <a:pt x="1192" y="643"/>
                  </a:cubicBezTo>
                  <a:cubicBezTo>
                    <a:pt x="1205" y="642"/>
                    <a:pt x="1219" y="642"/>
                    <a:pt x="1233" y="642"/>
                  </a:cubicBezTo>
                  <a:close/>
                  <a:moveTo>
                    <a:pt x="1239" y="0"/>
                  </a:moveTo>
                  <a:cubicBezTo>
                    <a:pt x="549" y="0"/>
                    <a:pt x="1" y="572"/>
                    <a:pt x="1" y="1263"/>
                  </a:cubicBezTo>
                  <a:lnTo>
                    <a:pt x="1" y="10598"/>
                  </a:lnTo>
                  <a:lnTo>
                    <a:pt x="7431" y="1059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648671" y="3214577"/>
              <a:ext cx="87145" cy="327480"/>
            </a:xfrm>
            <a:custGeom>
              <a:avLst/>
              <a:gdLst/>
              <a:ahLst/>
              <a:cxnLst/>
              <a:rect l="l" t="t" r="r" b="b"/>
              <a:pathLst>
                <a:path w="2478" h="9312" extrusionOk="0">
                  <a:moveTo>
                    <a:pt x="1263" y="1239"/>
                  </a:moveTo>
                  <a:lnTo>
                    <a:pt x="1263" y="1882"/>
                  </a:lnTo>
                  <a:lnTo>
                    <a:pt x="644" y="1882"/>
                  </a:lnTo>
                  <a:lnTo>
                    <a:pt x="644" y="1239"/>
                  </a:lnTo>
                  <a:close/>
                  <a:moveTo>
                    <a:pt x="1263" y="2477"/>
                  </a:moveTo>
                  <a:lnTo>
                    <a:pt x="1263" y="5597"/>
                  </a:lnTo>
                  <a:lnTo>
                    <a:pt x="644" y="5597"/>
                  </a:lnTo>
                  <a:lnTo>
                    <a:pt x="644" y="2477"/>
                  </a:lnTo>
                  <a:close/>
                  <a:moveTo>
                    <a:pt x="1263" y="6192"/>
                  </a:moveTo>
                  <a:lnTo>
                    <a:pt x="1263" y="7621"/>
                  </a:lnTo>
                  <a:lnTo>
                    <a:pt x="953" y="7931"/>
                  </a:lnTo>
                  <a:lnTo>
                    <a:pt x="644" y="7621"/>
                  </a:lnTo>
                  <a:lnTo>
                    <a:pt x="644" y="6192"/>
                  </a:lnTo>
                  <a:close/>
                  <a:moveTo>
                    <a:pt x="644" y="0"/>
                  </a:moveTo>
                  <a:lnTo>
                    <a:pt x="644" y="643"/>
                  </a:lnTo>
                  <a:lnTo>
                    <a:pt x="1" y="643"/>
                  </a:lnTo>
                  <a:lnTo>
                    <a:pt x="1" y="7883"/>
                  </a:lnTo>
                  <a:lnTo>
                    <a:pt x="644" y="8526"/>
                  </a:lnTo>
                  <a:lnTo>
                    <a:pt x="644" y="9312"/>
                  </a:lnTo>
                  <a:lnTo>
                    <a:pt x="1263" y="9312"/>
                  </a:lnTo>
                  <a:lnTo>
                    <a:pt x="1263" y="8526"/>
                  </a:lnTo>
                  <a:lnTo>
                    <a:pt x="1906" y="7883"/>
                  </a:lnTo>
                  <a:lnTo>
                    <a:pt x="1906" y="2477"/>
                  </a:lnTo>
                  <a:lnTo>
                    <a:pt x="2477" y="2477"/>
                  </a:lnTo>
                  <a:lnTo>
                    <a:pt x="2477" y="1858"/>
                  </a:lnTo>
                  <a:lnTo>
                    <a:pt x="1882" y="1858"/>
                  </a:lnTo>
                  <a:lnTo>
                    <a:pt x="1882" y="643"/>
                  </a:lnTo>
                  <a:lnTo>
                    <a:pt x="1263" y="64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55"/>
          <p:cNvGrpSpPr/>
          <p:nvPr/>
        </p:nvGrpSpPr>
        <p:grpSpPr>
          <a:xfrm rot="5399306">
            <a:off x="-191753" y="1190335"/>
            <a:ext cx="1305274" cy="680782"/>
            <a:chOff x="7361475" y="5882971"/>
            <a:chExt cx="2633725" cy="1373929"/>
          </a:xfrm>
        </p:grpSpPr>
        <p:sp>
          <p:nvSpPr>
            <p:cNvPr id="1418" name="Google Shape;1418;p5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55"/>
          <p:cNvGrpSpPr/>
          <p:nvPr/>
        </p:nvGrpSpPr>
        <p:grpSpPr>
          <a:xfrm>
            <a:off x="38941" y="2907165"/>
            <a:ext cx="843875" cy="1365276"/>
            <a:chOff x="4495050" y="5696175"/>
            <a:chExt cx="1966617" cy="3181720"/>
          </a:xfrm>
        </p:grpSpPr>
        <p:sp>
          <p:nvSpPr>
            <p:cNvPr id="1443" name="Google Shape;1443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3" name="Google Shape;1503;p55"/>
          <p:cNvCxnSpPr/>
          <p:nvPr/>
        </p:nvCxnSpPr>
        <p:spPr>
          <a:xfrm>
            <a:off x="1039025" y="-258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4" name="Google Shape;1504;p55"/>
          <p:cNvCxnSpPr/>
          <p:nvPr/>
        </p:nvCxnSpPr>
        <p:spPr>
          <a:xfrm>
            <a:off x="0" y="258467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5" name="Google Shape;1505;p55"/>
          <p:cNvCxnSpPr/>
          <p:nvPr/>
        </p:nvCxnSpPr>
        <p:spPr>
          <a:xfrm>
            <a:off x="0" y="551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55"/>
          <p:cNvCxnSpPr/>
          <p:nvPr/>
        </p:nvCxnSpPr>
        <p:spPr>
          <a:xfrm>
            <a:off x="0" y="46163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07" name="Google Shape;1507;p55"/>
          <p:cNvGrpSpPr/>
          <p:nvPr/>
        </p:nvGrpSpPr>
        <p:grpSpPr>
          <a:xfrm rot="10800000">
            <a:off x="8261184" y="1049258"/>
            <a:ext cx="843875" cy="1365276"/>
            <a:chOff x="4495050" y="5696175"/>
            <a:chExt cx="1966617" cy="3181720"/>
          </a:xfrm>
        </p:grpSpPr>
        <p:sp>
          <p:nvSpPr>
            <p:cNvPr id="1508" name="Google Shape;1508;p55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5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5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5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5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5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5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5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5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5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5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5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5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5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5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5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5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5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5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5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5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5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5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5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8" name="Google Shape;1568;p55"/>
          <p:cNvCxnSpPr/>
          <p:nvPr/>
        </p:nvCxnSpPr>
        <p:spPr>
          <a:xfrm rot="10800000">
            <a:off x="8104975" y="15240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9" name="Google Shape;1569;p55"/>
          <p:cNvCxnSpPr/>
          <p:nvPr/>
        </p:nvCxnSpPr>
        <p:spPr>
          <a:xfrm rot="10800000">
            <a:off x="8098500" y="2737025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0" name="Google Shape;1570;p55"/>
          <p:cNvCxnSpPr/>
          <p:nvPr/>
        </p:nvCxnSpPr>
        <p:spPr>
          <a:xfrm rot="10800000">
            <a:off x="8098500" y="477035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55"/>
          <p:cNvCxnSpPr/>
          <p:nvPr/>
        </p:nvCxnSpPr>
        <p:spPr>
          <a:xfrm rot="10800000">
            <a:off x="8098500" y="705400"/>
            <a:ext cx="104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72" name="Google Shape;1572;p55"/>
          <p:cNvGrpSpPr/>
          <p:nvPr/>
        </p:nvGrpSpPr>
        <p:grpSpPr>
          <a:xfrm rot="10800000">
            <a:off x="8478709" y="3453061"/>
            <a:ext cx="408800" cy="447140"/>
            <a:chOff x="-991575" y="941475"/>
            <a:chExt cx="1147025" cy="1254250"/>
          </a:xfrm>
        </p:grpSpPr>
        <p:sp>
          <p:nvSpPr>
            <p:cNvPr id="1573" name="Google Shape;1573;p55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5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" dirty="0">
                <a:solidFill>
                  <a:schemeClr val="dk2"/>
                </a:solidFill>
              </a:rPr>
              <a:t>ENHANCEMENT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77" name="Google Shape;1177;p53"/>
          <p:cNvSpPr txBox="1">
            <a:spLocks noGrp="1"/>
          </p:cNvSpPr>
          <p:nvPr>
            <p:ph type="subTitle" idx="6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Implement sensors and algorithms for classifying vehicles 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1178" name="Google Shape;1178;p53"/>
          <p:cNvSpPr txBox="1">
            <a:spLocks noGrp="1"/>
          </p:cNvSpPr>
          <p:nvPr>
            <p:ph type="title" idx="2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 PLATE RECOGONITION</a:t>
            </a:r>
            <a:endParaRPr dirty="0"/>
          </a:p>
        </p:txBody>
      </p:sp>
      <p:sp>
        <p:nvSpPr>
          <p:cNvPr id="1179" name="Google Shape;1179;p53"/>
          <p:cNvSpPr txBox="1">
            <a:spLocks noGrp="1"/>
          </p:cNvSpPr>
          <p:nvPr>
            <p:ph type="subTitle" idx="1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Recognize log license plates of entering and exiting vehicles.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1180" name="Google Shape;1180;p53"/>
          <p:cNvSpPr txBox="1">
            <a:spLocks noGrp="1"/>
          </p:cNvSpPr>
          <p:nvPr>
            <p:ph type="title" idx="3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RESERVATION SYSTEM</a:t>
            </a:r>
            <a:endParaRPr lang="en-IN" dirty="0"/>
          </a:p>
        </p:txBody>
      </p:sp>
      <p:sp>
        <p:nvSpPr>
          <p:cNvPr id="1181" name="Google Shape;1181;p53"/>
          <p:cNvSpPr txBox="1">
            <a:spLocks noGrp="1"/>
          </p:cNvSpPr>
          <p:nvPr>
            <p:ph type="subTitle" idx="4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users to choose preferred parking locations and time slots</a:t>
            </a:r>
            <a:endParaRPr dirty="0"/>
          </a:p>
        </p:txBody>
      </p:sp>
      <p:sp>
        <p:nvSpPr>
          <p:cNvPr id="1182" name="Google Shape;1182;p53"/>
          <p:cNvSpPr txBox="1">
            <a:spLocks noGrp="1"/>
          </p:cNvSpPr>
          <p:nvPr>
            <p:ph type="title" idx="5"/>
          </p:nvPr>
        </p:nvSpPr>
        <p:spPr>
          <a:xfrm>
            <a:off x="2830406" y="3870495"/>
            <a:ext cx="1544147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CLASSIFICATION</a:t>
            </a:r>
            <a:endParaRPr dirty="0"/>
          </a:p>
        </p:txBody>
      </p:sp>
      <p:sp>
        <p:nvSpPr>
          <p:cNvPr id="1183" name="Google Shape;1183;p53"/>
          <p:cNvSpPr txBox="1">
            <a:spLocks noGrp="1"/>
          </p:cNvSpPr>
          <p:nvPr>
            <p:ph type="title" idx="7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INTEGRATE WITH APPS</a:t>
            </a:r>
            <a:endParaRPr dirty="0"/>
          </a:p>
        </p:txBody>
      </p:sp>
      <p:sp>
        <p:nvSpPr>
          <p:cNvPr id="1184" name="Google Shape;1184;p53"/>
          <p:cNvSpPr txBox="1">
            <a:spLocks noGrp="1"/>
          </p:cNvSpPr>
          <p:nvPr>
            <p:ph type="subTitle" idx="8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Real-time notifications about parking space availability and access.</a:t>
            </a:r>
            <a:endParaRPr dirty="0">
              <a:latin typeface="Barlow" panose="00000500000000000000" pitchFamily="2" charset="0"/>
            </a:endParaRPr>
          </a:p>
        </p:txBody>
      </p:sp>
      <p:grpSp>
        <p:nvGrpSpPr>
          <p:cNvPr id="1185" name="Google Shape;1185;p53"/>
          <p:cNvGrpSpPr/>
          <p:nvPr/>
        </p:nvGrpSpPr>
        <p:grpSpPr>
          <a:xfrm>
            <a:off x="761289" y="2242589"/>
            <a:ext cx="7623000" cy="1424775"/>
            <a:chOff x="780649" y="2107064"/>
            <a:chExt cx="7623000" cy="1424775"/>
          </a:xfrm>
        </p:grpSpPr>
        <p:cxnSp>
          <p:nvCxnSpPr>
            <p:cNvPr id="1186" name="Google Shape;1186;p53"/>
            <p:cNvCxnSpPr/>
            <p:nvPr/>
          </p:nvCxnSpPr>
          <p:spPr>
            <a:xfrm>
              <a:off x="780649" y="3531839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53"/>
            <p:cNvCxnSpPr/>
            <p:nvPr/>
          </p:nvCxnSpPr>
          <p:spPr>
            <a:xfrm>
              <a:off x="780649" y="2107064"/>
              <a:ext cx="7623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88" name="Google Shape;1188;p53"/>
          <p:cNvCxnSpPr/>
          <p:nvPr/>
        </p:nvCxnSpPr>
        <p:spPr>
          <a:xfrm>
            <a:off x="4571832" y="1410125"/>
            <a:ext cx="0" cy="321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9" name="Google Shape;1189;p53"/>
          <p:cNvGrpSpPr/>
          <p:nvPr/>
        </p:nvGrpSpPr>
        <p:grpSpPr>
          <a:xfrm>
            <a:off x="4919506" y="1619154"/>
            <a:ext cx="2636734" cy="2671667"/>
            <a:chOff x="1410161" y="1578347"/>
            <a:chExt cx="2837028" cy="2874615"/>
          </a:xfrm>
        </p:grpSpPr>
        <p:sp>
          <p:nvSpPr>
            <p:cNvPr id="1190" name="Google Shape;1190;p53"/>
            <p:cNvSpPr/>
            <p:nvPr/>
          </p:nvSpPr>
          <p:spPr>
            <a:xfrm rot="-2652046">
              <a:off x="2208789" y="3395762"/>
              <a:ext cx="60347" cy="60347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 rot="-2652046">
              <a:off x="2201851" y="2488662"/>
              <a:ext cx="60347" cy="60303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 rot="-2652046">
              <a:off x="3646193" y="2473049"/>
              <a:ext cx="60347" cy="60347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 rot="-2652046">
              <a:off x="1835062" y="2093941"/>
              <a:ext cx="1975268" cy="1945910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 rot="-2652046">
              <a:off x="1790213" y="2114023"/>
              <a:ext cx="1882345" cy="1854618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 rot="-2652046">
              <a:off x="2118796" y="2177307"/>
              <a:ext cx="1600403" cy="157920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 rot="-2652046">
              <a:off x="2155982" y="2507506"/>
              <a:ext cx="917589" cy="912652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 rot="-2652046">
              <a:off x="2460081" y="2310523"/>
              <a:ext cx="1320092" cy="1310306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 rot="-2652046">
              <a:off x="2726671" y="2518523"/>
              <a:ext cx="896386" cy="89471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 rot="-2652046">
              <a:off x="2578508" y="3220585"/>
              <a:ext cx="262414" cy="167904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 rot="-2652046">
              <a:off x="3148126" y="3290008"/>
              <a:ext cx="91336" cy="105971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 rot="-2652046">
              <a:off x="2617293" y="2504782"/>
              <a:ext cx="179321" cy="259152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 rot="-2652046">
              <a:off x="3486057" y="2571568"/>
              <a:ext cx="192369" cy="130391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 rot="-2652046">
              <a:off x="3518245" y="3196346"/>
              <a:ext cx="138546" cy="189063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 rot="-2652046">
              <a:off x="3136008" y="2542738"/>
              <a:ext cx="104340" cy="9292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 rot="-2652046">
              <a:off x="2583283" y="2545147"/>
              <a:ext cx="66871" cy="6524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 rot="-2652046">
              <a:off x="2591072" y="3325587"/>
              <a:ext cx="65196" cy="6850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 rot="-2652046">
              <a:off x="3708370" y="2828522"/>
              <a:ext cx="249410" cy="260783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 rot="-2652046">
              <a:off x="2061143" y="3229941"/>
              <a:ext cx="100593" cy="174428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 rot="-2652046">
              <a:off x="2013353" y="2582608"/>
              <a:ext cx="187564" cy="81682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 rot="-2652046">
              <a:off x="1888914" y="2781700"/>
              <a:ext cx="378126" cy="38460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 rot="-2652046">
              <a:off x="2032002" y="2953855"/>
              <a:ext cx="45668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 rot="-2652046">
              <a:off x="2026075" y="2975038"/>
              <a:ext cx="133698" cy="192369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 rot="-2652046">
              <a:off x="1996490" y="2805163"/>
              <a:ext cx="189107" cy="140222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 rot="-2652046">
              <a:off x="2431814" y="3172672"/>
              <a:ext cx="70133" cy="133698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 rot="-2652046">
              <a:off x="2385741" y="3172051"/>
              <a:ext cx="70089" cy="133653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 rot="-2652046">
              <a:off x="2338684" y="3173091"/>
              <a:ext cx="68502" cy="133698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 rot="-2652046">
              <a:off x="2398775" y="2664073"/>
              <a:ext cx="130436" cy="76657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 rot="-2652046">
              <a:off x="2352717" y="2663445"/>
              <a:ext cx="130391" cy="76657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 rot="-2652046">
              <a:off x="2305430" y="2663962"/>
              <a:ext cx="130436" cy="76613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 rot="-2652046">
              <a:off x="3709208" y="3176612"/>
              <a:ext cx="187432" cy="171166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 rot="-2652046">
              <a:off x="3717328" y="2557710"/>
              <a:ext cx="166273" cy="190694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 rot="-2652046">
              <a:off x="2006892" y="3393502"/>
              <a:ext cx="61978" cy="60347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 rot="-2652046">
              <a:off x="1999408" y="2486643"/>
              <a:ext cx="61934" cy="58716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 rot="-2652046">
              <a:off x="3648793" y="3383243"/>
              <a:ext cx="61934" cy="58716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 rot="-2652046">
              <a:off x="3642434" y="2473616"/>
              <a:ext cx="61978" cy="60347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 rot="-2652046">
              <a:off x="1872406" y="1992242"/>
              <a:ext cx="1976854" cy="1944279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 rot="-2652046">
              <a:off x="1920830" y="2035098"/>
              <a:ext cx="1882345" cy="185629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 rot="-2652046">
              <a:off x="1917946" y="2175303"/>
              <a:ext cx="1598772" cy="157761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 rot="-2652046">
              <a:off x="1952971" y="2504087"/>
              <a:ext cx="919176" cy="912696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 rot="-2652046">
              <a:off x="2258447" y="2306588"/>
              <a:ext cx="1320092" cy="1310306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 rot="-2652046">
              <a:off x="2525628" y="2515935"/>
              <a:ext cx="896342" cy="893124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 rot="-2652046">
              <a:off x="2376042" y="3216988"/>
              <a:ext cx="264045" cy="169535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 rot="-2652046">
              <a:off x="2946267" y="3287795"/>
              <a:ext cx="92923" cy="105971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 rot="-2652046">
              <a:off x="2415690" y="2500816"/>
              <a:ext cx="179321" cy="259152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 rot="-2652046">
              <a:off x="3284676" y="2568149"/>
              <a:ext cx="190694" cy="130436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 rot="-2652046">
              <a:off x="3317764" y="3193512"/>
              <a:ext cx="138546" cy="189107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 rot="-2652046">
              <a:off x="2935204" y="2540740"/>
              <a:ext cx="102709" cy="91292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 rot="-2652046">
              <a:off x="2382770" y="2542387"/>
              <a:ext cx="66871" cy="65196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 rot="-2652046">
              <a:off x="2352863" y="2415454"/>
              <a:ext cx="153225" cy="114875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 rot="-2652046">
              <a:off x="2388800" y="3324142"/>
              <a:ext cx="65240" cy="668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 rot="-2652046">
              <a:off x="2377251" y="3395668"/>
              <a:ext cx="117388" cy="145335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 rot="-2652046">
              <a:off x="3704080" y="2829304"/>
              <a:ext cx="250997" cy="259152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 rot="-2652046">
              <a:off x="1860278" y="3227900"/>
              <a:ext cx="98741" cy="172974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 rot="-2652046">
              <a:off x="1811759" y="2578729"/>
              <a:ext cx="187388" cy="81726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 rot="-2652046">
              <a:off x="1686340" y="2779072"/>
              <a:ext cx="379757" cy="384077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 rot="-2652046">
              <a:off x="1831131" y="2951400"/>
              <a:ext cx="44081" cy="3874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3"/>
            <p:cNvSpPr/>
            <p:nvPr/>
          </p:nvSpPr>
          <p:spPr>
            <a:xfrm rot="-2652046">
              <a:off x="1823626" y="2971416"/>
              <a:ext cx="135329" cy="19395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3"/>
            <p:cNvSpPr/>
            <p:nvPr/>
          </p:nvSpPr>
          <p:spPr>
            <a:xfrm rot="-2652046">
              <a:off x="1793488" y="2801766"/>
              <a:ext cx="190738" cy="140222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3"/>
            <p:cNvSpPr/>
            <p:nvPr/>
          </p:nvSpPr>
          <p:spPr>
            <a:xfrm rot="-2652046">
              <a:off x="2231002" y="3170696"/>
              <a:ext cx="68458" cy="132022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3"/>
            <p:cNvSpPr/>
            <p:nvPr/>
          </p:nvSpPr>
          <p:spPr>
            <a:xfrm rot="-2652046">
              <a:off x="2184884" y="3170031"/>
              <a:ext cx="68502" cy="132067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3"/>
            <p:cNvSpPr/>
            <p:nvPr/>
          </p:nvSpPr>
          <p:spPr>
            <a:xfrm rot="-2652046">
              <a:off x="2136235" y="3171100"/>
              <a:ext cx="70133" cy="132022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3"/>
            <p:cNvSpPr/>
            <p:nvPr/>
          </p:nvSpPr>
          <p:spPr>
            <a:xfrm rot="-2652046">
              <a:off x="2197747" y="2661522"/>
              <a:ext cx="130391" cy="75026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3"/>
            <p:cNvSpPr/>
            <p:nvPr/>
          </p:nvSpPr>
          <p:spPr>
            <a:xfrm rot="-2652046">
              <a:off x="2151630" y="2660901"/>
              <a:ext cx="130436" cy="74982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3"/>
            <p:cNvSpPr/>
            <p:nvPr/>
          </p:nvSpPr>
          <p:spPr>
            <a:xfrm rot="-2652046">
              <a:off x="2103217" y="2662511"/>
              <a:ext cx="130391" cy="75026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3"/>
            <p:cNvSpPr/>
            <p:nvPr/>
          </p:nvSpPr>
          <p:spPr>
            <a:xfrm rot="-2652046">
              <a:off x="3706244" y="3175163"/>
              <a:ext cx="187476" cy="172797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3"/>
            <p:cNvSpPr/>
            <p:nvPr/>
          </p:nvSpPr>
          <p:spPr>
            <a:xfrm rot="-2652046">
              <a:off x="3713816" y="2558776"/>
              <a:ext cx="166273" cy="190738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3"/>
          <p:cNvSpPr txBox="1">
            <a:spLocks noGrp="1"/>
          </p:cNvSpPr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CONCLUSION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242" name="Google Shape;2242;p63"/>
          <p:cNvGrpSpPr/>
          <p:nvPr/>
        </p:nvGrpSpPr>
        <p:grpSpPr>
          <a:xfrm rot="-10799506" flipH="1">
            <a:off x="1068557" y="4023966"/>
            <a:ext cx="1831492" cy="955293"/>
            <a:chOff x="7361475" y="5882971"/>
            <a:chExt cx="2633725" cy="1373929"/>
          </a:xfrm>
        </p:grpSpPr>
        <p:sp>
          <p:nvSpPr>
            <p:cNvPr id="2243" name="Google Shape;2243;p63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3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3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3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3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3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3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3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3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3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3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3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3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3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3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3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3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3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3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63"/>
          <p:cNvGrpSpPr/>
          <p:nvPr/>
        </p:nvGrpSpPr>
        <p:grpSpPr>
          <a:xfrm rot="-5400000" flipH="1">
            <a:off x="4052702" y="3544735"/>
            <a:ext cx="1184100" cy="1915714"/>
            <a:chOff x="4495050" y="5696175"/>
            <a:chExt cx="1966617" cy="3181720"/>
          </a:xfrm>
        </p:grpSpPr>
        <p:sp>
          <p:nvSpPr>
            <p:cNvPr id="2268" name="Google Shape;2268;p63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3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3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3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3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3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3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3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3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3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3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3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3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3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3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3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3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3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3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3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3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3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3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3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3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3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3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3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3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3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3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3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63"/>
          <p:cNvGrpSpPr/>
          <p:nvPr/>
        </p:nvGrpSpPr>
        <p:grpSpPr>
          <a:xfrm>
            <a:off x="0" y="3836400"/>
            <a:ext cx="9144000" cy="1307100"/>
            <a:chOff x="0" y="3836400"/>
            <a:chExt cx="9144000" cy="1307100"/>
          </a:xfrm>
        </p:grpSpPr>
        <p:cxnSp>
          <p:nvCxnSpPr>
            <p:cNvPr id="2329" name="Google Shape;2329;p63"/>
            <p:cNvCxnSpPr/>
            <p:nvPr/>
          </p:nvCxnSpPr>
          <p:spPr>
            <a:xfrm>
              <a:off x="0" y="3844495"/>
              <a:ext cx="9144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63"/>
            <p:cNvCxnSpPr/>
            <p:nvPr/>
          </p:nvCxnSpPr>
          <p:spPr>
            <a:xfrm rot="-5400000">
              <a:off x="2635495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63"/>
            <p:cNvCxnSpPr/>
            <p:nvPr/>
          </p:nvCxnSpPr>
          <p:spPr>
            <a:xfrm rot="-5400000">
              <a:off x="6801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63"/>
            <p:cNvCxnSpPr/>
            <p:nvPr/>
          </p:nvCxnSpPr>
          <p:spPr>
            <a:xfrm rot="-5400000">
              <a:off x="5202978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63"/>
            <p:cNvCxnSpPr/>
            <p:nvPr/>
          </p:nvCxnSpPr>
          <p:spPr>
            <a:xfrm rot="-5400000">
              <a:off x="777046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4" name="Google Shape;2334;p63"/>
          <p:cNvGrpSpPr/>
          <p:nvPr/>
        </p:nvGrpSpPr>
        <p:grpSpPr>
          <a:xfrm>
            <a:off x="5959781" y="-641161"/>
            <a:ext cx="2636783" cy="2671716"/>
            <a:chOff x="1410161" y="1578330"/>
            <a:chExt cx="2837081" cy="2874667"/>
          </a:xfrm>
        </p:grpSpPr>
        <p:sp>
          <p:nvSpPr>
            <p:cNvPr id="2335" name="Google Shape;2335;p63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0" name="Google Shape;5850;p96"/>
          <p:cNvSpPr txBox="1">
            <a:spLocks noGrp="1"/>
          </p:cNvSpPr>
          <p:nvPr>
            <p:ph type="title"/>
          </p:nvPr>
        </p:nvSpPr>
        <p:spPr>
          <a:xfrm>
            <a:off x="2087525" y="1701660"/>
            <a:ext cx="4983900" cy="1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dk2"/>
                </a:solidFill>
              </a:rPr>
              <a:t>YOU!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5872" name="Google Shape;5872;p96"/>
          <p:cNvGrpSpPr/>
          <p:nvPr/>
        </p:nvGrpSpPr>
        <p:grpSpPr>
          <a:xfrm rot="5400000">
            <a:off x="-72934" y="1976283"/>
            <a:ext cx="1230098" cy="2421033"/>
            <a:chOff x="1648025" y="814350"/>
            <a:chExt cx="968200" cy="1905575"/>
          </a:xfrm>
        </p:grpSpPr>
        <p:sp>
          <p:nvSpPr>
            <p:cNvPr id="5873" name="Google Shape;5873;p96"/>
            <p:cNvSpPr/>
            <p:nvPr/>
          </p:nvSpPr>
          <p:spPr>
            <a:xfrm>
              <a:off x="1740575" y="904425"/>
              <a:ext cx="875650" cy="1815500"/>
            </a:xfrm>
            <a:custGeom>
              <a:avLst/>
              <a:gdLst/>
              <a:ahLst/>
              <a:cxnLst/>
              <a:rect l="l" t="t" r="r" b="b"/>
              <a:pathLst>
                <a:path w="35026" h="72620" extrusionOk="0">
                  <a:moveTo>
                    <a:pt x="16646" y="0"/>
                  </a:moveTo>
                  <a:cubicBezTo>
                    <a:pt x="12676" y="0"/>
                    <a:pt x="8674" y="401"/>
                    <a:pt x="6105" y="3003"/>
                  </a:cubicBezTo>
                  <a:cubicBezTo>
                    <a:pt x="3103" y="6005"/>
                    <a:pt x="1635" y="11409"/>
                    <a:pt x="2036" y="15678"/>
                  </a:cubicBezTo>
                  <a:lnTo>
                    <a:pt x="2636" y="22183"/>
                  </a:lnTo>
                  <a:cubicBezTo>
                    <a:pt x="2669" y="22717"/>
                    <a:pt x="2703" y="23250"/>
                    <a:pt x="2669" y="23851"/>
                  </a:cubicBezTo>
                  <a:lnTo>
                    <a:pt x="2636" y="25252"/>
                  </a:lnTo>
                  <a:cubicBezTo>
                    <a:pt x="1" y="25652"/>
                    <a:pt x="434" y="27420"/>
                    <a:pt x="434" y="27420"/>
                  </a:cubicBezTo>
                  <a:lnTo>
                    <a:pt x="2603" y="26886"/>
                  </a:lnTo>
                  <a:lnTo>
                    <a:pt x="1869" y="54773"/>
                  </a:lnTo>
                  <a:cubicBezTo>
                    <a:pt x="1869" y="59543"/>
                    <a:pt x="5705" y="72619"/>
                    <a:pt x="10475" y="72619"/>
                  </a:cubicBezTo>
                  <a:lnTo>
                    <a:pt x="24518" y="72619"/>
                  </a:lnTo>
                  <a:cubicBezTo>
                    <a:pt x="29288" y="72619"/>
                    <a:pt x="33124" y="59543"/>
                    <a:pt x="33124" y="54773"/>
                  </a:cubicBezTo>
                  <a:lnTo>
                    <a:pt x="32391" y="26886"/>
                  </a:lnTo>
                  <a:lnTo>
                    <a:pt x="34559" y="27420"/>
                  </a:lnTo>
                  <a:cubicBezTo>
                    <a:pt x="34559" y="27420"/>
                    <a:pt x="35026" y="25652"/>
                    <a:pt x="32357" y="25252"/>
                  </a:cubicBezTo>
                  <a:lnTo>
                    <a:pt x="32324" y="23851"/>
                  </a:lnTo>
                  <a:cubicBezTo>
                    <a:pt x="32324" y="23317"/>
                    <a:pt x="32324" y="22717"/>
                    <a:pt x="32357" y="22183"/>
                  </a:cubicBezTo>
                  <a:lnTo>
                    <a:pt x="32958" y="15678"/>
                  </a:lnTo>
                  <a:cubicBezTo>
                    <a:pt x="33325" y="11409"/>
                    <a:pt x="31890" y="6005"/>
                    <a:pt x="28888" y="3003"/>
                  </a:cubicBezTo>
                  <a:cubicBezTo>
                    <a:pt x="26320" y="401"/>
                    <a:pt x="22317" y="0"/>
                    <a:pt x="18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96"/>
            <p:cNvSpPr/>
            <p:nvPr/>
          </p:nvSpPr>
          <p:spPr>
            <a:xfrm>
              <a:off x="1691375" y="814350"/>
              <a:ext cx="792250" cy="1817175"/>
            </a:xfrm>
            <a:custGeom>
              <a:avLst/>
              <a:gdLst/>
              <a:ahLst/>
              <a:cxnLst/>
              <a:rect l="l" t="t" r="r" b="b"/>
              <a:pathLst>
                <a:path w="31690" h="72687" extrusionOk="0">
                  <a:moveTo>
                    <a:pt x="14978" y="1"/>
                  </a:moveTo>
                  <a:cubicBezTo>
                    <a:pt x="11009" y="1"/>
                    <a:pt x="7006" y="434"/>
                    <a:pt x="4437" y="3003"/>
                  </a:cubicBezTo>
                  <a:cubicBezTo>
                    <a:pt x="1435" y="6005"/>
                    <a:pt x="1" y="11442"/>
                    <a:pt x="401" y="15679"/>
                  </a:cubicBezTo>
                  <a:lnTo>
                    <a:pt x="1001" y="22183"/>
                  </a:lnTo>
                  <a:cubicBezTo>
                    <a:pt x="1068" y="22750"/>
                    <a:pt x="1068" y="23318"/>
                    <a:pt x="1068" y="23851"/>
                  </a:cubicBezTo>
                  <a:lnTo>
                    <a:pt x="234" y="54840"/>
                  </a:lnTo>
                  <a:cubicBezTo>
                    <a:pt x="234" y="59610"/>
                    <a:pt x="4070" y="72686"/>
                    <a:pt x="8807" y="72686"/>
                  </a:cubicBezTo>
                  <a:lnTo>
                    <a:pt x="22850" y="72686"/>
                  </a:lnTo>
                  <a:cubicBezTo>
                    <a:pt x="27620" y="72686"/>
                    <a:pt x="31456" y="59610"/>
                    <a:pt x="31456" y="54840"/>
                  </a:cubicBezTo>
                  <a:lnTo>
                    <a:pt x="30656" y="23851"/>
                  </a:lnTo>
                  <a:cubicBezTo>
                    <a:pt x="30623" y="23284"/>
                    <a:pt x="30656" y="22750"/>
                    <a:pt x="30689" y="22183"/>
                  </a:cubicBezTo>
                  <a:lnTo>
                    <a:pt x="31290" y="15679"/>
                  </a:lnTo>
                  <a:cubicBezTo>
                    <a:pt x="31690" y="11442"/>
                    <a:pt x="30256" y="6005"/>
                    <a:pt x="27253" y="3003"/>
                  </a:cubicBezTo>
                  <a:cubicBezTo>
                    <a:pt x="24652" y="434"/>
                    <a:pt x="20649" y="1"/>
                    <a:pt x="1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96"/>
            <p:cNvSpPr/>
            <p:nvPr/>
          </p:nvSpPr>
          <p:spPr>
            <a:xfrm>
              <a:off x="1709725" y="857725"/>
              <a:ext cx="755575" cy="1731250"/>
            </a:xfrm>
            <a:custGeom>
              <a:avLst/>
              <a:gdLst/>
              <a:ahLst/>
              <a:cxnLst/>
              <a:rect l="l" t="t" r="r" b="b"/>
              <a:pathLst>
                <a:path w="30223" h="69250" extrusionOk="0">
                  <a:moveTo>
                    <a:pt x="14277" y="0"/>
                  </a:moveTo>
                  <a:cubicBezTo>
                    <a:pt x="10541" y="0"/>
                    <a:pt x="6705" y="367"/>
                    <a:pt x="4237" y="2836"/>
                  </a:cubicBezTo>
                  <a:cubicBezTo>
                    <a:pt x="1368" y="5704"/>
                    <a:pt x="1" y="10875"/>
                    <a:pt x="367" y="14911"/>
                  </a:cubicBezTo>
                  <a:lnTo>
                    <a:pt x="935" y="21116"/>
                  </a:lnTo>
                  <a:cubicBezTo>
                    <a:pt x="968" y="21683"/>
                    <a:pt x="2569" y="24051"/>
                    <a:pt x="2569" y="24585"/>
                  </a:cubicBezTo>
                  <a:lnTo>
                    <a:pt x="2569" y="53405"/>
                  </a:lnTo>
                  <a:cubicBezTo>
                    <a:pt x="2569" y="57909"/>
                    <a:pt x="3903" y="69250"/>
                    <a:pt x="8407" y="69250"/>
                  </a:cubicBezTo>
                  <a:lnTo>
                    <a:pt x="21783" y="69250"/>
                  </a:lnTo>
                  <a:cubicBezTo>
                    <a:pt x="26286" y="69250"/>
                    <a:pt x="27620" y="57909"/>
                    <a:pt x="27620" y="53405"/>
                  </a:cubicBezTo>
                  <a:lnTo>
                    <a:pt x="27620" y="24585"/>
                  </a:lnTo>
                  <a:cubicBezTo>
                    <a:pt x="27620" y="24051"/>
                    <a:pt x="29221" y="21683"/>
                    <a:pt x="29255" y="21116"/>
                  </a:cubicBezTo>
                  <a:lnTo>
                    <a:pt x="29855" y="14911"/>
                  </a:lnTo>
                  <a:cubicBezTo>
                    <a:pt x="30222" y="10875"/>
                    <a:pt x="28854" y="5704"/>
                    <a:pt x="25952" y="2836"/>
                  </a:cubicBezTo>
                  <a:cubicBezTo>
                    <a:pt x="23517" y="367"/>
                    <a:pt x="19681" y="0"/>
                    <a:pt x="15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96"/>
            <p:cNvSpPr/>
            <p:nvPr/>
          </p:nvSpPr>
          <p:spPr>
            <a:xfrm>
              <a:off x="1648025" y="1443975"/>
              <a:ext cx="95075" cy="56725"/>
            </a:xfrm>
            <a:custGeom>
              <a:avLst/>
              <a:gdLst/>
              <a:ahLst/>
              <a:cxnLst/>
              <a:rect l="l" t="t" r="r" b="b"/>
              <a:pathLst>
                <a:path w="3803" h="2269" extrusionOk="0">
                  <a:moveTo>
                    <a:pt x="3803" y="1"/>
                  </a:moveTo>
                  <a:cubicBezTo>
                    <a:pt x="0" y="1"/>
                    <a:pt x="534" y="2269"/>
                    <a:pt x="534" y="2269"/>
                  </a:cubicBezTo>
                  <a:lnTo>
                    <a:pt x="3803" y="1468"/>
                  </a:ln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96"/>
            <p:cNvSpPr/>
            <p:nvPr/>
          </p:nvSpPr>
          <p:spPr>
            <a:xfrm>
              <a:off x="1762275" y="1824250"/>
              <a:ext cx="56725" cy="366950"/>
            </a:xfrm>
            <a:custGeom>
              <a:avLst/>
              <a:gdLst/>
              <a:ahLst/>
              <a:cxnLst/>
              <a:rect l="l" t="t" r="r" b="b"/>
              <a:pathLst>
                <a:path w="2269" h="14678" extrusionOk="0">
                  <a:moveTo>
                    <a:pt x="0" y="0"/>
                  </a:moveTo>
                  <a:lnTo>
                    <a:pt x="0" y="301"/>
                  </a:lnTo>
                  <a:cubicBezTo>
                    <a:pt x="0" y="7539"/>
                    <a:pt x="467" y="14678"/>
                    <a:pt x="467" y="14678"/>
                  </a:cubicBezTo>
                  <a:cubicBezTo>
                    <a:pt x="467" y="14678"/>
                    <a:pt x="2268" y="9441"/>
                    <a:pt x="2268" y="7539"/>
                  </a:cubicBezTo>
                  <a:lnTo>
                    <a:pt x="2268" y="467"/>
                  </a:lnTo>
                  <a:cubicBezTo>
                    <a:pt x="1501" y="267"/>
                    <a:pt x="767" y="1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96"/>
            <p:cNvSpPr/>
            <p:nvPr/>
          </p:nvSpPr>
          <p:spPr>
            <a:xfrm>
              <a:off x="1762275" y="1472325"/>
              <a:ext cx="56725" cy="342775"/>
            </a:xfrm>
            <a:custGeom>
              <a:avLst/>
              <a:gdLst/>
              <a:ahLst/>
              <a:cxnLst/>
              <a:rect l="l" t="t" r="r" b="b"/>
              <a:pathLst>
                <a:path w="2269" h="13711" extrusionOk="0">
                  <a:moveTo>
                    <a:pt x="467" y="1"/>
                  </a:moveTo>
                  <a:cubicBezTo>
                    <a:pt x="467" y="1"/>
                    <a:pt x="100" y="6339"/>
                    <a:pt x="0" y="13043"/>
                  </a:cubicBezTo>
                  <a:cubicBezTo>
                    <a:pt x="801" y="13210"/>
                    <a:pt x="1501" y="13477"/>
                    <a:pt x="2268" y="13710"/>
                  </a:cubicBezTo>
                  <a:lnTo>
                    <a:pt x="2268" y="7139"/>
                  </a:lnTo>
                  <a:cubicBezTo>
                    <a:pt x="2268" y="6005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96"/>
            <p:cNvSpPr/>
            <p:nvPr/>
          </p:nvSpPr>
          <p:spPr>
            <a:xfrm>
              <a:off x="2356025" y="1824250"/>
              <a:ext cx="55900" cy="366950"/>
            </a:xfrm>
            <a:custGeom>
              <a:avLst/>
              <a:gdLst/>
              <a:ahLst/>
              <a:cxnLst/>
              <a:rect l="l" t="t" r="r" b="b"/>
              <a:pathLst>
                <a:path w="2236" h="14678" extrusionOk="0">
                  <a:moveTo>
                    <a:pt x="2235" y="0"/>
                  </a:moveTo>
                  <a:cubicBezTo>
                    <a:pt x="1501" y="134"/>
                    <a:pt x="734" y="267"/>
                    <a:pt x="0" y="467"/>
                  </a:cubicBezTo>
                  <a:lnTo>
                    <a:pt x="0" y="7539"/>
                  </a:lnTo>
                  <a:cubicBezTo>
                    <a:pt x="0" y="9441"/>
                    <a:pt x="1768" y="14678"/>
                    <a:pt x="1768" y="14678"/>
                  </a:cubicBezTo>
                  <a:cubicBezTo>
                    <a:pt x="1768" y="14678"/>
                    <a:pt x="2235" y="7539"/>
                    <a:pt x="2235" y="301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96"/>
            <p:cNvSpPr/>
            <p:nvPr/>
          </p:nvSpPr>
          <p:spPr>
            <a:xfrm>
              <a:off x="2356025" y="1472325"/>
              <a:ext cx="55900" cy="342775"/>
            </a:xfrm>
            <a:custGeom>
              <a:avLst/>
              <a:gdLst/>
              <a:ahLst/>
              <a:cxnLst/>
              <a:rect l="l" t="t" r="r" b="b"/>
              <a:pathLst>
                <a:path w="2236" h="13711" extrusionOk="0">
                  <a:moveTo>
                    <a:pt x="1768" y="1"/>
                  </a:moveTo>
                  <a:cubicBezTo>
                    <a:pt x="1768" y="1"/>
                    <a:pt x="0" y="6005"/>
                    <a:pt x="0" y="7139"/>
                  </a:cubicBezTo>
                  <a:lnTo>
                    <a:pt x="0" y="13710"/>
                  </a:lnTo>
                  <a:cubicBezTo>
                    <a:pt x="734" y="13477"/>
                    <a:pt x="1501" y="13210"/>
                    <a:pt x="2235" y="13043"/>
                  </a:cubicBezTo>
                  <a:cubicBezTo>
                    <a:pt x="2169" y="6339"/>
                    <a:pt x="1768" y="1"/>
                    <a:pt x="1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96"/>
            <p:cNvSpPr/>
            <p:nvPr/>
          </p:nvSpPr>
          <p:spPr>
            <a:xfrm>
              <a:off x="2431900" y="1443975"/>
              <a:ext cx="94275" cy="56725"/>
            </a:xfrm>
            <a:custGeom>
              <a:avLst/>
              <a:gdLst/>
              <a:ahLst/>
              <a:cxnLst/>
              <a:rect l="l" t="t" r="r" b="b"/>
              <a:pathLst>
                <a:path w="3771" h="2269" extrusionOk="0">
                  <a:moveTo>
                    <a:pt x="1" y="1"/>
                  </a:moveTo>
                  <a:lnTo>
                    <a:pt x="1" y="1468"/>
                  </a:lnTo>
                  <a:lnTo>
                    <a:pt x="3236" y="2269"/>
                  </a:lnTo>
                  <a:cubicBezTo>
                    <a:pt x="3236" y="2269"/>
                    <a:pt x="377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96"/>
            <p:cNvSpPr/>
            <p:nvPr/>
          </p:nvSpPr>
          <p:spPr>
            <a:xfrm>
              <a:off x="1772275" y="1242175"/>
              <a:ext cx="629625" cy="1255400"/>
            </a:xfrm>
            <a:custGeom>
              <a:avLst/>
              <a:gdLst/>
              <a:ahLst/>
              <a:cxnLst/>
              <a:rect l="l" t="t" r="r" b="b"/>
              <a:pathLst>
                <a:path w="25185" h="50216" extrusionOk="0">
                  <a:moveTo>
                    <a:pt x="12576" y="0"/>
                  </a:moveTo>
                  <a:cubicBezTo>
                    <a:pt x="2802" y="0"/>
                    <a:pt x="0" y="3970"/>
                    <a:pt x="0" y="3970"/>
                  </a:cubicBezTo>
                  <a:lnTo>
                    <a:pt x="2702" y="14377"/>
                  </a:lnTo>
                  <a:cubicBezTo>
                    <a:pt x="2702" y="14377"/>
                    <a:pt x="8106" y="13143"/>
                    <a:pt x="12543" y="13076"/>
                  </a:cubicBezTo>
                  <a:cubicBezTo>
                    <a:pt x="17046" y="13076"/>
                    <a:pt x="22450" y="14377"/>
                    <a:pt x="22450" y="14377"/>
                  </a:cubicBezTo>
                  <a:lnTo>
                    <a:pt x="25185" y="3970"/>
                  </a:lnTo>
                  <a:cubicBezTo>
                    <a:pt x="25185" y="3970"/>
                    <a:pt x="22350" y="0"/>
                    <a:pt x="12576" y="0"/>
                  </a:cubicBezTo>
                  <a:close/>
                  <a:moveTo>
                    <a:pt x="3440" y="37418"/>
                  </a:moveTo>
                  <a:cubicBezTo>
                    <a:pt x="3031" y="37418"/>
                    <a:pt x="2702" y="37701"/>
                    <a:pt x="2702" y="38094"/>
                  </a:cubicBezTo>
                  <a:lnTo>
                    <a:pt x="2369" y="47601"/>
                  </a:lnTo>
                  <a:cubicBezTo>
                    <a:pt x="2369" y="47868"/>
                    <a:pt x="2469" y="48101"/>
                    <a:pt x="2702" y="48235"/>
                  </a:cubicBezTo>
                  <a:cubicBezTo>
                    <a:pt x="5683" y="50028"/>
                    <a:pt x="10144" y="50216"/>
                    <a:pt x="11881" y="50216"/>
                  </a:cubicBezTo>
                  <a:cubicBezTo>
                    <a:pt x="12340" y="50216"/>
                    <a:pt x="12609" y="50203"/>
                    <a:pt x="12609" y="50203"/>
                  </a:cubicBezTo>
                  <a:cubicBezTo>
                    <a:pt x="12609" y="50203"/>
                    <a:pt x="12837" y="50213"/>
                    <a:pt x="13233" y="50213"/>
                  </a:cubicBezTo>
                  <a:cubicBezTo>
                    <a:pt x="14889" y="50213"/>
                    <a:pt x="19480" y="50039"/>
                    <a:pt x="22550" y="48235"/>
                  </a:cubicBezTo>
                  <a:cubicBezTo>
                    <a:pt x="22750" y="48101"/>
                    <a:pt x="22917" y="47868"/>
                    <a:pt x="22883" y="47601"/>
                  </a:cubicBezTo>
                  <a:lnTo>
                    <a:pt x="22550" y="38094"/>
                  </a:lnTo>
                  <a:cubicBezTo>
                    <a:pt x="22550" y="37701"/>
                    <a:pt x="22194" y="37418"/>
                    <a:pt x="21804" y="37418"/>
                  </a:cubicBezTo>
                  <a:cubicBezTo>
                    <a:pt x="21764" y="37418"/>
                    <a:pt x="21723" y="37421"/>
                    <a:pt x="21682" y="37427"/>
                  </a:cubicBezTo>
                  <a:cubicBezTo>
                    <a:pt x="20048" y="37827"/>
                    <a:pt x="15878" y="38561"/>
                    <a:pt x="12609" y="38561"/>
                  </a:cubicBezTo>
                  <a:cubicBezTo>
                    <a:pt x="9374" y="38561"/>
                    <a:pt x="5204" y="37794"/>
                    <a:pt x="3570" y="37427"/>
                  </a:cubicBezTo>
                  <a:cubicBezTo>
                    <a:pt x="3526" y="37421"/>
                    <a:pt x="3483" y="37418"/>
                    <a:pt x="3440" y="37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96"/>
            <p:cNvSpPr/>
            <p:nvPr/>
          </p:nvSpPr>
          <p:spPr>
            <a:xfrm>
              <a:off x="1772275" y="857725"/>
              <a:ext cx="90925" cy="93425"/>
            </a:xfrm>
            <a:custGeom>
              <a:avLst/>
              <a:gdLst/>
              <a:ahLst/>
              <a:cxnLst/>
              <a:rect l="l" t="t" r="r" b="b"/>
              <a:pathLst>
                <a:path w="3637" h="3737" extrusionOk="0">
                  <a:moveTo>
                    <a:pt x="3570" y="0"/>
                  </a:moveTo>
                  <a:lnTo>
                    <a:pt x="3570" y="0"/>
                  </a:lnTo>
                  <a:cubicBezTo>
                    <a:pt x="2936" y="334"/>
                    <a:pt x="2302" y="768"/>
                    <a:pt x="1802" y="1335"/>
                  </a:cubicBezTo>
                  <a:cubicBezTo>
                    <a:pt x="1101" y="2002"/>
                    <a:pt x="534" y="2836"/>
                    <a:pt x="0" y="3736"/>
                  </a:cubicBezTo>
                  <a:cubicBezTo>
                    <a:pt x="2235" y="3203"/>
                    <a:pt x="3636" y="668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96"/>
            <p:cNvSpPr/>
            <p:nvPr/>
          </p:nvSpPr>
          <p:spPr>
            <a:xfrm>
              <a:off x="2311000" y="857725"/>
              <a:ext cx="91750" cy="93425"/>
            </a:xfrm>
            <a:custGeom>
              <a:avLst/>
              <a:gdLst/>
              <a:ahLst/>
              <a:cxnLst/>
              <a:rect l="l" t="t" r="r" b="b"/>
              <a:pathLst>
                <a:path w="3670" h="3737" extrusionOk="0">
                  <a:moveTo>
                    <a:pt x="67" y="0"/>
                  </a:moveTo>
                  <a:cubicBezTo>
                    <a:pt x="0" y="668"/>
                    <a:pt x="1401" y="3203"/>
                    <a:pt x="3669" y="3736"/>
                  </a:cubicBezTo>
                  <a:cubicBezTo>
                    <a:pt x="3169" y="2836"/>
                    <a:pt x="2535" y="2002"/>
                    <a:pt x="1835" y="1335"/>
                  </a:cubicBezTo>
                  <a:cubicBezTo>
                    <a:pt x="1334" y="768"/>
                    <a:pt x="701" y="3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5" name="Google Shape;5885;p96"/>
          <p:cNvGrpSpPr/>
          <p:nvPr/>
        </p:nvGrpSpPr>
        <p:grpSpPr>
          <a:xfrm rot="-5400000" flipH="1">
            <a:off x="8083839" y="75773"/>
            <a:ext cx="1373963" cy="2498212"/>
            <a:chOff x="1598200" y="2947550"/>
            <a:chExt cx="1068650" cy="1943075"/>
          </a:xfrm>
        </p:grpSpPr>
        <p:sp>
          <p:nvSpPr>
            <p:cNvPr id="5886" name="Google Shape;5886;p96"/>
            <p:cNvSpPr/>
            <p:nvPr/>
          </p:nvSpPr>
          <p:spPr>
            <a:xfrm>
              <a:off x="1687450" y="3037625"/>
              <a:ext cx="979400" cy="1853000"/>
            </a:xfrm>
            <a:custGeom>
              <a:avLst/>
              <a:gdLst/>
              <a:ahLst/>
              <a:cxnLst/>
              <a:rect l="l" t="t" r="r" b="b"/>
              <a:pathLst>
                <a:path w="39176" h="74120" extrusionOk="0">
                  <a:moveTo>
                    <a:pt x="19605" y="0"/>
                  </a:moveTo>
                  <a:cubicBezTo>
                    <a:pt x="14968" y="0"/>
                    <a:pt x="11166" y="801"/>
                    <a:pt x="8597" y="1601"/>
                  </a:cubicBezTo>
                  <a:cubicBezTo>
                    <a:pt x="6329" y="2268"/>
                    <a:pt x="4661" y="4270"/>
                    <a:pt x="4361" y="6605"/>
                  </a:cubicBezTo>
                  <a:cubicBezTo>
                    <a:pt x="3960" y="10141"/>
                    <a:pt x="3360" y="16145"/>
                    <a:pt x="3126" y="23817"/>
                  </a:cubicBezTo>
                  <a:cubicBezTo>
                    <a:pt x="2359" y="23951"/>
                    <a:pt x="1025" y="24251"/>
                    <a:pt x="291" y="25218"/>
                  </a:cubicBezTo>
                  <a:cubicBezTo>
                    <a:pt x="0" y="25573"/>
                    <a:pt x="273" y="26054"/>
                    <a:pt x="714" y="26054"/>
                  </a:cubicBezTo>
                  <a:cubicBezTo>
                    <a:pt x="728" y="26054"/>
                    <a:pt x="743" y="26053"/>
                    <a:pt x="758" y="26052"/>
                  </a:cubicBezTo>
                  <a:lnTo>
                    <a:pt x="3026" y="25785"/>
                  </a:lnTo>
                  <a:lnTo>
                    <a:pt x="3026" y="25785"/>
                  </a:lnTo>
                  <a:cubicBezTo>
                    <a:pt x="2993" y="27820"/>
                    <a:pt x="2960" y="29955"/>
                    <a:pt x="2960" y="32157"/>
                  </a:cubicBezTo>
                  <a:cubicBezTo>
                    <a:pt x="2960" y="45466"/>
                    <a:pt x="4427" y="61844"/>
                    <a:pt x="5095" y="68950"/>
                  </a:cubicBezTo>
                  <a:cubicBezTo>
                    <a:pt x="5295" y="71118"/>
                    <a:pt x="6963" y="72919"/>
                    <a:pt x="9131" y="73253"/>
                  </a:cubicBezTo>
                  <a:cubicBezTo>
                    <a:pt x="11666" y="73653"/>
                    <a:pt x="15335" y="74120"/>
                    <a:pt x="19605" y="74120"/>
                  </a:cubicBezTo>
                  <a:cubicBezTo>
                    <a:pt x="23841" y="74120"/>
                    <a:pt x="27511" y="73686"/>
                    <a:pt x="30046" y="73253"/>
                  </a:cubicBezTo>
                  <a:cubicBezTo>
                    <a:pt x="32214" y="72852"/>
                    <a:pt x="33848" y="71118"/>
                    <a:pt x="34115" y="68950"/>
                  </a:cubicBezTo>
                  <a:cubicBezTo>
                    <a:pt x="34816" y="61811"/>
                    <a:pt x="36217" y="45433"/>
                    <a:pt x="36217" y="32157"/>
                  </a:cubicBezTo>
                  <a:cubicBezTo>
                    <a:pt x="36217" y="29922"/>
                    <a:pt x="36183" y="27787"/>
                    <a:pt x="36150" y="25785"/>
                  </a:cubicBezTo>
                  <a:lnTo>
                    <a:pt x="36150" y="25785"/>
                  </a:lnTo>
                  <a:lnTo>
                    <a:pt x="38452" y="26052"/>
                  </a:lnTo>
                  <a:cubicBezTo>
                    <a:pt x="38465" y="26053"/>
                    <a:pt x="38479" y="26054"/>
                    <a:pt x="38493" y="26054"/>
                  </a:cubicBezTo>
                  <a:cubicBezTo>
                    <a:pt x="38904" y="26054"/>
                    <a:pt x="39176" y="25573"/>
                    <a:pt x="38885" y="25218"/>
                  </a:cubicBezTo>
                  <a:cubicBezTo>
                    <a:pt x="38185" y="24251"/>
                    <a:pt x="36851" y="23917"/>
                    <a:pt x="36050" y="23817"/>
                  </a:cubicBezTo>
                  <a:cubicBezTo>
                    <a:pt x="35816" y="16145"/>
                    <a:pt x="35216" y="10141"/>
                    <a:pt x="34816" y="6605"/>
                  </a:cubicBezTo>
                  <a:cubicBezTo>
                    <a:pt x="34516" y="4237"/>
                    <a:pt x="32914" y="2268"/>
                    <a:pt x="30613" y="1601"/>
                  </a:cubicBezTo>
                  <a:cubicBezTo>
                    <a:pt x="28011" y="801"/>
                    <a:pt x="24242" y="0"/>
                    <a:pt x="19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96"/>
            <p:cNvSpPr/>
            <p:nvPr/>
          </p:nvSpPr>
          <p:spPr>
            <a:xfrm>
              <a:off x="1670525" y="2947550"/>
              <a:ext cx="832300" cy="1852175"/>
            </a:xfrm>
            <a:custGeom>
              <a:avLst/>
              <a:gdLst/>
              <a:ahLst/>
              <a:cxnLst/>
              <a:rect l="l" t="t" r="r" b="b"/>
              <a:pathLst>
                <a:path w="33292" h="74087" extrusionOk="0">
                  <a:moveTo>
                    <a:pt x="16646" y="1"/>
                  </a:moveTo>
                  <a:cubicBezTo>
                    <a:pt x="12009" y="1"/>
                    <a:pt x="8240" y="768"/>
                    <a:pt x="5638" y="1568"/>
                  </a:cubicBezTo>
                  <a:cubicBezTo>
                    <a:pt x="3403" y="2236"/>
                    <a:pt x="1735" y="4237"/>
                    <a:pt x="1435" y="6572"/>
                  </a:cubicBezTo>
                  <a:cubicBezTo>
                    <a:pt x="901" y="11342"/>
                    <a:pt x="1" y="20415"/>
                    <a:pt x="1" y="32157"/>
                  </a:cubicBezTo>
                  <a:cubicBezTo>
                    <a:pt x="1" y="45433"/>
                    <a:pt x="1468" y="61845"/>
                    <a:pt x="2136" y="68917"/>
                  </a:cubicBezTo>
                  <a:cubicBezTo>
                    <a:pt x="2336" y="71085"/>
                    <a:pt x="4004" y="72886"/>
                    <a:pt x="6172" y="73220"/>
                  </a:cubicBezTo>
                  <a:cubicBezTo>
                    <a:pt x="8740" y="73620"/>
                    <a:pt x="12410" y="74087"/>
                    <a:pt x="16646" y="74087"/>
                  </a:cubicBezTo>
                  <a:cubicBezTo>
                    <a:pt x="20916" y="74087"/>
                    <a:pt x="24585" y="73687"/>
                    <a:pt x="27120" y="73220"/>
                  </a:cubicBezTo>
                  <a:cubicBezTo>
                    <a:pt x="29288" y="72853"/>
                    <a:pt x="30889" y="71085"/>
                    <a:pt x="31156" y="68917"/>
                  </a:cubicBezTo>
                  <a:cubicBezTo>
                    <a:pt x="31857" y="61778"/>
                    <a:pt x="33291" y="45400"/>
                    <a:pt x="33291" y="32157"/>
                  </a:cubicBezTo>
                  <a:cubicBezTo>
                    <a:pt x="33291" y="20415"/>
                    <a:pt x="32457" y="11309"/>
                    <a:pt x="31857" y="6572"/>
                  </a:cubicBezTo>
                  <a:cubicBezTo>
                    <a:pt x="31590" y="4204"/>
                    <a:pt x="29955" y="2236"/>
                    <a:pt x="27654" y="1568"/>
                  </a:cubicBezTo>
                  <a:cubicBezTo>
                    <a:pt x="25085" y="801"/>
                    <a:pt x="21283" y="1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96"/>
            <p:cNvSpPr/>
            <p:nvPr/>
          </p:nvSpPr>
          <p:spPr>
            <a:xfrm>
              <a:off x="1706400" y="2977575"/>
              <a:ext cx="763050" cy="1792150"/>
            </a:xfrm>
            <a:custGeom>
              <a:avLst/>
              <a:gdLst/>
              <a:ahLst/>
              <a:cxnLst/>
              <a:rect l="l" t="t" r="r" b="b"/>
              <a:pathLst>
                <a:path w="30522" h="71686" extrusionOk="0">
                  <a:moveTo>
                    <a:pt x="15244" y="0"/>
                  </a:moveTo>
                  <a:cubicBezTo>
                    <a:pt x="10741" y="0"/>
                    <a:pt x="7072" y="801"/>
                    <a:pt x="4570" y="1535"/>
                  </a:cubicBezTo>
                  <a:cubicBezTo>
                    <a:pt x="2368" y="2202"/>
                    <a:pt x="767" y="4137"/>
                    <a:pt x="534" y="6372"/>
                  </a:cubicBezTo>
                  <a:cubicBezTo>
                    <a:pt x="0" y="10975"/>
                    <a:pt x="2835" y="17646"/>
                    <a:pt x="2835" y="28955"/>
                  </a:cubicBezTo>
                  <a:cubicBezTo>
                    <a:pt x="2835" y="41797"/>
                    <a:pt x="3369" y="52305"/>
                    <a:pt x="4036" y="59176"/>
                  </a:cubicBezTo>
                  <a:cubicBezTo>
                    <a:pt x="4236" y="61311"/>
                    <a:pt x="3036" y="70518"/>
                    <a:pt x="5170" y="70851"/>
                  </a:cubicBezTo>
                  <a:cubicBezTo>
                    <a:pt x="7639" y="71251"/>
                    <a:pt x="11175" y="71685"/>
                    <a:pt x="15311" y="71685"/>
                  </a:cubicBezTo>
                  <a:cubicBezTo>
                    <a:pt x="19414" y="71685"/>
                    <a:pt x="22983" y="71251"/>
                    <a:pt x="25418" y="70851"/>
                  </a:cubicBezTo>
                  <a:cubicBezTo>
                    <a:pt x="27520" y="70518"/>
                    <a:pt x="26352" y="61244"/>
                    <a:pt x="26552" y="59176"/>
                  </a:cubicBezTo>
                  <a:cubicBezTo>
                    <a:pt x="27220" y="52305"/>
                    <a:pt x="27753" y="41797"/>
                    <a:pt x="27753" y="28955"/>
                  </a:cubicBezTo>
                  <a:cubicBezTo>
                    <a:pt x="27687" y="17613"/>
                    <a:pt x="30522" y="10942"/>
                    <a:pt x="29988" y="6372"/>
                  </a:cubicBezTo>
                  <a:cubicBezTo>
                    <a:pt x="29721" y="4103"/>
                    <a:pt x="28087" y="2202"/>
                    <a:pt x="25919" y="1535"/>
                  </a:cubicBezTo>
                  <a:cubicBezTo>
                    <a:pt x="23417" y="801"/>
                    <a:pt x="19748" y="0"/>
                    <a:pt x="15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96"/>
            <p:cNvSpPr/>
            <p:nvPr/>
          </p:nvSpPr>
          <p:spPr>
            <a:xfrm>
              <a:off x="1598200" y="3541300"/>
              <a:ext cx="91525" cy="57625"/>
            </a:xfrm>
            <a:custGeom>
              <a:avLst/>
              <a:gdLst/>
              <a:ahLst/>
              <a:cxnLst/>
              <a:rect l="l" t="t" r="r" b="b"/>
              <a:pathLst>
                <a:path w="3661" h="2305" extrusionOk="0">
                  <a:moveTo>
                    <a:pt x="3661" y="1"/>
                  </a:moveTo>
                  <a:cubicBezTo>
                    <a:pt x="3661" y="1"/>
                    <a:pt x="1326" y="101"/>
                    <a:pt x="259" y="1469"/>
                  </a:cubicBezTo>
                  <a:cubicBezTo>
                    <a:pt x="0" y="1824"/>
                    <a:pt x="242" y="2304"/>
                    <a:pt x="681" y="2304"/>
                  </a:cubicBezTo>
                  <a:cubicBezTo>
                    <a:pt x="696" y="2304"/>
                    <a:pt x="711" y="2304"/>
                    <a:pt x="726" y="2303"/>
                  </a:cubicBezTo>
                  <a:lnTo>
                    <a:pt x="3661" y="1969"/>
                  </a:lnTo>
                  <a:lnTo>
                    <a:pt x="3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96"/>
            <p:cNvSpPr/>
            <p:nvPr/>
          </p:nvSpPr>
          <p:spPr>
            <a:xfrm>
              <a:off x="1751425" y="2971725"/>
              <a:ext cx="175975" cy="72500"/>
            </a:xfrm>
            <a:custGeom>
              <a:avLst/>
              <a:gdLst/>
              <a:ahLst/>
              <a:cxnLst/>
              <a:rect l="l" t="t" r="r" b="b"/>
              <a:pathLst>
                <a:path w="7039" h="2900" extrusionOk="0">
                  <a:moveTo>
                    <a:pt x="7039" y="1"/>
                  </a:moveTo>
                  <a:lnTo>
                    <a:pt x="7039" y="1"/>
                  </a:lnTo>
                  <a:cubicBezTo>
                    <a:pt x="5237" y="268"/>
                    <a:pt x="3670" y="668"/>
                    <a:pt x="2402" y="1068"/>
                  </a:cubicBezTo>
                  <a:cubicBezTo>
                    <a:pt x="1501" y="1369"/>
                    <a:pt x="668" y="1869"/>
                    <a:pt x="0" y="2503"/>
                  </a:cubicBezTo>
                  <a:cubicBezTo>
                    <a:pt x="34" y="2636"/>
                    <a:pt x="167" y="2836"/>
                    <a:pt x="334" y="2870"/>
                  </a:cubicBezTo>
                  <a:cubicBezTo>
                    <a:pt x="404" y="2891"/>
                    <a:pt x="477" y="2900"/>
                    <a:pt x="551" y="2900"/>
                  </a:cubicBezTo>
                  <a:cubicBezTo>
                    <a:pt x="832" y="2900"/>
                    <a:pt x="1138" y="2768"/>
                    <a:pt x="1401" y="2636"/>
                  </a:cubicBezTo>
                  <a:cubicBezTo>
                    <a:pt x="3203" y="1802"/>
                    <a:pt x="4937" y="968"/>
                    <a:pt x="6739" y="134"/>
                  </a:cubicBezTo>
                  <a:cubicBezTo>
                    <a:pt x="6839" y="101"/>
                    <a:pt x="6939" y="34"/>
                    <a:pt x="7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96"/>
            <p:cNvSpPr/>
            <p:nvPr/>
          </p:nvSpPr>
          <p:spPr>
            <a:xfrm>
              <a:off x="2486125" y="3541300"/>
              <a:ext cx="91500" cy="57625"/>
            </a:xfrm>
            <a:custGeom>
              <a:avLst/>
              <a:gdLst/>
              <a:ahLst/>
              <a:cxnLst/>
              <a:rect l="l" t="t" r="r" b="b"/>
              <a:pathLst>
                <a:path w="3660" h="2305" extrusionOk="0">
                  <a:moveTo>
                    <a:pt x="0" y="1"/>
                  </a:moveTo>
                  <a:lnTo>
                    <a:pt x="0" y="1969"/>
                  </a:lnTo>
                  <a:lnTo>
                    <a:pt x="2902" y="2303"/>
                  </a:lnTo>
                  <a:cubicBezTo>
                    <a:pt x="2917" y="2304"/>
                    <a:pt x="2932" y="2304"/>
                    <a:pt x="2946" y="2304"/>
                  </a:cubicBezTo>
                  <a:cubicBezTo>
                    <a:pt x="3388" y="2304"/>
                    <a:pt x="3660" y="1824"/>
                    <a:pt x="3369" y="1469"/>
                  </a:cubicBezTo>
                  <a:cubicBezTo>
                    <a:pt x="2335" y="10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96"/>
            <p:cNvSpPr/>
            <p:nvPr/>
          </p:nvSpPr>
          <p:spPr>
            <a:xfrm>
              <a:off x="2247600" y="2971725"/>
              <a:ext cx="176000" cy="72500"/>
            </a:xfrm>
            <a:custGeom>
              <a:avLst/>
              <a:gdLst/>
              <a:ahLst/>
              <a:cxnLst/>
              <a:rect l="l" t="t" r="r" b="b"/>
              <a:pathLst>
                <a:path w="7040" h="2900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34"/>
                    <a:pt x="201" y="101"/>
                    <a:pt x="268" y="134"/>
                  </a:cubicBezTo>
                  <a:cubicBezTo>
                    <a:pt x="2069" y="968"/>
                    <a:pt x="3837" y="1802"/>
                    <a:pt x="5605" y="2636"/>
                  </a:cubicBezTo>
                  <a:cubicBezTo>
                    <a:pt x="5869" y="2768"/>
                    <a:pt x="6195" y="2900"/>
                    <a:pt x="6485" y="2900"/>
                  </a:cubicBezTo>
                  <a:cubicBezTo>
                    <a:pt x="6562" y="2900"/>
                    <a:pt x="6636" y="2891"/>
                    <a:pt x="6706" y="2870"/>
                  </a:cubicBezTo>
                  <a:cubicBezTo>
                    <a:pt x="6872" y="2836"/>
                    <a:pt x="7006" y="2636"/>
                    <a:pt x="7039" y="2503"/>
                  </a:cubicBezTo>
                  <a:cubicBezTo>
                    <a:pt x="6372" y="1869"/>
                    <a:pt x="5538" y="1369"/>
                    <a:pt x="4604" y="1068"/>
                  </a:cubicBezTo>
                  <a:cubicBezTo>
                    <a:pt x="3370" y="668"/>
                    <a:pt x="1769" y="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96"/>
            <p:cNvSpPr/>
            <p:nvPr/>
          </p:nvSpPr>
          <p:spPr>
            <a:xfrm>
              <a:off x="1806450" y="4456975"/>
              <a:ext cx="560425" cy="326925"/>
            </a:xfrm>
            <a:custGeom>
              <a:avLst/>
              <a:gdLst/>
              <a:ahLst/>
              <a:cxnLst/>
              <a:rect l="l" t="t" r="r" b="b"/>
              <a:pathLst>
                <a:path w="22417" h="13077" extrusionOk="0">
                  <a:moveTo>
                    <a:pt x="1" y="0"/>
                  </a:moveTo>
                  <a:lnTo>
                    <a:pt x="1" y="10708"/>
                  </a:lnTo>
                  <a:cubicBezTo>
                    <a:pt x="1" y="11575"/>
                    <a:pt x="635" y="12342"/>
                    <a:pt x="1502" y="12476"/>
                  </a:cubicBezTo>
                  <a:cubicBezTo>
                    <a:pt x="4904" y="13009"/>
                    <a:pt x="11209" y="13076"/>
                    <a:pt x="11209" y="13076"/>
                  </a:cubicBezTo>
                  <a:cubicBezTo>
                    <a:pt x="11209" y="13076"/>
                    <a:pt x="17513" y="13009"/>
                    <a:pt x="20916" y="12476"/>
                  </a:cubicBezTo>
                  <a:cubicBezTo>
                    <a:pt x="21817" y="12342"/>
                    <a:pt x="22417" y="11575"/>
                    <a:pt x="22417" y="10708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96"/>
            <p:cNvSpPr/>
            <p:nvPr/>
          </p:nvSpPr>
          <p:spPr>
            <a:xfrm>
              <a:off x="1737250" y="3164375"/>
              <a:ext cx="700525" cy="537075"/>
            </a:xfrm>
            <a:custGeom>
              <a:avLst/>
              <a:gdLst/>
              <a:ahLst/>
              <a:cxnLst/>
              <a:rect l="l" t="t" r="r" b="b"/>
              <a:pathLst>
                <a:path w="28021" h="21483" extrusionOk="0">
                  <a:moveTo>
                    <a:pt x="14010" y="0"/>
                  </a:moveTo>
                  <a:cubicBezTo>
                    <a:pt x="5104" y="0"/>
                    <a:pt x="0" y="5504"/>
                    <a:pt x="0" y="5504"/>
                  </a:cubicBezTo>
                  <a:lnTo>
                    <a:pt x="1601" y="21483"/>
                  </a:lnTo>
                  <a:cubicBezTo>
                    <a:pt x="1601" y="21483"/>
                    <a:pt x="6972" y="18514"/>
                    <a:pt x="14010" y="18514"/>
                  </a:cubicBezTo>
                  <a:cubicBezTo>
                    <a:pt x="21082" y="18514"/>
                    <a:pt x="26453" y="21483"/>
                    <a:pt x="26453" y="21483"/>
                  </a:cubicBezTo>
                  <a:lnTo>
                    <a:pt x="28020" y="5504"/>
                  </a:lnTo>
                  <a:cubicBezTo>
                    <a:pt x="28020" y="5504"/>
                    <a:pt x="22950" y="0"/>
                    <a:pt x="14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96"/>
            <p:cNvSpPr/>
            <p:nvPr/>
          </p:nvSpPr>
          <p:spPr>
            <a:xfrm>
              <a:off x="1689700" y="4052500"/>
              <a:ext cx="64250" cy="337775"/>
            </a:xfrm>
            <a:custGeom>
              <a:avLst/>
              <a:gdLst/>
              <a:ahLst/>
              <a:cxnLst/>
              <a:rect l="l" t="t" r="r" b="b"/>
              <a:pathLst>
                <a:path w="2570" h="13511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4904"/>
                    <a:pt x="501" y="9574"/>
                    <a:pt x="968" y="13511"/>
                  </a:cubicBezTo>
                  <a:lnTo>
                    <a:pt x="2569" y="13511"/>
                  </a:lnTo>
                  <a:cubicBezTo>
                    <a:pt x="2536" y="9641"/>
                    <a:pt x="2503" y="5238"/>
                    <a:pt x="2469" y="1168"/>
                  </a:cubicBezTo>
                  <a:cubicBezTo>
                    <a:pt x="1635" y="735"/>
                    <a:pt x="802" y="3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96"/>
            <p:cNvSpPr/>
            <p:nvPr/>
          </p:nvSpPr>
          <p:spPr>
            <a:xfrm>
              <a:off x="17180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1434" y="1"/>
                  </a:moveTo>
                  <a:cubicBezTo>
                    <a:pt x="1001" y="68"/>
                    <a:pt x="500" y="101"/>
                    <a:pt x="0" y="101"/>
                  </a:cubicBezTo>
                  <a:cubicBezTo>
                    <a:pt x="734" y="6005"/>
                    <a:pt x="1535" y="9941"/>
                    <a:pt x="1535" y="9941"/>
                  </a:cubicBezTo>
                  <a:cubicBezTo>
                    <a:pt x="1535" y="9941"/>
                    <a:pt x="1501" y="5672"/>
                    <a:pt x="1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96"/>
            <p:cNvSpPr/>
            <p:nvPr/>
          </p:nvSpPr>
          <p:spPr>
            <a:xfrm>
              <a:off x="16888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701" y="0"/>
                  </a:moveTo>
                  <a:cubicBezTo>
                    <a:pt x="701" y="0"/>
                    <a:pt x="1" y="9307"/>
                    <a:pt x="1" y="23584"/>
                  </a:cubicBezTo>
                  <a:lnTo>
                    <a:pt x="1" y="23617"/>
                  </a:lnTo>
                  <a:cubicBezTo>
                    <a:pt x="835" y="24451"/>
                    <a:pt x="1668" y="25152"/>
                    <a:pt x="2502" y="25819"/>
                  </a:cubicBezTo>
                  <a:cubicBezTo>
                    <a:pt x="2436" y="20248"/>
                    <a:pt x="2369" y="15478"/>
                    <a:pt x="2269" y="13810"/>
                  </a:cubicBezTo>
                  <a:cubicBezTo>
                    <a:pt x="2069" y="8807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96"/>
            <p:cNvSpPr/>
            <p:nvPr/>
          </p:nvSpPr>
          <p:spPr>
            <a:xfrm>
              <a:off x="2420225" y="4052500"/>
              <a:ext cx="65075" cy="337775"/>
            </a:xfrm>
            <a:custGeom>
              <a:avLst/>
              <a:gdLst/>
              <a:ahLst/>
              <a:cxnLst/>
              <a:rect l="l" t="t" r="r" b="b"/>
              <a:pathLst>
                <a:path w="2603" h="13511" extrusionOk="0">
                  <a:moveTo>
                    <a:pt x="2603" y="1"/>
                  </a:moveTo>
                  <a:cubicBezTo>
                    <a:pt x="1802" y="368"/>
                    <a:pt x="968" y="735"/>
                    <a:pt x="134" y="1168"/>
                  </a:cubicBezTo>
                  <a:cubicBezTo>
                    <a:pt x="101" y="5238"/>
                    <a:pt x="34" y="9641"/>
                    <a:pt x="1" y="13511"/>
                  </a:cubicBezTo>
                  <a:lnTo>
                    <a:pt x="1635" y="13511"/>
                  </a:lnTo>
                  <a:cubicBezTo>
                    <a:pt x="2102" y="9574"/>
                    <a:pt x="2469" y="4904"/>
                    <a:pt x="2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96"/>
            <p:cNvSpPr/>
            <p:nvPr/>
          </p:nvSpPr>
          <p:spPr>
            <a:xfrm>
              <a:off x="2418575" y="4416925"/>
              <a:ext cx="38375" cy="248550"/>
            </a:xfrm>
            <a:custGeom>
              <a:avLst/>
              <a:gdLst/>
              <a:ahLst/>
              <a:cxnLst/>
              <a:rect l="l" t="t" r="r" b="b"/>
              <a:pathLst>
                <a:path w="1535" h="9942" extrusionOk="0">
                  <a:moveTo>
                    <a:pt x="67" y="1"/>
                  </a:moveTo>
                  <a:cubicBezTo>
                    <a:pt x="33" y="5672"/>
                    <a:pt x="0" y="9941"/>
                    <a:pt x="0" y="9941"/>
                  </a:cubicBezTo>
                  <a:cubicBezTo>
                    <a:pt x="0" y="9941"/>
                    <a:pt x="767" y="6005"/>
                    <a:pt x="1535" y="101"/>
                  </a:cubicBezTo>
                  <a:cubicBezTo>
                    <a:pt x="1034" y="101"/>
                    <a:pt x="534" y="6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96"/>
            <p:cNvSpPr/>
            <p:nvPr/>
          </p:nvSpPr>
          <p:spPr>
            <a:xfrm>
              <a:off x="2423575" y="3395375"/>
              <a:ext cx="62575" cy="645475"/>
            </a:xfrm>
            <a:custGeom>
              <a:avLst/>
              <a:gdLst/>
              <a:ahLst/>
              <a:cxnLst/>
              <a:rect l="l" t="t" r="r" b="b"/>
              <a:pathLst>
                <a:path w="2503" h="25819" extrusionOk="0">
                  <a:moveTo>
                    <a:pt x="1802" y="0"/>
                  </a:moveTo>
                  <a:cubicBezTo>
                    <a:pt x="1802" y="0"/>
                    <a:pt x="401" y="8807"/>
                    <a:pt x="200" y="13810"/>
                  </a:cubicBezTo>
                  <a:cubicBezTo>
                    <a:pt x="134" y="15478"/>
                    <a:pt x="34" y="20248"/>
                    <a:pt x="0" y="25819"/>
                  </a:cubicBezTo>
                  <a:cubicBezTo>
                    <a:pt x="834" y="25152"/>
                    <a:pt x="1668" y="24451"/>
                    <a:pt x="2502" y="23617"/>
                  </a:cubicBezTo>
                  <a:lnTo>
                    <a:pt x="2502" y="23584"/>
                  </a:lnTo>
                  <a:cubicBezTo>
                    <a:pt x="2502" y="9307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BEE254-3329-3168-5DB7-536943A6A154}"/>
              </a:ext>
            </a:extLst>
          </p:cNvPr>
          <p:cNvSpPr/>
          <p:nvPr/>
        </p:nvSpPr>
        <p:spPr>
          <a:xfrm>
            <a:off x="571500" y="4283968"/>
            <a:ext cx="8107680" cy="582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>
          <a:extLst>
            <a:ext uri="{FF2B5EF4-FFF2-40B4-BE49-F238E27FC236}">
              <a16:creationId xmlns:a16="http://schemas.microsoft.com/office/drawing/2014/main" id="{243513B5-AC7A-6950-779E-6726E967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>
            <a:extLst>
              <a:ext uri="{FF2B5EF4-FFF2-40B4-BE49-F238E27FC236}">
                <a16:creationId xmlns:a16="http://schemas.microsoft.com/office/drawing/2014/main" id="{316C3CFA-3E51-93B2-8C8D-81385C4FF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latin typeface="Antonio"/>
                <a:ea typeface="Antonio"/>
                <a:cs typeface="Antonio"/>
                <a:sym typeface="Antonio"/>
              </a:rPr>
              <a:t>TABLE OF </a:t>
            </a:r>
            <a:r>
              <a:rPr lang="en" sz="2900" b="1" dirty="0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rPr>
              <a:t>CONTENTS</a:t>
            </a:r>
            <a:endParaRPr sz="2900" b="1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01" name="Google Shape;801;p46">
            <a:extLst>
              <a:ext uri="{FF2B5EF4-FFF2-40B4-BE49-F238E27FC236}">
                <a16:creationId xmlns:a16="http://schemas.microsoft.com/office/drawing/2014/main" id="{F1EB11C2-B1E7-962D-0F20-D0321D5F25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94324" y="141304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DESIGN</a:t>
            </a:r>
            <a:endParaRPr dirty="0"/>
          </a:p>
        </p:txBody>
      </p:sp>
      <p:sp>
        <p:nvSpPr>
          <p:cNvPr id="802" name="Google Shape;802;p46">
            <a:extLst>
              <a:ext uri="{FF2B5EF4-FFF2-40B4-BE49-F238E27FC236}">
                <a16:creationId xmlns:a16="http://schemas.microsoft.com/office/drawing/2014/main" id="{EF81A2D0-719B-9BBE-82B2-BDE59509F98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94313" y="1925502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Conceptual explanation of Project Idea</a:t>
            </a:r>
            <a:endParaRPr dirty="0"/>
          </a:p>
        </p:txBody>
      </p:sp>
      <p:sp>
        <p:nvSpPr>
          <p:cNvPr id="803" name="Google Shape;803;p46">
            <a:extLst>
              <a:ext uri="{FF2B5EF4-FFF2-40B4-BE49-F238E27FC236}">
                <a16:creationId xmlns:a16="http://schemas.microsoft.com/office/drawing/2014/main" id="{346B688C-1DC8-8F9D-CCD2-746E6E13282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804" name="Google Shape;804;p46">
            <a:extLst>
              <a:ext uri="{FF2B5EF4-FFF2-40B4-BE49-F238E27FC236}">
                <a16:creationId xmlns:a16="http://schemas.microsoft.com/office/drawing/2014/main" id="{71EFA82C-2B61-C1D3-C511-F3CC4009788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 flipH="1">
            <a:off x="4781736" y="1369941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LAYOUT</a:t>
            </a:r>
            <a:endParaRPr dirty="0"/>
          </a:p>
        </p:txBody>
      </p:sp>
      <p:sp>
        <p:nvSpPr>
          <p:cNvPr id="805" name="Google Shape;805;p46">
            <a:extLst>
              <a:ext uri="{FF2B5EF4-FFF2-40B4-BE49-F238E27FC236}">
                <a16:creationId xmlns:a16="http://schemas.microsoft.com/office/drawing/2014/main" id="{C72008C1-8D9F-CA09-E5B4-CA6C7D3A71B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 flipH="1">
            <a:off x="4781747" y="1882396"/>
            <a:ext cx="23907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Systematic Design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Handle different situation</a:t>
            </a:r>
            <a:endParaRPr dirty="0"/>
          </a:p>
        </p:txBody>
      </p:sp>
      <p:sp>
        <p:nvSpPr>
          <p:cNvPr id="806" name="Google Shape;806;p46">
            <a:extLst>
              <a:ext uri="{FF2B5EF4-FFF2-40B4-BE49-F238E27FC236}">
                <a16:creationId xmlns:a16="http://schemas.microsoft.com/office/drawing/2014/main" id="{29809CD6-ED1B-8F6B-76F6-D9B0811470D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809" name="Google Shape;809;p46">
            <a:extLst>
              <a:ext uri="{FF2B5EF4-FFF2-40B4-BE49-F238E27FC236}">
                <a16:creationId xmlns:a16="http://schemas.microsoft.com/office/drawing/2014/main" id="{5671C2DA-0E20-E0A7-49A7-DB95859C22DF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12" name="Google Shape;812;p46">
            <a:extLst>
              <a:ext uri="{FF2B5EF4-FFF2-40B4-BE49-F238E27FC236}">
                <a16:creationId xmlns:a16="http://schemas.microsoft.com/office/drawing/2014/main" id="{2A428385-B4F6-8A7B-1765-8A92EE9D3EB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813" name="Google Shape;813;p46">
            <a:extLst>
              <a:ext uri="{FF2B5EF4-FFF2-40B4-BE49-F238E27FC236}">
                <a16:creationId xmlns:a16="http://schemas.microsoft.com/office/drawing/2014/main" id="{562120B4-3362-F09B-CE13-70DE6FB65426}"/>
              </a:ext>
            </a:extLst>
          </p:cNvPr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>
            <a:extLst>
              <a:ext uri="{FF2B5EF4-FFF2-40B4-BE49-F238E27FC236}">
                <a16:creationId xmlns:a16="http://schemas.microsoft.com/office/drawing/2014/main" id="{83C19D60-5269-61DB-ED88-58EE868A681B}"/>
              </a:ext>
            </a:extLst>
          </p:cNvPr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>
            <a:extLst>
              <a:ext uri="{FF2B5EF4-FFF2-40B4-BE49-F238E27FC236}">
                <a16:creationId xmlns:a16="http://schemas.microsoft.com/office/drawing/2014/main" id="{3FA1022A-618A-C224-BA19-0D1A2FA96E24}"/>
              </a:ext>
            </a:extLst>
          </p:cNvPr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>
            <a:extLst>
              <a:ext uri="{FF2B5EF4-FFF2-40B4-BE49-F238E27FC236}">
                <a16:creationId xmlns:a16="http://schemas.microsoft.com/office/drawing/2014/main" id="{916951E5-45CC-5921-AF98-3B1F7C2FCD94}"/>
              </a:ext>
            </a:extLst>
          </p:cNvPr>
          <p:cNvCxnSpPr/>
          <p:nvPr/>
        </p:nvCxnSpPr>
        <p:spPr>
          <a:xfrm>
            <a:off x="719875" y="4603375"/>
            <a:ext cx="766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807;p46">
            <a:extLst>
              <a:ext uri="{FF2B5EF4-FFF2-40B4-BE49-F238E27FC236}">
                <a16:creationId xmlns:a16="http://schemas.microsoft.com/office/drawing/2014/main" id="{7B9B3007-D4E3-D97C-9C25-FBAFC6312B4D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994313" y="3080789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</a:t>
            </a:r>
            <a:endParaRPr dirty="0"/>
          </a:p>
        </p:txBody>
      </p:sp>
      <p:sp>
        <p:nvSpPr>
          <p:cNvPr id="13" name="Google Shape;808;p46">
            <a:extLst>
              <a:ext uri="{FF2B5EF4-FFF2-40B4-BE49-F238E27FC236}">
                <a16:creationId xmlns:a16="http://schemas.microsoft.com/office/drawing/2014/main" id="{A09FFA99-9C1E-2E9E-856D-E388F1324BCC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94302" y="3593044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Ideas to Enhance and Develop the current Project to its pros</a:t>
            </a:r>
            <a:endParaRPr dirty="0"/>
          </a:p>
        </p:txBody>
      </p:sp>
      <p:sp>
        <p:nvSpPr>
          <p:cNvPr id="14" name="Google Shape;810;p46">
            <a:extLst>
              <a:ext uri="{FF2B5EF4-FFF2-40B4-BE49-F238E27FC236}">
                <a16:creationId xmlns:a16="http://schemas.microsoft.com/office/drawing/2014/main" id="{164E784B-68BB-D7CF-71E8-85591A4498B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 flipH="1">
            <a:off x="4850013" y="3080789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tonio" panose="020B0604020202020204" charset="0"/>
              </a:rPr>
              <a:t>CONCLUSION</a:t>
            </a:r>
            <a:endParaRPr dirty="0">
              <a:latin typeface="Antonio" panose="020B0604020202020204" charset="0"/>
            </a:endParaRPr>
          </a:p>
        </p:txBody>
      </p:sp>
      <p:sp>
        <p:nvSpPr>
          <p:cNvPr id="15" name="Google Shape;811;p46">
            <a:extLst>
              <a:ext uri="{FF2B5EF4-FFF2-40B4-BE49-F238E27FC236}">
                <a16:creationId xmlns:a16="http://schemas.microsoft.com/office/drawing/2014/main" id="{904644E7-CA0E-35A6-F4C3-32EA9CA77E3F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 flipH="1">
            <a:off x="4850024" y="3593044"/>
            <a:ext cx="23907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Concluding the Project How useful its was.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2421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p70"/>
          <p:cNvSpPr txBox="1">
            <a:spLocks noGrp="1"/>
          </p:cNvSpPr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38" name="Google Shape;2938;p70"/>
          <p:cNvSpPr txBox="1">
            <a:spLocks noGrp="1"/>
          </p:cNvSpPr>
          <p:nvPr>
            <p:ph type="title" idx="2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39" name="Google Shape;2939;p70"/>
          <p:cNvSpPr txBox="1">
            <a:spLocks noGrp="1"/>
          </p:cNvSpPr>
          <p:nvPr>
            <p:ph type="subTitle" idx="1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/>
            <a: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"Join Us on a Journey to Effortless Parking“</a:t>
            </a:r>
          </a:p>
        </p:txBody>
      </p:sp>
      <p:grpSp>
        <p:nvGrpSpPr>
          <p:cNvPr id="2940" name="Google Shape;2940;p7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941" name="Google Shape;2941;p7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1" name="Google Shape;3001;p7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2" name="Google Shape;3002;p7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3003" name="Google Shape;3003;p7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70" name="Google Shape;3070;p7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1" name="Google Shape;3071;p7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3072" name="Google Shape;3072;p7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3" name="Google Shape;3073;p7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3074" name="Google Shape;3074;p7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296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726900" y="1514399"/>
            <a:ext cx="4339500" cy="308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Imagine a world where finding a parking space is no longer a hassle, where parking lots are efficiently managed, and drivers experience a seamless entry and exit process.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Our project aims to bring this vision to life by introducing a state-of-the-art solution that combines technology and automation to revolutionize the way we manage parking facilities.</a:t>
            </a:r>
            <a:endParaRPr lang="en-IN" sz="1600" dirty="0">
              <a:solidFill>
                <a:schemeClr val="dk1"/>
              </a:solidFill>
              <a:latin typeface="Barlow" panose="00000500000000000000" pitchFamily="2" charset="0"/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>
          <a:extLst>
            <a:ext uri="{FF2B5EF4-FFF2-40B4-BE49-F238E27FC236}">
              <a16:creationId xmlns:a16="http://schemas.microsoft.com/office/drawing/2014/main" id="{2C7FD174-E9A8-F438-D520-010E9689C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>
            <a:extLst>
              <a:ext uri="{FF2B5EF4-FFF2-40B4-BE49-F238E27FC236}">
                <a16:creationId xmlns:a16="http://schemas.microsoft.com/office/drawing/2014/main" id="{C476385B-A2AB-16CD-BE58-4203E4E63DA9}"/>
              </a:ext>
            </a:extLst>
          </p:cNvPr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>
              <a:extLst>
                <a:ext uri="{FF2B5EF4-FFF2-40B4-BE49-F238E27FC236}">
                  <a16:creationId xmlns:a16="http://schemas.microsoft.com/office/drawing/2014/main" id="{D801E277-3916-F9DB-20EF-7113E47B4C80}"/>
                </a:ext>
              </a:extLst>
            </p:cNvPr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>
              <a:extLst>
                <a:ext uri="{FF2B5EF4-FFF2-40B4-BE49-F238E27FC236}">
                  <a16:creationId xmlns:a16="http://schemas.microsoft.com/office/drawing/2014/main" id="{7779BF8B-CD21-9F98-ACCD-CCDE712A2F60}"/>
                </a:ext>
              </a:extLst>
            </p:cNvPr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>
              <a:extLst>
                <a:ext uri="{FF2B5EF4-FFF2-40B4-BE49-F238E27FC236}">
                  <a16:creationId xmlns:a16="http://schemas.microsoft.com/office/drawing/2014/main" id="{1F8C1B5B-AEDD-914D-9BFA-D5D9EB2ABDE7}"/>
                </a:ext>
              </a:extLst>
            </p:cNvPr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>
              <a:extLst>
                <a:ext uri="{FF2B5EF4-FFF2-40B4-BE49-F238E27FC236}">
                  <a16:creationId xmlns:a16="http://schemas.microsoft.com/office/drawing/2014/main" id="{B6051B7E-483C-06B3-4E65-10E9F035EADB}"/>
                </a:ext>
              </a:extLst>
            </p:cNvPr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>
              <a:extLst>
                <a:ext uri="{FF2B5EF4-FFF2-40B4-BE49-F238E27FC236}">
                  <a16:creationId xmlns:a16="http://schemas.microsoft.com/office/drawing/2014/main" id="{1E36358B-AF58-B16F-757F-CB1392F79FC5}"/>
                </a:ext>
              </a:extLst>
            </p:cNvPr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>
              <a:extLst>
                <a:ext uri="{FF2B5EF4-FFF2-40B4-BE49-F238E27FC236}">
                  <a16:creationId xmlns:a16="http://schemas.microsoft.com/office/drawing/2014/main" id="{8F9A9C9F-7D83-177F-8FD7-0967F601860D}"/>
                </a:ext>
              </a:extLst>
            </p:cNvPr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>
              <a:extLst>
                <a:ext uri="{FF2B5EF4-FFF2-40B4-BE49-F238E27FC236}">
                  <a16:creationId xmlns:a16="http://schemas.microsoft.com/office/drawing/2014/main" id="{C373BFE7-93ED-82FA-ADCC-DD30DC073697}"/>
                </a:ext>
              </a:extLst>
            </p:cNvPr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>
              <a:extLst>
                <a:ext uri="{FF2B5EF4-FFF2-40B4-BE49-F238E27FC236}">
                  <a16:creationId xmlns:a16="http://schemas.microsoft.com/office/drawing/2014/main" id="{E85448BD-50EA-8763-EFAA-870A57477178}"/>
                </a:ext>
              </a:extLst>
            </p:cNvPr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>
              <a:extLst>
                <a:ext uri="{FF2B5EF4-FFF2-40B4-BE49-F238E27FC236}">
                  <a16:creationId xmlns:a16="http://schemas.microsoft.com/office/drawing/2014/main" id="{AA1C72DC-C58C-428C-33C9-36E6D69D569B}"/>
                </a:ext>
              </a:extLst>
            </p:cNvPr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>
              <a:extLst>
                <a:ext uri="{FF2B5EF4-FFF2-40B4-BE49-F238E27FC236}">
                  <a16:creationId xmlns:a16="http://schemas.microsoft.com/office/drawing/2014/main" id="{79DE0388-47C4-0EAC-EB49-98DCC8C2CFF1}"/>
                </a:ext>
              </a:extLst>
            </p:cNvPr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>
              <a:extLst>
                <a:ext uri="{FF2B5EF4-FFF2-40B4-BE49-F238E27FC236}">
                  <a16:creationId xmlns:a16="http://schemas.microsoft.com/office/drawing/2014/main" id="{4517FE88-95A4-E030-CBA5-E6BC73E49DD4}"/>
                </a:ext>
              </a:extLst>
            </p:cNvPr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>
              <a:extLst>
                <a:ext uri="{FF2B5EF4-FFF2-40B4-BE49-F238E27FC236}">
                  <a16:creationId xmlns:a16="http://schemas.microsoft.com/office/drawing/2014/main" id="{F4E22FE9-3940-54DE-20BA-77193EF9E560}"/>
                </a:ext>
              </a:extLst>
            </p:cNvPr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>
              <a:extLst>
                <a:ext uri="{FF2B5EF4-FFF2-40B4-BE49-F238E27FC236}">
                  <a16:creationId xmlns:a16="http://schemas.microsoft.com/office/drawing/2014/main" id="{473DD996-9836-2807-BD37-CAFDB8615B96}"/>
                </a:ext>
              </a:extLst>
            </p:cNvPr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>
              <a:extLst>
                <a:ext uri="{FF2B5EF4-FFF2-40B4-BE49-F238E27FC236}">
                  <a16:creationId xmlns:a16="http://schemas.microsoft.com/office/drawing/2014/main" id="{814AC6DA-8D2B-BEB0-FD08-2798E72CED3C}"/>
                </a:ext>
              </a:extLst>
            </p:cNvPr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>
              <a:extLst>
                <a:ext uri="{FF2B5EF4-FFF2-40B4-BE49-F238E27FC236}">
                  <a16:creationId xmlns:a16="http://schemas.microsoft.com/office/drawing/2014/main" id="{5B92A62E-2206-A87A-4CCD-0E799B3E267E}"/>
                </a:ext>
              </a:extLst>
            </p:cNvPr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>
              <a:extLst>
                <a:ext uri="{FF2B5EF4-FFF2-40B4-BE49-F238E27FC236}">
                  <a16:creationId xmlns:a16="http://schemas.microsoft.com/office/drawing/2014/main" id="{044C3ECE-E6EC-B0EF-DEA8-3A9BA9A7444A}"/>
                </a:ext>
              </a:extLst>
            </p:cNvPr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>
              <a:extLst>
                <a:ext uri="{FF2B5EF4-FFF2-40B4-BE49-F238E27FC236}">
                  <a16:creationId xmlns:a16="http://schemas.microsoft.com/office/drawing/2014/main" id="{6DD70085-E0CA-FE33-4E59-EED9041684A6}"/>
                </a:ext>
              </a:extLst>
            </p:cNvPr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>
              <a:extLst>
                <a:ext uri="{FF2B5EF4-FFF2-40B4-BE49-F238E27FC236}">
                  <a16:creationId xmlns:a16="http://schemas.microsoft.com/office/drawing/2014/main" id="{0BFB372C-088D-0ADA-4967-D09C84EA5959}"/>
                </a:ext>
              </a:extLst>
            </p:cNvPr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>
              <a:extLst>
                <a:ext uri="{FF2B5EF4-FFF2-40B4-BE49-F238E27FC236}">
                  <a16:creationId xmlns:a16="http://schemas.microsoft.com/office/drawing/2014/main" id="{A664D04A-5B2F-FDE0-61B6-D3E5F88C6F15}"/>
                </a:ext>
              </a:extLst>
            </p:cNvPr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>
              <a:extLst>
                <a:ext uri="{FF2B5EF4-FFF2-40B4-BE49-F238E27FC236}">
                  <a16:creationId xmlns:a16="http://schemas.microsoft.com/office/drawing/2014/main" id="{A1254582-B813-E94A-8CAA-EF34797D922D}"/>
                </a:ext>
              </a:extLst>
            </p:cNvPr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>
              <a:extLst>
                <a:ext uri="{FF2B5EF4-FFF2-40B4-BE49-F238E27FC236}">
                  <a16:creationId xmlns:a16="http://schemas.microsoft.com/office/drawing/2014/main" id="{72D74427-3B9F-5201-F24A-A4E2B310865C}"/>
                </a:ext>
              </a:extLst>
            </p:cNvPr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>
              <a:extLst>
                <a:ext uri="{FF2B5EF4-FFF2-40B4-BE49-F238E27FC236}">
                  <a16:creationId xmlns:a16="http://schemas.microsoft.com/office/drawing/2014/main" id="{62434A2A-C311-42E9-5C6F-8218D4FC126B}"/>
                </a:ext>
              </a:extLst>
            </p:cNvPr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>
              <a:extLst>
                <a:ext uri="{FF2B5EF4-FFF2-40B4-BE49-F238E27FC236}">
                  <a16:creationId xmlns:a16="http://schemas.microsoft.com/office/drawing/2014/main" id="{C93D63F7-4CDE-240F-78AE-D118B4EAD157}"/>
                </a:ext>
              </a:extLst>
            </p:cNvPr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>
              <a:extLst>
                <a:ext uri="{FF2B5EF4-FFF2-40B4-BE49-F238E27FC236}">
                  <a16:creationId xmlns:a16="http://schemas.microsoft.com/office/drawing/2014/main" id="{9DF5530B-6D1D-1E8E-0A56-7C0F89DF32EE}"/>
                </a:ext>
              </a:extLst>
            </p:cNvPr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>
              <a:extLst>
                <a:ext uri="{FF2B5EF4-FFF2-40B4-BE49-F238E27FC236}">
                  <a16:creationId xmlns:a16="http://schemas.microsoft.com/office/drawing/2014/main" id="{76F8DB1A-B32C-62B9-6E72-C7D4B284A8A1}"/>
                </a:ext>
              </a:extLst>
            </p:cNvPr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>
              <a:extLst>
                <a:ext uri="{FF2B5EF4-FFF2-40B4-BE49-F238E27FC236}">
                  <a16:creationId xmlns:a16="http://schemas.microsoft.com/office/drawing/2014/main" id="{0DBA77F4-CB2F-E70E-0671-80512211FB12}"/>
                </a:ext>
              </a:extLst>
            </p:cNvPr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>
              <a:extLst>
                <a:ext uri="{FF2B5EF4-FFF2-40B4-BE49-F238E27FC236}">
                  <a16:creationId xmlns:a16="http://schemas.microsoft.com/office/drawing/2014/main" id="{C00146CD-E2AA-3AB9-4DA1-86F03FB6EA5F}"/>
                </a:ext>
              </a:extLst>
            </p:cNvPr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>
              <a:extLst>
                <a:ext uri="{FF2B5EF4-FFF2-40B4-BE49-F238E27FC236}">
                  <a16:creationId xmlns:a16="http://schemas.microsoft.com/office/drawing/2014/main" id="{2AE2EA74-DD40-F51D-3C7B-520985ADE932}"/>
                </a:ext>
              </a:extLst>
            </p:cNvPr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>
              <a:extLst>
                <a:ext uri="{FF2B5EF4-FFF2-40B4-BE49-F238E27FC236}">
                  <a16:creationId xmlns:a16="http://schemas.microsoft.com/office/drawing/2014/main" id="{C8E4A3AE-A274-2C33-4919-320434A8B6DB}"/>
                </a:ext>
              </a:extLst>
            </p:cNvPr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>
              <a:extLst>
                <a:ext uri="{FF2B5EF4-FFF2-40B4-BE49-F238E27FC236}">
                  <a16:creationId xmlns:a16="http://schemas.microsoft.com/office/drawing/2014/main" id="{08FA6D42-E841-CEC0-A6B9-CDF95C0BA2C6}"/>
                </a:ext>
              </a:extLst>
            </p:cNvPr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>
              <a:extLst>
                <a:ext uri="{FF2B5EF4-FFF2-40B4-BE49-F238E27FC236}">
                  <a16:creationId xmlns:a16="http://schemas.microsoft.com/office/drawing/2014/main" id="{415DE4EB-9D0D-7D15-83FA-568512A541DF}"/>
                </a:ext>
              </a:extLst>
            </p:cNvPr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>
              <a:extLst>
                <a:ext uri="{FF2B5EF4-FFF2-40B4-BE49-F238E27FC236}">
                  <a16:creationId xmlns:a16="http://schemas.microsoft.com/office/drawing/2014/main" id="{1F8395F6-C06B-8B6C-09B8-A3F4F84FB024}"/>
                </a:ext>
              </a:extLst>
            </p:cNvPr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>
              <a:extLst>
                <a:ext uri="{FF2B5EF4-FFF2-40B4-BE49-F238E27FC236}">
                  <a16:creationId xmlns:a16="http://schemas.microsoft.com/office/drawing/2014/main" id="{C1AD47B9-14B9-BD3E-E513-07CBED128843}"/>
                </a:ext>
              </a:extLst>
            </p:cNvPr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>
              <a:extLst>
                <a:ext uri="{FF2B5EF4-FFF2-40B4-BE49-F238E27FC236}">
                  <a16:creationId xmlns:a16="http://schemas.microsoft.com/office/drawing/2014/main" id="{8EED76CC-AE71-917C-FE89-3B7CD9CE7E4A}"/>
                </a:ext>
              </a:extLst>
            </p:cNvPr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>
              <a:extLst>
                <a:ext uri="{FF2B5EF4-FFF2-40B4-BE49-F238E27FC236}">
                  <a16:creationId xmlns:a16="http://schemas.microsoft.com/office/drawing/2014/main" id="{EE8C6BB3-B19A-7F7F-1AE0-64238DD6F3BA}"/>
                </a:ext>
              </a:extLst>
            </p:cNvPr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>
              <a:extLst>
                <a:ext uri="{FF2B5EF4-FFF2-40B4-BE49-F238E27FC236}">
                  <a16:creationId xmlns:a16="http://schemas.microsoft.com/office/drawing/2014/main" id="{E85BE0C3-99BA-6B99-AC9B-D2932F51F78E}"/>
                </a:ext>
              </a:extLst>
            </p:cNvPr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>
              <a:extLst>
                <a:ext uri="{FF2B5EF4-FFF2-40B4-BE49-F238E27FC236}">
                  <a16:creationId xmlns:a16="http://schemas.microsoft.com/office/drawing/2014/main" id="{E56CC65D-DA47-8F70-004A-5F9EF04449A4}"/>
                </a:ext>
              </a:extLst>
            </p:cNvPr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>
              <a:extLst>
                <a:ext uri="{FF2B5EF4-FFF2-40B4-BE49-F238E27FC236}">
                  <a16:creationId xmlns:a16="http://schemas.microsoft.com/office/drawing/2014/main" id="{11704777-F539-A445-1F2B-109D3FD52398}"/>
                </a:ext>
              </a:extLst>
            </p:cNvPr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>
              <a:extLst>
                <a:ext uri="{FF2B5EF4-FFF2-40B4-BE49-F238E27FC236}">
                  <a16:creationId xmlns:a16="http://schemas.microsoft.com/office/drawing/2014/main" id="{015D37FB-B002-1130-6274-07E34119992F}"/>
                </a:ext>
              </a:extLst>
            </p:cNvPr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>
              <a:extLst>
                <a:ext uri="{FF2B5EF4-FFF2-40B4-BE49-F238E27FC236}">
                  <a16:creationId xmlns:a16="http://schemas.microsoft.com/office/drawing/2014/main" id="{68128A04-3E32-A972-704E-1DA8ED702401}"/>
                </a:ext>
              </a:extLst>
            </p:cNvPr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>
              <a:extLst>
                <a:ext uri="{FF2B5EF4-FFF2-40B4-BE49-F238E27FC236}">
                  <a16:creationId xmlns:a16="http://schemas.microsoft.com/office/drawing/2014/main" id="{EBBCBE3B-C86A-5BFA-E0E8-C14204A62C42}"/>
                </a:ext>
              </a:extLst>
            </p:cNvPr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>
              <a:extLst>
                <a:ext uri="{FF2B5EF4-FFF2-40B4-BE49-F238E27FC236}">
                  <a16:creationId xmlns:a16="http://schemas.microsoft.com/office/drawing/2014/main" id="{81506DA7-1D71-C8FA-77F2-96EF0F5C4858}"/>
                </a:ext>
              </a:extLst>
            </p:cNvPr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>
              <a:extLst>
                <a:ext uri="{FF2B5EF4-FFF2-40B4-BE49-F238E27FC236}">
                  <a16:creationId xmlns:a16="http://schemas.microsoft.com/office/drawing/2014/main" id="{CCB16C0D-8264-EEB6-1BE7-DE53FA9FFB89}"/>
                </a:ext>
              </a:extLst>
            </p:cNvPr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>
              <a:extLst>
                <a:ext uri="{FF2B5EF4-FFF2-40B4-BE49-F238E27FC236}">
                  <a16:creationId xmlns:a16="http://schemas.microsoft.com/office/drawing/2014/main" id="{3272C57B-E512-E090-0A4F-0AC86BB22DA2}"/>
                </a:ext>
              </a:extLst>
            </p:cNvPr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>
              <a:extLst>
                <a:ext uri="{FF2B5EF4-FFF2-40B4-BE49-F238E27FC236}">
                  <a16:creationId xmlns:a16="http://schemas.microsoft.com/office/drawing/2014/main" id="{B2DD91C1-DB78-D2C6-CF16-4BFD0ACAA36B}"/>
                </a:ext>
              </a:extLst>
            </p:cNvPr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>
              <a:extLst>
                <a:ext uri="{FF2B5EF4-FFF2-40B4-BE49-F238E27FC236}">
                  <a16:creationId xmlns:a16="http://schemas.microsoft.com/office/drawing/2014/main" id="{C3DCDD7A-5E0F-BED8-619E-8DF0E9588C17}"/>
                </a:ext>
              </a:extLst>
            </p:cNvPr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>
              <a:extLst>
                <a:ext uri="{FF2B5EF4-FFF2-40B4-BE49-F238E27FC236}">
                  <a16:creationId xmlns:a16="http://schemas.microsoft.com/office/drawing/2014/main" id="{33E8A028-D1FA-332D-718C-196BC67AF31D}"/>
                </a:ext>
              </a:extLst>
            </p:cNvPr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>
              <a:extLst>
                <a:ext uri="{FF2B5EF4-FFF2-40B4-BE49-F238E27FC236}">
                  <a16:creationId xmlns:a16="http://schemas.microsoft.com/office/drawing/2014/main" id="{9F0CDBAB-2AAC-B299-E728-27EECD01D96C}"/>
                </a:ext>
              </a:extLst>
            </p:cNvPr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>
              <a:extLst>
                <a:ext uri="{FF2B5EF4-FFF2-40B4-BE49-F238E27FC236}">
                  <a16:creationId xmlns:a16="http://schemas.microsoft.com/office/drawing/2014/main" id="{60D8A6AF-8A60-C110-FA6C-79559CEA4CFA}"/>
                </a:ext>
              </a:extLst>
            </p:cNvPr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>
              <a:extLst>
                <a:ext uri="{FF2B5EF4-FFF2-40B4-BE49-F238E27FC236}">
                  <a16:creationId xmlns:a16="http://schemas.microsoft.com/office/drawing/2014/main" id="{55FC932C-3021-3239-886B-6164510751C1}"/>
                </a:ext>
              </a:extLst>
            </p:cNvPr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>
              <a:extLst>
                <a:ext uri="{FF2B5EF4-FFF2-40B4-BE49-F238E27FC236}">
                  <a16:creationId xmlns:a16="http://schemas.microsoft.com/office/drawing/2014/main" id="{C8E6061C-3672-9082-2F61-1F03E4C1B64E}"/>
                </a:ext>
              </a:extLst>
            </p:cNvPr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>
              <a:extLst>
                <a:ext uri="{FF2B5EF4-FFF2-40B4-BE49-F238E27FC236}">
                  <a16:creationId xmlns:a16="http://schemas.microsoft.com/office/drawing/2014/main" id="{7B93EE7C-24EB-6601-D3B8-B084BAAD9012}"/>
                </a:ext>
              </a:extLst>
            </p:cNvPr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>
              <a:extLst>
                <a:ext uri="{FF2B5EF4-FFF2-40B4-BE49-F238E27FC236}">
                  <a16:creationId xmlns:a16="http://schemas.microsoft.com/office/drawing/2014/main" id="{E3D233AA-F8D2-73DD-1D9E-BE5D215F374D}"/>
                </a:ext>
              </a:extLst>
            </p:cNvPr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>
              <a:extLst>
                <a:ext uri="{FF2B5EF4-FFF2-40B4-BE49-F238E27FC236}">
                  <a16:creationId xmlns:a16="http://schemas.microsoft.com/office/drawing/2014/main" id="{D0B9C011-B5FB-E1A4-C1D0-BBFF8498AC31}"/>
                </a:ext>
              </a:extLst>
            </p:cNvPr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>
              <a:extLst>
                <a:ext uri="{FF2B5EF4-FFF2-40B4-BE49-F238E27FC236}">
                  <a16:creationId xmlns:a16="http://schemas.microsoft.com/office/drawing/2014/main" id="{924D1691-E3CC-177B-3E84-01D7413C3902}"/>
                </a:ext>
              </a:extLst>
            </p:cNvPr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>
              <a:extLst>
                <a:ext uri="{FF2B5EF4-FFF2-40B4-BE49-F238E27FC236}">
                  <a16:creationId xmlns:a16="http://schemas.microsoft.com/office/drawing/2014/main" id="{BC89FF81-8B7E-48CC-A3E0-77F687732DF1}"/>
                </a:ext>
              </a:extLst>
            </p:cNvPr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>
              <a:extLst>
                <a:ext uri="{FF2B5EF4-FFF2-40B4-BE49-F238E27FC236}">
                  <a16:creationId xmlns:a16="http://schemas.microsoft.com/office/drawing/2014/main" id="{B20D9998-B6C5-7B97-9E2C-1B067AFE4E84}"/>
                </a:ext>
              </a:extLst>
            </p:cNvPr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>
              <a:extLst>
                <a:ext uri="{FF2B5EF4-FFF2-40B4-BE49-F238E27FC236}">
                  <a16:creationId xmlns:a16="http://schemas.microsoft.com/office/drawing/2014/main" id="{31421A34-9964-BDB5-DFC6-4922B033542A}"/>
                </a:ext>
              </a:extLst>
            </p:cNvPr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>
              <a:extLst>
                <a:ext uri="{FF2B5EF4-FFF2-40B4-BE49-F238E27FC236}">
                  <a16:creationId xmlns:a16="http://schemas.microsoft.com/office/drawing/2014/main" id="{3141FD45-52C6-5EB7-4079-43525F45810B}"/>
                </a:ext>
              </a:extLst>
            </p:cNvPr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>
              <a:extLst>
                <a:ext uri="{FF2B5EF4-FFF2-40B4-BE49-F238E27FC236}">
                  <a16:creationId xmlns:a16="http://schemas.microsoft.com/office/drawing/2014/main" id="{6C9A69A1-E6D2-886E-A666-4653BFAE0AB9}"/>
                </a:ext>
              </a:extLst>
            </p:cNvPr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>
              <a:extLst>
                <a:ext uri="{FF2B5EF4-FFF2-40B4-BE49-F238E27FC236}">
                  <a16:creationId xmlns:a16="http://schemas.microsoft.com/office/drawing/2014/main" id="{7C63EC7B-F913-838D-07B4-7C268B0BB9EA}"/>
                </a:ext>
              </a:extLst>
            </p:cNvPr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>
              <a:extLst>
                <a:ext uri="{FF2B5EF4-FFF2-40B4-BE49-F238E27FC236}">
                  <a16:creationId xmlns:a16="http://schemas.microsoft.com/office/drawing/2014/main" id="{2CE67CA4-006A-7626-C408-1AC94C45615A}"/>
                </a:ext>
              </a:extLst>
            </p:cNvPr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>
            <a:extLst>
              <a:ext uri="{FF2B5EF4-FFF2-40B4-BE49-F238E27FC236}">
                <a16:creationId xmlns:a16="http://schemas.microsoft.com/office/drawing/2014/main" id="{569D6D0C-FE18-5470-92A3-61F3D755ED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solidFill>
                  <a:srgbClr val="FF0000"/>
                </a:solidFill>
              </a:rPr>
              <a:t>PROBLEM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7" name="Google Shape;1017;p49">
            <a:extLst>
              <a:ext uri="{FF2B5EF4-FFF2-40B4-BE49-F238E27FC236}">
                <a16:creationId xmlns:a16="http://schemas.microsoft.com/office/drawing/2014/main" id="{341206E7-9126-3054-800B-A1B616AC0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6900" y="1514399"/>
            <a:ext cx="4339500" cy="308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Nowadays,</a:t>
            </a:r>
            <a:r>
              <a:rPr lang="en-US" sz="1600" dirty="0">
                <a:solidFill>
                  <a:srgbClr val="374151"/>
                </a:solidFill>
                <a:latin typeface="Barlow" panose="00000500000000000000" pitchFamily="2" charset="0"/>
              </a:rPr>
              <a:t> Parking systems are dependent on human intervention or staff-maintained databases.</a:t>
            </a:r>
            <a:endParaRPr lang="en-US" sz="16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74151"/>
              </a:solidFill>
              <a:effectLst/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This leaves room for human error and can lead to mismanagement and chaos in the parking lot.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4151"/>
              </a:solidFill>
              <a:latin typeface="Barlow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Barlow" panose="00000500000000000000" pitchFamily="2" charset="0"/>
              </a:rPr>
              <a:t>The overestimation of available parking spaces can cause overcrowding, vehicle damage or unnecessary conflict.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dk1"/>
              </a:solidFill>
              <a:latin typeface="Barlow" panose="00000500000000000000" pitchFamily="2" charset="0"/>
            </a:endParaRPr>
          </a:p>
        </p:txBody>
      </p:sp>
      <p:cxnSp>
        <p:nvCxnSpPr>
          <p:cNvPr id="1018" name="Google Shape;1018;p49">
            <a:extLst>
              <a:ext uri="{FF2B5EF4-FFF2-40B4-BE49-F238E27FC236}">
                <a16:creationId xmlns:a16="http://schemas.microsoft.com/office/drawing/2014/main" id="{14E787BD-552F-8153-5143-63157626F493}"/>
              </a:ext>
            </a:extLst>
          </p:cNvPr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>
            <a:extLst>
              <a:ext uri="{FF2B5EF4-FFF2-40B4-BE49-F238E27FC236}">
                <a16:creationId xmlns:a16="http://schemas.microsoft.com/office/drawing/2014/main" id="{1D76916F-5F54-D70F-4B9F-182EEECF5877}"/>
              </a:ext>
            </a:extLst>
          </p:cNvPr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>
              <a:extLst>
                <a:ext uri="{FF2B5EF4-FFF2-40B4-BE49-F238E27FC236}">
                  <a16:creationId xmlns:a16="http://schemas.microsoft.com/office/drawing/2014/main" id="{73509B63-A360-946E-6030-A153DC17075E}"/>
                </a:ext>
              </a:extLst>
            </p:cNvPr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>
              <a:extLst>
                <a:ext uri="{FF2B5EF4-FFF2-40B4-BE49-F238E27FC236}">
                  <a16:creationId xmlns:a16="http://schemas.microsoft.com/office/drawing/2014/main" id="{F584E56B-3943-4B3D-788B-8729D4268B3F}"/>
                </a:ext>
              </a:extLst>
            </p:cNvPr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>
                <a:extLst>
                  <a:ext uri="{FF2B5EF4-FFF2-40B4-BE49-F238E27FC236}">
                    <a16:creationId xmlns:a16="http://schemas.microsoft.com/office/drawing/2014/main" id="{3FA1B3E6-5653-E5B3-7776-371DD8E29BC3}"/>
                  </a:ext>
                </a:extLst>
              </p:cNvPr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>
                <a:extLst>
                  <a:ext uri="{FF2B5EF4-FFF2-40B4-BE49-F238E27FC236}">
                    <a16:creationId xmlns:a16="http://schemas.microsoft.com/office/drawing/2014/main" id="{186114A0-D309-0F1F-7983-8DD91DA73572}"/>
                  </a:ext>
                </a:extLst>
              </p:cNvPr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39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>
          <a:extLst>
            <a:ext uri="{FF2B5EF4-FFF2-40B4-BE49-F238E27FC236}">
              <a16:creationId xmlns:a16="http://schemas.microsoft.com/office/drawing/2014/main" id="{C09766F9-06C1-BB90-1BEF-01A14C1F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63">
            <a:extLst>
              <a:ext uri="{FF2B5EF4-FFF2-40B4-BE49-F238E27FC236}">
                <a16:creationId xmlns:a16="http://schemas.microsoft.com/office/drawing/2014/main" id="{182E9657-64C5-917E-A69D-10EA8821D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OUR</a:t>
            </a:r>
            <a:r>
              <a:rPr lang="en" dirty="0">
                <a:solidFill>
                  <a:schemeClr val="dk2"/>
                </a:solidFill>
              </a:rPr>
              <a:t> SOLUTION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242" name="Google Shape;2242;p63">
            <a:extLst>
              <a:ext uri="{FF2B5EF4-FFF2-40B4-BE49-F238E27FC236}">
                <a16:creationId xmlns:a16="http://schemas.microsoft.com/office/drawing/2014/main" id="{CB6E88DA-8539-D13B-5F7C-BC9E13563F9A}"/>
              </a:ext>
            </a:extLst>
          </p:cNvPr>
          <p:cNvGrpSpPr/>
          <p:nvPr/>
        </p:nvGrpSpPr>
        <p:grpSpPr>
          <a:xfrm rot="-10799506" flipH="1">
            <a:off x="1068557" y="4023966"/>
            <a:ext cx="1831492" cy="955293"/>
            <a:chOff x="7361475" y="5882971"/>
            <a:chExt cx="2633725" cy="1373929"/>
          </a:xfrm>
        </p:grpSpPr>
        <p:sp>
          <p:nvSpPr>
            <p:cNvPr id="2243" name="Google Shape;2243;p63">
              <a:extLst>
                <a:ext uri="{FF2B5EF4-FFF2-40B4-BE49-F238E27FC236}">
                  <a16:creationId xmlns:a16="http://schemas.microsoft.com/office/drawing/2014/main" id="{D16833F9-9B85-0BE0-5BFE-383B5D8D6397}"/>
                </a:ext>
              </a:extLst>
            </p:cNvPr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3">
              <a:extLst>
                <a:ext uri="{FF2B5EF4-FFF2-40B4-BE49-F238E27FC236}">
                  <a16:creationId xmlns:a16="http://schemas.microsoft.com/office/drawing/2014/main" id="{5887BDAD-15A0-C155-7C11-32A653B00BD2}"/>
                </a:ext>
              </a:extLst>
            </p:cNvPr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3">
              <a:extLst>
                <a:ext uri="{FF2B5EF4-FFF2-40B4-BE49-F238E27FC236}">
                  <a16:creationId xmlns:a16="http://schemas.microsoft.com/office/drawing/2014/main" id="{2ECC2129-6FEC-F136-16AB-A27E11764775}"/>
                </a:ext>
              </a:extLst>
            </p:cNvPr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3">
              <a:extLst>
                <a:ext uri="{FF2B5EF4-FFF2-40B4-BE49-F238E27FC236}">
                  <a16:creationId xmlns:a16="http://schemas.microsoft.com/office/drawing/2014/main" id="{8B5483B2-4117-AA0D-49DD-8F83BE30B8B5}"/>
                </a:ext>
              </a:extLst>
            </p:cNvPr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3">
              <a:extLst>
                <a:ext uri="{FF2B5EF4-FFF2-40B4-BE49-F238E27FC236}">
                  <a16:creationId xmlns:a16="http://schemas.microsoft.com/office/drawing/2014/main" id="{155F8C45-2A5F-C810-2AB2-F9E74303E5BE}"/>
                </a:ext>
              </a:extLst>
            </p:cNvPr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3">
              <a:extLst>
                <a:ext uri="{FF2B5EF4-FFF2-40B4-BE49-F238E27FC236}">
                  <a16:creationId xmlns:a16="http://schemas.microsoft.com/office/drawing/2014/main" id="{872C4172-67DB-C6D1-277B-C98621AB5A62}"/>
                </a:ext>
              </a:extLst>
            </p:cNvPr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3">
              <a:extLst>
                <a:ext uri="{FF2B5EF4-FFF2-40B4-BE49-F238E27FC236}">
                  <a16:creationId xmlns:a16="http://schemas.microsoft.com/office/drawing/2014/main" id="{E4C772F4-96FA-218C-9795-AA8F3A65684C}"/>
                </a:ext>
              </a:extLst>
            </p:cNvPr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3">
              <a:extLst>
                <a:ext uri="{FF2B5EF4-FFF2-40B4-BE49-F238E27FC236}">
                  <a16:creationId xmlns:a16="http://schemas.microsoft.com/office/drawing/2014/main" id="{A24036DE-CEC7-E4DC-A50F-5EF693164321}"/>
                </a:ext>
              </a:extLst>
            </p:cNvPr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3">
              <a:extLst>
                <a:ext uri="{FF2B5EF4-FFF2-40B4-BE49-F238E27FC236}">
                  <a16:creationId xmlns:a16="http://schemas.microsoft.com/office/drawing/2014/main" id="{C7707964-F6C8-1B83-9F8A-3E330CBD33BF}"/>
                </a:ext>
              </a:extLst>
            </p:cNvPr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3">
              <a:extLst>
                <a:ext uri="{FF2B5EF4-FFF2-40B4-BE49-F238E27FC236}">
                  <a16:creationId xmlns:a16="http://schemas.microsoft.com/office/drawing/2014/main" id="{33A29E32-FF48-B01F-A415-0CC0C8B632CA}"/>
                </a:ext>
              </a:extLst>
            </p:cNvPr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3">
              <a:extLst>
                <a:ext uri="{FF2B5EF4-FFF2-40B4-BE49-F238E27FC236}">
                  <a16:creationId xmlns:a16="http://schemas.microsoft.com/office/drawing/2014/main" id="{FC793482-A584-BAD9-7ED4-784AB05B6B09}"/>
                </a:ext>
              </a:extLst>
            </p:cNvPr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3">
              <a:extLst>
                <a:ext uri="{FF2B5EF4-FFF2-40B4-BE49-F238E27FC236}">
                  <a16:creationId xmlns:a16="http://schemas.microsoft.com/office/drawing/2014/main" id="{5E1D80FA-B4F7-D37C-3F39-0B79D1359B2A}"/>
                </a:ext>
              </a:extLst>
            </p:cNvPr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3">
              <a:extLst>
                <a:ext uri="{FF2B5EF4-FFF2-40B4-BE49-F238E27FC236}">
                  <a16:creationId xmlns:a16="http://schemas.microsoft.com/office/drawing/2014/main" id="{DCADD076-607D-B7FC-1DDC-A4602F78308B}"/>
                </a:ext>
              </a:extLst>
            </p:cNvPr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3">
              <a:extLst>
                <a:ext uri="{FF2B5EF4-FFF2-40B4-BE49-F238E27FC236}">
                  <a16:creationId xmlns:a16="http://schemas.microsoft.com/office/drawing/2014/main" id="{DD33AF39-9257-6066-CA4D-5DA43F25F214}"/>
                </a:ext>
              </a:extLst>
            </p:cNvPr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3">
              <a:extLst>
                <a:ext uri="{FF2B5EF4-FFF2-40B4-BE49-F238E27FC236}">
                  <a16:creationId xmlns:a16="http://schemas.microsoft.com/office/drawing/2014/main" id="{46714DB4-CD8C-D902-757B-6151C0AAEC51}"/>
                </a:ext>
              </a:extLst>
            </p:cNvPr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3">
              <a:extLst>
                <a:ext uri="{FF2B5EF4-FFF2-40B4-BE49-F238E27FC236}">
                  <a16:creationId xmlns:a16="http://schemas.microsoft.com/office/drawing/2014/main" id="{CA8088D2-A1D5-BBE8-F046-E503F1226556}"/>
                </a:ext>
              </a:extLst>
            </p:cNvPr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3">
              <a:extLst>
                <a:ext uri="{FF2B5EF4-FFF2-40B4-BE49-F238E27FC236}">
                  <a16:creationId xmlns:a16="http://schemas.microsoft.com/office/drawing/2014/main" id="{B1AE3C7A-8402-CC02-99BC-2CCCC5FDC72A}"/>
                </a:ext>
              </a:extLst>
            </p:cNvPr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3">
              <a:extLst>
                <a:ext uri="{FF2B5EF4-FFF2-40B4-BE49-F238E27FC236}">
                  <a16:creationId xmlns:a16="http://schemas.microsoft.com/office/drawing/2014/main" id="{B8896ED5-0765-6836-F475-1653C1933AA5}"/>
                </a:ext>
              </a:extLst>
            </p:cNvPr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3">
              <a:extLst>
                <a:ext uri="{FF2B5EF4-FFF2-40B4-BE49-F238E27FC236}">
                  <a16:creationId xmlns:a16="http://schemas.microsoft.com/office/drawing/2014/main" id="{223827BE-0C6F-66A7-68E9-D5389F6F43E7}"/>
                </a:ext>
              </a:extLst>
            </p:cNvPr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3">
              <a:extLst>
                <a:ext uri="{FF2B5EF4-FFF2-40B4-BE49-F238E27FC236}">
                  <a16:creationId xmlns:a16="http://schemas.microsoft.com/office/drawing/2014/main" id="{2366813D-FE51-52B7-16B7-405E1E6AC9FF}"/>
                </a:ext>
              </a:extLst>
            </p:cNvPr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3">
              <a:extLst>
                <a:ext uri="{FF2B5EF4-FFF2-40B4-BE49-F238E27FC236}">
                  <a16:creationId xmlns:a16="http://schemas.microsoft.com/office/drawing/2014/main" id="{FC4371FA-ABB2-9766-1C8B-2F7A3B235E1B}"/>
                </a:ext>
              </a:extLst>
            </p:cNvPr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3">
              <a:extLst>
                <a:ext uri="{FF2B5EF4-FFF2-40B4-BE49-F238E27FC236}">
                  <a16:creationId xmlns:a16="http://schemas.microsoft.com/office/drawing/2014/main" id="{F1153748-E9F9-4D8A-E02A-B5BF4D9FEB86}"/>
                </a:ext>
              </a:extLst>
            </p:cNvPr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3">
              <a:extLst>
                <a:ext uri="{FF2B5EF4-FFF2-40B4-BE49-F238E27FC236}">
                  <a16:creationId xmlns:a16="http://schemas.microsoft.com/office/drawing/2014/main" id="{3E8F03B3-52E8-357B-8EA5-E794F6D5C782}"/>
                </a:ext>
              </a:extLst>
            </p:cNvPr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3">
              <a:extLst>
                <a:ext uri="{FF2B5EF4-FFF2-40B4-BE49-F238E27FC236}">
                  <a16:creationId xmlns:a16="http://schemas.microsoft.com/office/drawing/2014/main" id="{9FA17342-52A6-6BB7-C3EC-237E7C806719}"/>
                </a:ext>
              </a:extLst>
            </p:cNvPr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63">
            <a:extLst>
              <a:ext uri="{FF2B5EF4-FFF2-40B4-BE49-F238E27FC236}">
                <a16:creationId xmlns:a16="http://schemas.microsoft.com/office/drawing/2014/main" id="{B2DA92DA-CFD0-60E9-3C7F-44B5F98CAB17}"/>
              </a:ext>
            </a:extLst>
          </p:cNvPr>
          <p:cNvGrpSpPr/>
          <p:nvPr/>
        </p:nvGrpSpPr>
        <p:grpSpPr>
          <a:xfrm rot="-5400000" flipH="1">
            <a:off x="4052702" y="3544735"/>
            <a:ext cx="1184100" cy="1915714"/>
            <a:chOff x="4495050" y="5696175"/>
            <a:chExt cx="1966617" cy="3181720"/>
          </a:xfrm>
        </p:grpSpPr>
        <p:sp>
          <p:nvSpPr>
            <p:cNvPr id="2268" name="Google Shape;2268;p63">
              <a:extLst>
                <a:ext uri="{FF2B5EF4-FFF2-40B4-BE49-F238E27FC236}">
                  <a16:creationId xmlns:a16="http://schemas.microsoft.com/office/drawing/2014/main" id="{CAF84D4C-2787-04C2-DA54-BF9E6E4913A2}"/>
                </a:ext>
              </a:extLst>
            </p:cNvPr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3">
              <a:extLst>
                <a:ext uri="{FF2B5EF4-FFF2-40B4-BE49-F238E27FC236}">
                  <a16:creationId xmlns:a16="http://schemas.microsoft.com/office/drawing/2014/main" id="{9C587FA4-7B40-EE97-D96E-815D48937C4C}"/>
                </a:ext>
              </a:extLst>
            </p:cNvPr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3">
              <a:extLst>
                <a:ext uri="{FF2B5EF4-FFF2-40B4-BE49-F238E27FC236}">
                  <a16:creationId xmlns:a16="http://schemas.microsoft.com/office/drawing/2014/main" id="{4260AC0E-92A9-A8A5-982C-62B456CFF799}"/>
                </a:ext>
              </a:extLst>
            </p:cNvPr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3">
              <a:extLst>
                <a:ext uri="{FF2B5EF4-FFF2-40B4-BE49-F238E27FC236}">
                  <a16:creationId xmlns:a16="http://schemas.microsoft.com/office/drawing/2014/main" id="{3215E57A-E475-6743-09A0-66D3B97783C0}"/>
                </a:ext>
              </a:extLst>
            </p:cNvPr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3">
              <a:extLst>
                <a:ext uri="{FF2B5EF4-FFF2-40B4-BE49-F238E27FC236}">
                  <a16:creationId xmlns:a16="http://schemas.microsoft.com/office/drawing/2014/main" id="{31E35C10-4AF3-2E4D-AC0A-AC901BEA528E}"/>
                </a:ext>
              </a:extLst>
            </p:cNvPr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3">
              <a:extLst>
                <a:ext uri="{FF2B5EF4-FFF2-40B4-BE49-F238E27FC236}">
                  <a16:creationId xmlns:a16="http://schemas.microsoft.com/office/drawing/2014/main" id="{0DA39FE5-8FA1-089B-C6B4-394A12C20F00}"/>
                </a:ext>
              </a:extLst>
            </p:cNvPr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3">
              <a:extLst>
                <a:ext uri="{FF2B5EF4-FFF2-40B4-BE49-F238E27FC236}">
                  <a16:creationId xmlns:a16="http://schemas.microsoft.com/office/drawing/2014/main" id="{FD8C2F82-C637-B8F1-6848-4B50C2A8FC5D}"/>
                </a:ext>
              </a:extLst>
            </p:cNvPr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3">
              <a:extLst>
                <a:ext uri="{FF2B5EF4-FFF2-40B4-BE49-F238E27FC236}">
                  <a16:creationId xmlns:a16="http://schemas.microsoft.com/office/drawing/2014/main" id="{4CF42E97-69DB-B32B-21AF-2AA31BFB4E79}"/>
                </a:ext>
              </a:extLst>
            </p:cNvPr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3">
              <a:extLst>
                <a:ext uri="{FF2B5EF4-FFF2-40B4-BE49-F238E27FC236}">
                  <a16:creationId xmlns:a16="http://schemas.microsoft.com/office/drawing/2014/main" id="{8294DA4D-9DCE-5119-E123-F55288392630}"/>
                </a:ext>
              </a:extLst>
            </p:cNvPr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3">
              <a:extLst>
                <a:ext uri="{FF2B5EF4-FFF2-40B4-BE49-F238E27FC236}">
                  <a16:creationId xmlns:a16="http://schemas.microsoft.com/office/drawing/2014/main" id="{9B140494-E93D-7D6F-520C-46B0292F31CB}"/>
                </a:ext>
              </a:extLst>
            </p:cNvPr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3">
              <a:extLst>
                <a:ext uri="{FF2B5EF4-FFF2-40B4-BE49-F238E27FC236}">
                  <a16:creationId xmlns:a16="http://schemas.microsoft.com/office/drawing/2014/main" id="{2E2ABF3F-8735-5CA4-6538-E3ECF63D71B6}"/>
                </a:ext>
              </a:extLst>
            </p:cNvPr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3">
              <a:extLst>
                <a:ext uri="{FF2B5EF4-FFF2-40B4-BE49-F238E27FC236}">
                  <a16:creationId xmlns:a16="http://schemas.microsoft.com/office/drawing/2014/main" id="{711A4886-B0FD-ADE9-D446-835BEBDE82EF}"/>
                </a:ext>
              </a:extLst>
            </p:cNvPr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3">
              <a:extLst>
                <a:ext uri="{FF2B5EF4-FFF2-40B4-BE49-F238E27FC236}">
                  <a16:creationId xmlns:a16="http://schemas.microsoft.com/office/drawing/2014/main" id="{B44D6671-C391-C9EA-2659-4F582AE7F740}"/>
                </a:ext>
              </a:extLst>
            </p:cNvPr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3">
              <a:extLst>
                <a:ext uri="{FF2B5EF4-FFF2-40B4-BE49-F238E27FC236}">
                  <a16:creationId xmlns:a16="http://schemas.microsoft.com/office/drawing/2014/main" id="{96FA3C40-3317-6FF0-E0D4-53137DF5D691}"/>
                </a:ext>
              </a:extLst>
            </p:cNvPr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3">
              <a:extLst>
                <a:ext uri="{FF2B5EF4-FFF2-40B4-BE49-F238E27FC236}">
                  <a16:creationId xmlns:a16="http://schemas.microsoft.com/office/drawing/2014/main" id="{BEA19314-A293-F090-033E-204ACEF30D4E}"/>
                </a:ext>
              </a:extLst>
            </p:cNvPr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3">
              <a:extLst>
                <a:ext uri="{FF2B5EF4-FFF2-40B4-BE49-F238E27FC236}">
                  <a16:creationId xmlns:a16="http://schemas.microsoft.com/office/drawing/2014/main" id="{B880371E-E751-92FD-8AE1-2AC3D89A39A9}"/>
                </a:ext>
              </a:extLst>
            </p:cNvPr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3">
              <a:extLst>
                <a:ext uri="{FF2B5EF4-FFF2-40B4-BE49-F238E27FC236}">
                  <a16:creationId xmlns:a16="http://schemas.microsoft.com/office/drawing/2014/main" id="{A99B4F4D-DD25-8F5B-2CB6-C924CCC37036}"/>
                </a:ext>
              </a:extLst>
            </p:cNvPr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3">
              <a:extLst>
                <a:ext uri="{FF2B5EF4-FFF2-40B4-BE49-F238E27FC236}">
                  <a16:creationId xmlns:a16="http://schemas.microsoft.com/office/drawing/2014/main" id="{6FEC85BF-A516-0C34-358B-BB62D26F1DD0}"/>
                </a:ext>
              </a:extLst>
            </p:cNvPr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3">
              <a:extLst>
                <a:ext uri="{FF2B5EF4-FFF2-40B4-BE49-F238E27FC236}">
                  <a16:creationId xmlns:a16="http://schemas.microsoft.com/office/drawing/2014/main" id="{CF9F0072-89D1-99DB-532D-004E95ACBED4}"/>
                </a:ext>
              </a:extLst>
            </p:cNvPr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3">
              <a:extLst>
                <a:ext uri="{FF2B5EF4-FFF2-40B4-BE49-F238E27FC236}">
                  <a16:creationId xmlns:a16="http://schemas.microsoft.com/office/drawing/2014/main" id="{440E8900-E546-22CA-3257-AAE7CD5C0738}"/>
                </a:ext>
              </a:extLst>
            </p:cNvPr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3">
              <a:extLst>
                <a:ext uri="{FF2B5EF4-FFF2-40B4-BE49-F238E27FC236}">
                  <a16:creationId xmlns:a16="http://schemas.microsoft.com/office/drawing/2014/main" id="{99AF0B17-9D14-DB70-9299-E2109CEAC554}"/>
                </a:ext>
              </a:extLst>
            </p:cNvPr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3">
              <a:extLst>
                <a:ext uri="{FF2B5EF4-FFF2-40B4-BE49-F238E27FC236}">
                  <a16:creationId xmlns:a16="http://schemas.microsoft.com/office/drawing/2014/main" id="{35F4FAC5-0CFC-88D2-1A74-BEC005D3AFF9}"/>
                </a:ext>
              </a:extLst>
            </p:cNvPr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3">
              <a:extLst>
                <a:ext uri="{FF2B5EF4-FFF2-40B4-BE49-F238E27FC236}">
                  <a16:creationId xmlns:a16="http://schemas.microsoft.com/office/drawing/2014/main" id="{01678789-B992-772D-D153-3CB8FA3D6355}"/>
                </a:ext>
              </a:extLst>
            </p:cNvPr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3">
              <a:extLst>
                <a:ext uri="{FF2B5EF4-FFF2-40B4-BE49-F238E27FC236}">
                  <a16:creationId xmlns:a16="http://schemas.microsoft.com/office/drawing/2014/main" id="{84F689B6-2ED6-D15F-67CE-3DF71987E837}"/>
                </a:ext>
              </a:extLst>
            </p:cNvPr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3">
              <a:extLst>
                <a:ext uri="{FF2B5EF4-FFF2-40B4-BE49-F238E27FC236}">
                  <a16:creationId xmlns:a16="http://schemas.microsoft.com/office/drawing/2014/main" id="{3288E8B8-5B20-2DAE-4683-5F5F1A47AADB}"/>
                </a:ext>
              </a:extLst>
            </p:cNvPr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3">
              <a:extLst>
                <a:ext uri="{FF2B5EF4-FFF2-40B4-BE49-F238E27FC236}">
                  <a16:creationId xmlns:a16="http://schemas.microsoft.com/office/drawing/2014/main" id="{CCF0ECC3-30C1-411D-B434-DA413B1501CD}"/>
                </a:ext>
              </a:extLst>
            </p:cNvPr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3">
              <a:extLst>
                <a:ext uri="{FF2B5EF4-FFF2-40B4-BE49-F238E27FC236}">
                  <a16:creationId xmlns:a16="http://schemas.microsoft.com/office/drawing/2014/main" id="{6E753802-134A-8CE8-EB64-56E0C0AFA0F3}"/>
                </a:ext>
              </a:extLst>
            </p:cNvPr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3">
              <a:extLst>
                <a:ext uri="{FF2B5EF4-FFF2-40B4-BE49-F238E27FC236}">
                  <a16:creationId xmlns:a16="http://schemas.microsoft.com/office/drawing/2014/main" id="{EADDDBDF-B2C4-6634-205C-87D6C4A9BBE4}"/>
                </a:ext>
              </a:extLst>
            </p:cNvPr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3">
              <a:extLst>
                <a:ext uri="{FF2B5EF4-FFF2-40B4-BE49-F238E27FC236}">
                  <a16:creationId xmlns:a16="http://schemas.microsoft.com/office/drawing/2014/main" id="{60AAFF85-433D-79BB-1B76-DE3B5008FF43}"/>
                </a:ext>
              </a:extLst>
            </p:cNvPr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3">
              <a:extLst>
                <a:ext uri="{FF2B5EF4-FFF2-40B4-BE49-F238E27FC236}">
                  <a16:creationId xmlns:a16="http://schemas.microsoft.com/office/drawing/2014/main" id="{FF213821-394A-8661-3ED9-23B4D1CCF1F9}"/>
                </a:ext>
              </a:extLst>
            </p:cNvPr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3">
              <a:extLst>
                <a:ext uri="{FF2B5EF4-FFF2-40B4-BE49-F238E27FC236}">
                  <a16:creationId xmlns:a16="http://schemas.microsoft.com/office/drawing/2014/main" id="{959CEFD7-9879-A5E2-2223-B3350435A22F}"/>
                </a:ext>
              </a:extLst>
            </p:cNvPr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3">
              <a:extLst>
                <a:ext uri="{FF2B5EF4-FFF2-40B4-BE49-F238E27FC236}">
                  <a16:creationId xmlns:a16="http://schemas.microsoft.com/office/drawing/2014/main" id="{F7803E0A-8CEF-F095-CD81-078118DC3238}"/>
                </a:ext>
              </a:extLst>
            </p:cNvPr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3">
              <a:extLst>
                <a:ext uri="{FF2B5EF4-FFF2-40B4-BE49-F238E27FC236}">
                  <a16:creationId xmlns:a16="http://schemas.microsoft.com/office/drawing/2014/main" id="{FC1A8B42-CAB3-0685-2A20-CF7AA7A56281}"/>
                </a:ext>
              </a:extLst>
            </p:cNvPr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3">
              <a:extLst>
                <a:ext uri="{FF2B5EF4-FFF2-40B4-BE49-F238E27FC236}">
                  <a16:creationId xmlns:a16="http://schemas.microsoft.com/office/drawing/2014/main" id="{9347F124-6A5F-1A8C-371F-C3710DE8DD2F}"/>
                </a:ext>
              </a:extLst>
            </p:cNvPr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3">
              <a:extLst>
                <a:ext uri="{FF2B5EF4-FFF2-40B4-BE49-F238E27FC236}">
                  <a16:creationId xmlns:a16="http://schemas.microsoft.com/office/drawing/2014/main" id="{CB76310A-E37B-F6A8-BE3C-A71BA785B8D4}"/>
                </a:ext>
              </a:extLst>
            </p:cNvPr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3">
              <a:extLst>
                <a:ext uri="{FF2B5EF4-FFF2-40B4-BE49-F238E27FC236}">
                  <a16:creationId xmlns:a16="http://schemas.microsoft.com/office/drawing/2014/main" id="{D9CEBFEA-16F7-41A4-7CCF-9F4C76B42E55}"/>
                </a:ext>
              </a:extLst>
            </p:cNvPr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3">
              <a:extLst>
                <a:ext uri="{FF2B5EF4-FFF2-40B4-BE49-F238E27FC236}">
                  <a16:creationId xmlns:a16="http://schemas.microsoft.com/office/drawing/2014/main" id="{C8A0DE64-9952-9F27-FA00-22F9CF40C335}"/>
                </a:ext>
              </a:extLst>
            </p:cNvPr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3">
              <a:extLst>
                <a:ext uri="{FF2B5EF4-FFF2-40B4-BE49-F238E27FC236}">
                  <a16:creationId xmlns:a16="http://schemas.microsoft.com/office/drawing/2014/main" id="{63CDA25D-51B6-61F4-4C6D-2CDE7E012B76}"/>
                </a:ext>
              </a:extLst>
            </p:cNvPr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3">
              <a:extLst>
                <a:ext uri="{FF2B5EF4-FFF2-40B4-BE49-F238E27FC236}">
                  <a16:creationId xmlns:a16="http://schemas.microsoft.com/office/drawing/2014/main" id="{5BB1A998-DA06-56D8-9292-605C349A05DD}"/>
                </a:ext>
              </a:extLst>
            </p:cNvPr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3">
              <a:extLst>
                <a:ext uri="{FF2B5EF4-FFF2-40B4-BE49-F238E27FC236}">
                  <a16:creationId xmlns:a16="http://schemas.microsoft.com/office/drawing/2014/main" id="{4993EA88-C023-B206-1802-BC60319437B8}"/>
                </a:ext>
              </a:extLst>
            </p:cNvPr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3">
              <a:extLst>
                <a:ext uri="{FF2B5EF4-FFF2-40B4-BE49-F238E27FC236}">
                  <a16:creationId xmlns:a16="http://schemas.microsoft.com/office/drawing/2014/main" id="{E1FBE984-D316-D223-CC71-EA31B2AB4830}"/>
                </a:ext>
              </a:extLst>
            </p:cNvPr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3">
              <a:extLst>
                <a:ext uri="{FF2B5EF4-FFF2-40B4-BE49-F238E27FC236}">
                  <a16:creationId xmlns:a16="http://schemas.microsoft.com/office/drawing/2014/main" id="{F0FAEBD2-6866-FFAC-6C63-A30C0C38154A}"/>
                </a:ext>
              </a:extLst>
            </p:cNvPr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3">
              <a:extLst>
                <a:ext uri="{FF2B5EF4-FFF2-40B4-BE49-F238E27FC236}">
                  <a16:creationId xmlns:a16="http://schemas.microsoft.com/office/drawing/2014/main" id="{3CFDBC17-4023-A51F-6A5F-6BF13D60E8A3}"/>
                </a:ext>
              </a:extLst>
            </p:cNvPr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3">
              <a:extLst>
                <a:ext uri="{FF2B5EF4-FFF2-40B4-BE49-F238E27FC236}">
                  <a16:creationId xmlns:a16="http://schemas.microsoft.com/office/drawing/2014/main" id="{E1B3701B-2A31-BB8F-66F8-7C6359558C83}"/>
                </a:ext>
              </a:extLst>
            </p:cNvPr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3">
              <a:extLst>
                <a:ext uri="{FF2B5EF4-FFF2-40B4-BE49-F238E27FC236}">
                  <a16:creationId xmlns:a16="http://schemas.microsoft.com/office/drawing/2014/main" id="{D7698C53-27A4-5307-5F7E-59000ECEFEBC}"/>
                </a:ext>
              </a:extLst>
            </p:cNvPr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3">
              <a:extLst>
                <a:ext uri="{FF2B5EF4-FFF2-40B4-BE49-F238E27FC236}">
                  <a16:creationId xmlns:a16="http://schemas.microsoft.com/office/drawing/2014/main" id="{85CE28D3-7C77-4ACA-563F-128E0237F390}"/>
                </a:ext>
              </a:extLst>
            </p:cNvPr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3">
              <a:extLst>
                <a:ext uri="{FF2B5EF4-FFF2-40B4-BE49-F238E27FC236}">
                  <a16:creationId xmlns:a16="http://schemas.microsoft.com/office/drawing/2014/main" id="{0F012161-D9A9-2EF2-8077-A5CE49F7AB05}"/>
                </a:ext>
              </a:extLst>
            </p:cNvPr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>
              <a:extLst>
                <a:ext uri="{FF2B5EF4-FFF2-40B4-BE49-F238E27FC236}">
                  <a16:creationId xmlns:a16="http://schemas.microsoft.com/office/drawing/2014/main" id="{CCC142F0-7196-D669-07B3-CB6ABED8052B}"/>
                </a:ext>
              </a:extLst>
            </p:cNvPr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>
              <a:extLst>
                <a:ext uri="{FF2B5EF4-FFF2-40B4-BE49-F238E27FC236}">
                  <a16:creationId xmlns:a16="http://schemas.microsoft.com/office/drawing/2014/main" id="{CF100FCB-5650-6D0F-3762-BBD1D04E32BB}"/>
                </a:ext>
              </a:extLst>
            </p:cNvPr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>
              <a:extLst>
                <a:ext uri="{FF2B5EF4-FFF2-40B4-BE49-F238E27FC236}">
                  <a16:creationId xmlns:a16="http://schemas.microsoft.com/office/drawing/2014/main" id="{FCEE001A-D526-4BCA-8BD1-E35BC55B31AA}"/>
                </a:ext>
              </a:extLst>
            </p:cNvPr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>
              <a:extLst>
                <a:ext uri="{FF2B5EF4-FFF2-40B4-BE49-F238E27FC236}">
                  <a16:creationId xmlns:a16="http://schemas.microsoft.com/office/drawing/2014/main" id="{C40F0492-68ED-EA4F-BB3F-084F4D2A587F}"/>
                </a:ext>
              </a:extLst>
            </p:cNvPr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>
              <a:extLst>
                <a:ext uri="{FF2B5EF4-FFF2-40B4-BE49-F238E27FC236}">
                  <a16:creationId xmlns:a16="http://schemas.microsoft.com/office/drawing/2014/main" id="{57599485-C2A5-08C1-2215-F29A22135FD7}"/>
                </a:ext>
              </a:extLst>
            </p:cNvPr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>
              <a:extLst>
                <a:ext uri="{FF2B5EF4-FFF2-40B4-BE49-F238E27FC236}">
                  <a16:creationId xmlns:a16="http://schemas.microsoft.com/office/drawing/2014/main" id="{B6DD7607-B93F-EB73-1F58-E9788C8D87B0}"/>
                </a:ext>
              </a:extLst>
            </p:cNvPr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>
              <a:extLst>
                <a:ext uri="{FF2B5EF4-FFF2-40B4-BE49-F238E27FC236}">
                  <a16:creationId xmlns:a16="http://schemas.microsoft.com/office/drawing/2014/main" id="{B469C1AE-F39E-4F6C-5D09-77D8DD5BF707}"/>
                </a:ext>
              </a:extLst>
            </p:cNvPr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>
              <a:extLst>
                <a:ext uri="{FF2B5EF4-FFF2-40B4-BE49-F238E27FC236}">
                  <a16:creationId xmlns:a16="http://schemas.microsoft.com/office/drawing/2014/main" id="{416E4641-8D23-3A90-25DE-ECCB110F8680}"/>
                </a:ext>
              </a:extLst>
            </p:cNvPr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>
              <a:extLst>
                <a:ext uri="{FF2B5EF4-FFF2-40B4-BE49-F238E27FC236}">
                  <a16:creationId xmlns:a16="http://schemas.microsoft.com/office/drawing/2014/main" id="{0D5E450A-1BE2-DD3F-7DC5-44389FE03A57}"/>
                </a:ext>
              </a:extLst>
            </p:cNvPr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>
              <a:extLst>
                <a:ext uri="{FF2B5EF4-FFF2-40B4-BE49-F238E27FC236}">
                  <a16:creationId xmlns:a16="http://schemas.microsoft.com/office/drawing/2014/main" id="{38AF3947-D569-6FD9-E5A4-1CC88FCC6564}"/>
                </a:ext>
              </a:extLst>
            </p:cNvPr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>
              <a:extLst>
                <a:ext uri="{FF2B5EF4-FFF2-40B4-BE49-F238E27FC236}">
                  <a16:creationId xmlns:a16="http://schemas.microsoft.com/office/drawing/2014/main" id="{9E07244A-7E6A-1943-0700-D2292276D826}"/>
                </a:ext>
              </a:extLst>
            </p:cNvPr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>
              <a:extLst>
                <a:ext uri="{FF2B5EF4-FFF2-40B4-BE49-F238E27FC236}">
                  <a16:creationId xmlns:a16="http://schemas.microsoft.com/office/drawing/2014/main" id="{F922A687-F4A8-9E80-E371-C9479FA3C449}"/>
                </a:ext>
              </a:extLst>
            </p:cNvPr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>
              <a:extLst>
                <a:ext uri="{FF2B5EF4-FFF2-40B4-BE49-F238E27FC236}">
                  <a16:creationId xmlns:a16="http://schemas.microsoft.com/office/drawing/2014/main" id="{7BC5E7E4-462F-BA36-E372-12AE5850DEA5}"/>
                </a:ext>
              </a:extLst>
            </p:cNvPr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63">
            <a:extLst>
              <a:ext uri="{FF2B5EF4-FFF2-40B4-BE49-F238E27FC236}">
                <a16:creationId xmlns:a16="http://schemas.microsoft.com/office/drawing/2014/main" id="{5EE4E5FC-2141-C34C-03B8-60343778F2C7}"/>
              </a:ext>
            </a:extLst>
          </p:cNvPr>
          <p:cNvGrpSpPr/>
          <p:nvPr/>
        </p:nvGrpSpPr>
        <p:grpSpPr>
          <a:xfrm>
            <a:off x="0" y="3836400"/>
            <a:ext cx="9144000" cy="1307100"/>
            <a:chOff x="0" y="3836400"/>
            <a:chExt cx="9144000" cy="1307100"/>
          </a:xfrm>
        </p:grpSpPr>
        <p:cxnSp>
          <p:nvCxnSpPr>
            <p:cNvPr id="2329" name="Google Shape;2329;p63">
              <a:extLst>
                <a:ext uri="{FF2B5EF4-FFF2-40B4-BE49-F238E27FC236}">
                  <a16:creationId xmlns:a16="http://schemas.microsoft.com/office/drawing/2014/main" id="{8C878A08-B145-C6DD-47F7-1F283ACDA1EA}"/>
                </a:ext>
              </a:extLst>
            </p:cNvPr>
            <p:cNvCxnSpPr/>
            <p:nvPr/>
          </p:nvCxnSpPr>
          <p:spPr>
            <a:xfrm>
              <a:off x="0" y="3844495"/>
              <a:ext cx="91440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63">
              <a:extLst>
                <a:ext uri="{FF2B5EF4-FFF2-40B4-BE49-F238E27FC236}">
                  <a16:creationId xmlns:a16="http://schemas.microsoft.com/office/drawing/2014/main" id="{48F25D11-EDA8-D6F5-9491-6A5501C1B214}"/>
                </a:ext>
              </a:extLst>
            </p:cNvPr>
            <p:cNvCxnSpPr/>
            <p:nvPr/>
          </p:nvCxnSpPr>
          <p:spPr>
            <a:xfrm rot="-5400000">
              <a:off x="2635495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63">
              <a:extLst>
                <a:ext uri="{FF2B5EF4-FFF2-40B4-BE49-F238E27FC236}">
                  <a16:creationId xmlns:a16="http://schemas.microsoft.com/office/drawing/2014/main" id="{341B47D6-C325-24EB-7CDD-201668460BFC}"/>
                </a:ext>
              </a:extLst>
            </p:cNvPr>
            <p:cNvCxnSpPr/>
            <p:nvPr/>
          </p:nvCxnSpPr>
          <p:spPr>
            <a:xfrm rot="-5400000">
              <a:off x="6801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63">
              <a:extLst>
                <a:ext uri="{FF2B5EF4-FFF2-40B4-BE49-F238E27FC236}">
                  <a16:creationId xmlns:a16="http://schemas.microsoft.com/office/drawing/2014/main" id="{9E73D255-956E-9E65-C683-9E72519DAE5A}"/>
                </a:ext>
              </a:extLst>
            </p:cNvPr>
            <p:cNvCxnSpPr/>
            <p:nvPr/>
          </p:nvCxnSpPr>
          <p:spPr>
            <a:xfrm rot="-5400000">
              <a:off x="5202978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63">
              <a:extLst>
                <a:ext uri="{FF2B5EF4-FFF2-40B4-BE49-F238E27FC236}">
                  <a16:creationId xmlns:a16="http://schemas.microsoft.com/office/drawing/2014/main" id="{A4AC091F-17BC-3592-9B63-5B66EC209E7D}"/>
                </a:ext>
              </a:extLst>
            </p:cNvPr>
            <p:cNvCxnSpPr/>
            <p:nvPr/>
          </p:nvCxnSpPr>
          <p:spPr>
            <a:xfrm rot="-5400000">
              <a:off x="7770462" y="4489950"/>
              <a:ext cx="1307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4" name="Google Shape;2334;p63">
            <a:extLst>
              <a:ext uri="{FF2B5EF4-FFF2-40B4-BE49-F238E27FC236}">
                <a16:creationId xmlns:a16="http://schemas.microsoft.com/office/drawing/2014/main" id="{A64881DA-DEAB-4309-C469-003DE7E504A7}"/>
              </a:ext>
            </a:extLst>
          </p:cNvPr>
          <p:cNvGrpSpPr/>
          <p:nvPr/>
        </p:nvGrpSpPr>
        <p:grpSpPr>
          <a:xfrm>
            <a:off x="5959781" y="-641161"/>
            <a:ext cx="2636783" cy="2671716"/>
            <a:chOff x="1410161" y="1578330"/>
            <a:chExt cx="2837081" cy="2874667"/>
          </a:xfrm>
        </p:grpSpPr>
        <p:sp>
          <p:nvSpPr>
            <p:cNvPr id="2335" name="Google Shape;2335;p63">
              <a:extLst>
                <a:ext uri="{FF2B5EF4-FFF2-40B4-BE49-F238E27FC236}">
                  <a16:creationId xmlns:a16="http://schemas.microsoft.com/office/drawing/2014/main" id="{D63C2D96-059A-1948-5E1C-F7441A874CAA}"/>
                </a:ext>
              </a:extLst>
            </p:cNvPr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>
              <a:extLst>
                <a:ext uri="{FF2B5EF4-FFF2-40B4-BE49-F238E27FC236}">
                  <a16:creationId xmlns:a16="http://schemas.microsoft.com/office/drawing/2014/main" id="{979718AB-9453-6FD1-0B22-5FA1BEC4C2C1}"/>
                </a:ext>
              </a:extLst>
            </p:cNvPr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>
              <a:extLst>
                <a:ext uri="{FF2B5EF4-FFF2-40B4-BE49-F238E27FC236}">
                  <a16:creationId xmlns:a16="http://schemas.microsoft.com/office/drawing/2014/main" id="{509CF633-D808-3BF5-16AA-2A31793304F6}"/>
                </a:ext>
              </a:extLst>
            </p:cNvPr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>
              <a:extLst>
                <a:ext uri="{FF2B5EF4-FFF2-40B4-BE49-F238E27FC236}">
                  <a16:creationId xmlns:a16="http://schemas.microsoft.com/office/drawing/2014/main" id="{C89CABFE-5B1E-6A94-A7C7-F3E4C9C87D0F}"/>
                </a:ext>
              </a:extLst>
            </p:cNvPr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>
              <a:extLst>
                <a:ext uri="{FF2B5EF4-FFF2-40B4-BE49-F238E27FC236}">
                  <a16:creationId xmlns:a16="http://schemas.microsoft.com/office/drawing/2014/main" id="{7A24AFA6-D970-642C-7120-1BE063326048}"/>
                </a:ext>
              </a:extLst>
            </p:cNvPr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>
              <a:extLst>
                <a:ext uri="{FF2B5EF4-FFF2-40B4-BE49-F238E27FC236}">
                  <a16:creationId xmlns:a16="http://schemas.microsoft.com/office/drawing/2014/main" id="{719EA92E-2A2A-CE49-2DAE-C40E40B67AC8}"/>
                </a:ext>
              </a:extLst>
            </p:cNvPr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>
              <a:extLst>
                <a:ext uri="{FF2B5EF4-FFF2-40B4-BE49-F238E27FC236}">
                  <a16:creationId xmlns:a16="http://schemas.microsoft.com/office/drawing/2014/main" id="{3D24FE5F-C8AC-98C2-FB68-25B14C41ADCC}"/>
                </a:ext>
              </a:extLst>
            </p:cNvPr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>
              <a:extLst>
                <a:ext uri="{FF2B5EF4-FFF2-40B4-BE49-F238E27FC236}">
                  <a16:creationId xmlns:a16="http://schemas.microsoft.com/office/drawing/2014/main" id="{92B87560-02A6-176D-0189-CF90480CF65E}"/>
                </a:ext>
              </a:extLst>
            </p:cNvPr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>
              <a:extLst>
                <a:ext uri="{FF2B5EF4-FFF2-40B4-BE49-F238E27FC236}">
                  <a16:creationId xmlns:a16="http://schemas.microsoft.com/office/drawing/2014/main" id="{6501CE9D-8AD9-1080-0A78-610B6FDECFEE}"/>
                </a:ext>
              </a:extLst>
            </p:cNvPr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>
              <a:extLst>
                <a:ext uri="{FF2B5EF4-FFF2-40B4-BE49-F238E27FC236}">
                  <a16:creationId xmlns:a16="http://schemas.microsoft.com/office/drawing/2014/main" id="{5C6DE753-9A17-5C14-18D7-0623A5D4AEF1}"/>
                </a:ext>
              </a:extLst>
            </p:cNvPr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>
              <a:extLst>
                <a:ext uri="{FF2B5EF4-FFF2-40B4-BE49-F238E27FC236}">
                  <a16:creationId xmlns:a16="http://schemas.microsoft.com/office/drawing/2014/main" id="{9FDE901C-C3F9-6E42-9E18-F4C881084905}"/>
                </a:ext>
              </a:extLst>
            </p:cNvPr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>
              <a:extLst>
                <a:ext uri="{FF2B5EF4-FFF2-40B4-BE49-F238E27FC236}">
                  <a16:creationId xmlns:a16="http://schemas.microsoft.com/office/drawing/2014/main" id="{A7D36D22-4158-5556-09CC-30DE98BC63E7}"/>
                </a:ext>
              </a:extLst>
            </p:cNvPr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>
              <a:extLst>
                <a:ext uri="{FF2B5EF4-FFF2-40B4-BE49-F238E27FC236}">
                  <a16:creationId xmlns:a16="http://schemas.microsoft.com/office/drawing/2014/main" id="{9ABA3EDE-5BDB-9449-4A44-AC5508271AA0}"/>
                </a:ext>
              </a:extLst>
            </p:cNvPr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>
              <a:extLst>
                <a:ext uri="{FF2B5EF4-FFF2-40B4-BE49-F238E27FC236}">
                  <a16:creationId xmlns:a16="http://schemas.microsoft.com/office/drawing/2014/main" id="{CFDEA232-7597-B8F4-BD98-AA8DF4FAA8BB}"/>
                </a:ext>
              </a:extLst>
            </p:cNvPr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>
              <a:extLst>
                <a:ext uri="{FF2B5EF4-FFF2-40B4-BE49-F238E27FC236}">
                  <a16:creationId xmlns:a16="http://schemas.microsoft.com/office/drawing/2014/main" id="{62CD8ED5-CCD6-AAB2-C128-3ADB3746ACE9}"/>
                </a:ext>
              </a:extLst>
            </p:cNvPr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>
              <a:extLst>
                <a:ext uri="{FF2B5EF4-FFF2-40B4-BE49-F238E27FC236}">
                  <a16:creationId xmlns:a16="http://schemas.microsoft.com/office/drawing/2014/main" id="{AF66BFA6-CA62-9DDB-D272-69EB15D62952}"/>
                </a:ext>
              </a:extLst>
            </p:cNvPr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>
              <a:extLst>
                <a:ext uri="{FF2B5EF4-FFF2-40B4-BE49-F238E27FC236}">
                  <a16:creationId xmlns:a16="http://schemas.microsoft.com/office/drawing/2014/main" id="{475BA80B-48CA-98E1-CD95-342A687263FE}"/>
                </a:ext>
              </a:extLst>
            </p:cNvPr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>
              <a:extLst>
                <a:ext uri="{FF2B5EF4-FFF2-40B4-BE49-F238E27FC236}">
                  <a16:creationId xmlns:a16="http://schemas.microsoft.com/office/drawing/2014/main" id="{145E6E4F-117A-CF3F-A5BE-6872E77DF9F7}"/>
                </a:ext>
              </a:extLst>
            </p:cNvPr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>
              <a:extLst>
                <a:ext uri="{FF2B5EF4-FFF2-40B4-BE49-F238E27FC236}">
                  <a16:creationId xmlns:a16="http://schemas.microsoft.com/office/drawing/2014/main" id="{8A8ADE6A-6904-E0E0-6A3D-DADE7793BBE9}"/>
                </a:ext>
              </a:extLst>
            </p:cNvPr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>
              <a:extLst>
                <a:ext uri="{FF2B5EF4-FFF2-40B4-BE49-F238E27FC236}">
                  <a16:creationId xmlns:a16="http://schemas.microsoft.com/office/drawing/2014/main" id="{9617893B-9B43-B6BD-07BA-DB314F7E157A}"/>
                </a:ext>
              </a:extLst>
            </p:cNvPr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>
              <a:extLst>
                <a:ext uri="{FF2B5EF4-FFF2-40B4-BE49-F238E27FC236}">
                  <a16:creationId xmlns:a16="http://schemas.microsoft.com/office/drawing/2014/main" id="{29B9DE7E-9B96-EAD3-E464-FD906678063B}"/>
                </a:ext>
              </a:extLst>
            </p:cNvPr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>
              <a:extLst>
                <a:ext uri="{FF2B5EF4-FFF2-40B4-BE49-F238E27FC236}">
                  <a16:creationId xmlns:a16="http://schemas.microsoft.com/office/drawing/2014/main" id="{EC7CC164-314F-4E63-33AB-38DCDF43D37F}"/>
                </a:ext>
              </a:extLst>
            </p:cNvPr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>
              <a:extLst>
                <a:ext uri="{FF2B5EF4-FFF2-40B4-BE49-F238E27FC236}">
                  <a16:creationId xmlns:a16="http://schemas.microsoft.com/office/drawing/2014/main" id="{344CE9A1-BEC6-FBBD-6297-1D7F753E4CF8}"/>
                </a:ext>
              </a:extLst>
            </p:cNvPr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>
              <a:extLst>
                <a:ext uri="{FF2B5EF4-FFF2-40B4-BE49-F238E27FC236}">
                  <a16:creationId xmlns:a16="http://schemas.microsoft.com/office/drawing/2014/main" id="{6D0ACF92-E853-42F8-2294-1FF2083A295C}"/>
                </a:ext>
              </a:extLst>
            </p:cNvPr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>
              <a:extLst>
                <a:ext uri="{FF2B5EF4-FFF2-40B4-BE49-F238E27FC236}">
                  <a16:creationId xmlns:a16="http://schemas.microsoft.com/office/drawing/2014/main" id="{3F686A37-5DFD-D5DE-6875-0B394678DCD5}"/>
                </a:ext>
              </a:extLst>
            </p:cNvPr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>
              <a:extLst>
                <a:ext uri="{FF2B5EF4-FFF2-40B4-BE49-F238E27FC236}">
                  <a16:creationId xmlns:a16="http://schemas.microsoft.com/office/drawing/2014/main" id="{FF5347E8-5E70-F496-DD4B-EA2E956E758E}"/>
                </a:ext>
              </a:extLst>
            </p:cNvPr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>
              <a:extLst>
                <a:ext uri="{FF2B5EF4-FFF2-40B4-BE49-F238E27FC236}">
                  <a16:creationId xmlns:a16="http://schemas.microsoft.com/office/drawing/2014/main" id="{54B464AA-2655-F99D-95AB-D001FDAD6742}"/>
                </a:ext>
              </a:extLst>
            </p:cNvPr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>
              <a:extLst>
                <a:ext uri="{FF2B5EF4-FFF2-40B4-BE49-F238E27FC236}">
                  <a16:creationId xmlns:a16="http://schemas.microsoft.com/office/drawing/2014/main" id="{E40D43D1-E598-1377-7957-600B2973546E}"/>
                </a:ext>
              </a:extLst>
            </p:cNvPr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>
              <a:extLst>
                <a:ext uri="{FF2B5EF4-FFF2-40B4-BE49-F238E27FC236}">
                  <a16:creationId xmlns:a16="http://schemas.microsoft.com/office/drawing/2014/main" id="{B79C0C47-EF26-74DD-6FE2-C2D5E4EA7ECF}"/>
                </a:ext>
              </a:extLst>
            </p:cNvPr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>
              <a:extLst>
                <a:ext uri="{FF2B5EF4-FFF2-40B4-BE49-F238E27FC236}">
                  <a16:creationId xmlns:a16="http://schemas.microsoft.com/office/drawing/2014/main" id="{86D3F156-306F-3C9B-DC53-18EFA69D9F21}"/>
                </a:ext>
              </a:extLst>
            </p:cNvPr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>
              <a:extLst>
                <a:ext uri="{FF2B5EF4-FFF2-40B4-BE49-F238E27FC236}">
                  <a16:creationId xmlns:a16="http://schemas.microsoft.com/office/drawing/2014/main" id="{094C43FE-AAF2-053A-7A34-629A5C5E2545}"/>
                </a:ext>
              </a:extLst>
            </p:cNvPr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>
              <a:extLst>
                <a:ext uri="{FF2B5EF4-FFF2-40B4-BE49-F238E27FC236}">
                  <a16:creationId xmlns:a16="http://schemas.microsoft.com/office/drawing/2014/main" id="{0D414A64-8EA9-6BBC-C8ED-A433DCC4A3F6}"/>
                </a:ext>
              </a:extLst>
            </p:cNvPr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>
              <a:extLst>
                <a:ext uri="{FF2B5EF4-FFF2-40B4-BE49-F238E27FC236}">
                  <a16:creationId xmlns:a16="http://schemas.microsoft.com/office/drawing/2014/main" id="{0137E853-FF4C-CC45-CB7A-8E2E5ECEB5FF}"/>
                </a:ext>
              </a:extLst>
            </p:cNvPr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>
              <a:extLst>
                <a:ext uri="{FF2B5EF4-FFF2-40B4-BE49-F238E27FC236}">
                  <a16:creationId xmlns:a16="http://schemas.microsoft.com/office/drawing/2014/main" id="{817013B1-EE16-1AC5-BB61-B982D579FD6F}"/>
                </a:ext>
              </a:extLst>
            </p:cNvPr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>
              <a:extLst>
                <a:ext uri="{FF2B5EF4-FFF2-40B4-BE49-F238E27FC236}">
                  <a16:creationId xmlns:a16="http://schemas.microsoft.com/office/drawing/2014/main" id="{9FB7AEEE-C88A-BFAA-75F4-79CD448502B2}"/>
                </a:ext>
              </a:extLst>
            </p:cNvPr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>
              <a:extLst>
                <a:ext uri="{FF2B5EF4-FFF2-40B4-BE49-F238E27FC236}">
                  <a16:creationId xmlns:a16="http://schemas.microsoft.com/office/drawing/2014/main" id="{756E718E-DBD7-9E5A-F9D7-4C3F86659AF7}"/>
                </a:ext>
              </a:extLst>
            </p:cNvPr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>
              <a:extLst>
                <a:ext uri="{FF2B5EF4-FFF2-40B4-BE49-F238E27FC236}">
                  <a16:creationId xmlns:a16="http://schemas.microsoft.com/office/drawing/2014/main" id="{74ECFF3C-158F-FAEB-C08F-39361BA5D9A7}"/>
                </a:ext>
              </a:extLst>
            </p:cNvPr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>
              <a:extLst>
                <a:ext uri="{FF2B5EF4-FFF2-40B4-BE49-F238E27FC236}">
                  <a16:creationId xmlns:a16="http://schemas.microsoft.com/office/drawing/2014/main" id="{21FDAC5D-5BA3-1E74-664F-7EEE6A1B6A64}"/>
                </a:ext>
              </a:extLst>
            </p:cNvPr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>
              <a:extLst>
                <a:ext uri="{FF2B5EF4-FFF2-40B4-BE49-F238E27FC236}">
                  <a16:creationId xmlns:a16="http://schemas.microsoft.com/office/drawing/2014/main" id="{7AD1B312-73AA-4144-6EF8-4FE46DFA49F8}"/>
                </a:ext>
              </a:extLst>
            </p:cNvPr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>
              <a:extLst>
                <a:ext uri="{FF2B5EF4-FFF2-40B4-BE49-F238E27FC236}">
                  <a16:creationId xmlns:a16="http://schemas.microsoft.com/office/drawing/2014/main" id="{ECD8C158-CE0C-50A5-7F27-E25C287F37C3}"/>
                </a:ext>
              </a:extLst>
            </p:cNvPr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>
              <a:extLst>
                <a:ext uri="{FF2B5EF4-FFF2-40B4-BE49-F238E27FC236}">
                  <a16:creationId xmlns:a16="http://schemas.microsoft.com/office/drawing/2014/main" id="{7C8CF39D-5564-13DC-7613-8525729EF358}"/>
                </a:ext>
              </a:extLst>
            </p:cNvPr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>
              <a:extLst>
                <a:ext uri="{FF2B5EF4-FFF2-40B4-BE49-F238E27FC236}">
                  <a16:creationId xmlns:a16="http://schemas.microsoft.com/office/drawing/2014/main" id="{3636D275-C748-00E4-9F35-E3FF63F99770}"/>
                </a:ext>
              </a:extLst>
            </p:cNvPr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>
              <a:extLst>
                <a:ext uri="{FF2B5EF4-FFF2-40B4-BE49-F238E27FC236}">
                  <a16:creationId xmlns:a16="http://schemas.microsoft.com/office/drawing/2014/main" id="{2CE2D397-F0C3-6E9C-22FB-D2DB17C9B056}"/>
                </a:ext>
              </a:extLst>
            </p:cNvPr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>
              <a:extLst>
                <a:ext uri="{FF2B5EF4-FFF2-40B4-BE49-F238E27FC236}">
                  <a16:creationId xmlns:a16="http://schemas.microsoft.com/office/drawing/2014/main" id="{99CD0A20-62B1-8BDC-4CD0-EC078AAB0F34}"/>
                </a:ext>
              </a:extLst>
            </p:cNvPr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>
              <a:extLst>
                <a:ext uri="{FF2B5EF4-FFF2-40B4-BE49-F238E27FC236}">
                  <a16:creationId xmlns:a16="http://schemas.microsoft.com/office/drawing/2014/main" id="{2FE19751-9E53-B160-DA4B-34EF19D7442E}"/>
                </a:ext>
              </a:extLst>
            </p:cNvPr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>
              <a:extLst>
                <a:ext uri="{FF2B5EF4-FFF2-40B4-BE49-F238E27FC236}">
                  <a16:creationId xmlns:a16="http://schemas.microsoft.com/office/drawing/2014/main" id="{73A00823-0B12-8E93-EB8D-5B5A8853D881}"/>
                </a:ext>
              </a:extLst>
            </p:cNvPr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>
              <a:extLst>
                <a:ext uri="{FF2B5EF4-FFF2-40B4-BE49-F238E27FC236}">
                  <a16:creationId xmlns:a16="http://schemas.microsoft.com/office/drawing/2014/main" id="{ABE804E6-0E73-969C-E981-8EB2023AB035}"/>
                </a:ext>
              </a:extLst>
            </p:cNvPr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>
              <a:extLst>
                <a:ext uri="{FF2B5EF4-FFF2-40B4-BE49-F238E27FC236}">
                  <a16:creationId xmlns:a16="http://schemas.microsoft.com/office/drawing/2014/main" id="{37698838-9AE9-738D-7FB7-4442FE36B0CD}"/>
                </a:ext>
              </a:extLst>
            </p:cNvPr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>
              <a:extLst>
                <a:ext uri="{FF2B5EF4-FFF2-40B4-BE49-F238E27FC236}">
                  <a16:creationId xmlns:a16="http://schemas.microsoft.com/office/drawing/2014/main" id="{B3658DB3-2977-42F2-A294-96BEB6201396}"/>
                </a:ext>
              </a:extLst>
            </p:cNvPr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>
              <a:extLst>
                <a:ext uri="{FF2B5EF4-FFF2-40B4-BE49-F238E27FC236}">
                  <a16:creationId xmlns:a16="http://schemas.microsoft.com/office/drawing/2014/main" id="{E8A19702-4E5A-A119-C43E-128269986373}"/>
                </a:ext>
              </a:extLst>
            </p:cNvPr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>
              <a:extLst>
                <a:ext uri="{FF2B5EF4-FFF2-40B4-BE49-F238E27FC236}">
                  <a16:creationId xmlns:a16="http://schemas.microsoft.com/office/drawing/2014/main" id="{ED85C19E-292C-07B9-C6BB-0AAFF591EE09}"/>
                </a:ext>
              </a:extLst>
            </p:cNvPr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>
              <a:extLst>
                <a:ext uri="{FF2B5EF4-FFF2-40B4-BE49-F238E27FC236}">
                  <a16:creationId xmlns:a16="http://schemas.microsoft.com/office/drawing/2014/main" id="{2DF40567-F246-04EF-938D-5422E068D4B4}"/>
                </a:ext>
              </a:extLst>
            </p:cNvPr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>
              <a:extLst>
                <a:ext uri="{FF2B5EF4-FFF2-40B4-BE49-F238E27FC236}">
                  <a16:creationId xmlns:a16="http://schemas.microsoft.com/office/drawing/2014/main" id="{9317C4D8-EC14-18ED-784F-81ADFDA76A72}"/>
                </a:ext>
              </a:extLst>
            </p:cNvPr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>
              <a:extLst>
                <a:ext uri="{FF2B5EF4-FFF2-40B4-BE49-F238E27FC236}">
                  <a16:creationId xmlns:a16="http://schemas.microsoft.com/office/drawing/2014/main" id="{84EA15CA-9165-BA15-192F-387A9E4401B4}"/>
                </a:ext>
              </a:extLst>
            </p:cNvPr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>
              <a:extLst>
                <a:ext uri="{FF2B5EF4-FFF2-40B4-BE49-F238E27FC236}">
                  <a16:creationId xmlns:a16="http://schemas.microsoft.com/office/drawing/2014/main" id="{0AE7A16A-EDFF-5D84-16C6-6443BAE75F1F}"/>
                </a:ext>
              </a:extLst>
            </p:cNvPr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>
              <a:extLst>
                <a:ext uri="{FF2B5EF4-FFF2-40B4-BE49-F238E27FC236}">
                  <a16:creationId xmlns:a16="http://schemas.microsoft.com/office/drawing/2014/main" id="{90C2B2AD-CDDA-02A6-41C2-D5070DCA6096}"/>
                </a:ext>
              </a:extLst>
            </p:cNvPr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>
              <a:extLst>
                <a:ext uri="{FF2B5EF4-FFF2-40B4-BE49-F238E27FC236}">
                  <a16:creationId xmlns:a16="http://schemas.microsoft.com/office/drawing/2014/main" id="{4DAC9979-2AB0-2634-FE5E-0E1DC86998D8}"/>
                </a:ext>
              </a:extLst>
            </p:cNvPr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>
              <a:extLst>
                <a:ext uri="{FF2B5EF4-FFF2-40B4-BE49-F238E27FC236}">
                  <a16:creationId xmlns:a16="http://schemas.microsoft.com/office/drawing/2014/main" id="{CD835483-FD97-E4FB-5307-D513570D14FC}"/>
                </a:ext>
              </a:extLst>
            </p:cNvPr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>
              <a:extLst>
                <a:ext uri="{FF2B5EF4-FFF2-40B4-BE49-F238E27FC236}">
                  <a16:creationId xmlns:a16="http://schemas.microsoft.com/office/drawing/2014/main" id="{11FC0F4C-367B-0DDD-582D-6E2DABFEABD0}"/>
                </a:ext>
              </a:extLst>
            </p:cNvPr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>
              <a:extLst>
                <a:ext uri="{FF2B5EF4-FFF2-40B4-BE49-F238E27FC236}">
                  <a16:creationId xmlns:a16="http://schemas.microsoft.com/office/drawing/2014/main" id="{5AE0D947-509D-7FDC-5943-F74696AF63C1}"/>
                </a:ext>
              </a:extLst>
            </p:cNvPr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>
              <a:extLst>
                <a:ext uri="{FF2B5EF4-FFF2-40B4-BE49-F238E27FC236}">
                  <a16:creationId xmlns:a16="http://schemas.microsoft.com/office/drawing/2014/main" id="{D50171B1-5801-9065-6B6C-BCE5F042B75F}"/>
                </a:ext>
              </a:extLst>
            </p:cNvPr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>
              <a:extLst>
                <a:ext uri="{FF2B5EF4-FFF2-40B4-BE49-F238E27FC236}">
                  <a16:creationId xmlns:a16="http://schemas.microsoft.com/office/drawing/2014/main" id="{C54B54C5-58CE-B421-07FD-27C0EE8479A5}"/>
                </a:ext>
              </a:extLst>
            </p:cNvPr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>
              <a:extLst>
                <a:ext uri="{FF2B5EF4-FFF2-40B4-BE49-F238E27FC236}">
                  <a16:creationId xmlns:a16="http://schemas.microsoft.com/office/drawing/2014/main" id="{C179D707-AD63-F6D2-D147-FB6D9BC74132}"/>
                </a:ext>
              </a:extLst>
            </p:cNvPr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>
              <a:extLst>
                <a:ext uri="{FF2B5EF4-FFF2-40B4-BE49-F238E27FC236}">
                  <a16:creationId xmlns:a16="http://schemas.microsoft.com/office/drawing/2014/main" id="{20AB2A0A-8B41-B694-D79E-D879D66336F8}"/>
                </a:ext>
              </a:extLst>
            </p:cNvPr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>
              <a:extLst>
                <a:ext uri="{FF2B5EF4-FFF2-40B4-BE49-F238E27FC236}">
                  <a16:creationId xmlns:a16="http://schemas.microsoft.com/office/drawing/2014/main" id="{F46CF03A-B939-EC20-F52F-D335D7171D3C}"/>
                </a:ext>
              </a:extLst>
            </p:cNvPr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>
              <a:extLst>
                <a:ext uri="{FF2B5EF4-FFF2-40B4-BE49-F238E27FC236}">
                  <a16:creationId xmlns:a16="http://schemas.microsoft.com/office/drawing/2014/main" id="{2ED901E0-41E0-A65A-8F79-042EE33A6B12}"/>
                </a:ext>
              </a:extLst>
            </p:cNvPr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>
              <a:extLst>
                <a:ext uri="{FF2B5EF4-FFF2-40B4-BE49-F238E27FC236}">
                  <a16:creationId xmlns:a16="http://schemas.microsoft.com/office/drawing/2014/main" id="{6A79EF63-23B2-4FD0-D94C-FD76292BA748}"/>
                </a:ext>
              </a:extLst>
            </p:cNvPr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105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75"/>
          <p:cNvSpPr txBox="1">
            <a:spLocks noGrp="1"/>
          </p:cNvSpPr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</a:t>
            </a:r>
            <a:r>
              <a:rPr lang="en" dirty="0">
                <a:solidFill>
                  <a:schemeClr val="dk2"/>
                </a:solidFill>
              </a:rPr>
              <a:t>USED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445" name="Google Shape;3445;p75"/>
          <p:cNvSpPr txBox="1">
            <a:spLocks noGrp="1"/>
          </p:cNvSpPr>
          <p:nvPr>
            <p:ph type="title" idx="2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446" name="Google Shape;3446;p75"/>
          <p:cNvSpPr txBox="1">
            <a:spLocks noGrp="1"/>
          </p:cNvSpPr>
          <p:nvPr>
            <p:ph type="subTitle" idx="1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"Powering Efficiency, One Component at a Time"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447" name="Google Shape;3447;p75"/>
          <p:cNvGrpSpPr/>
          <p:nvPr/>
        </p:nvGrpSpPr>
        <p:grpSpPr>
          <a:xfrm>
            <a:off x="552999" y="-1553525"/>
            <a:ext cx="4064950" cy="2942400"/>
            <a:chOff x="552999" y="-1553525"/>
            <a:chExt cx="4064950" cy="2942400"/>
          </a:xfrm>
        </p:grpSpPr>
        <p:cxnSp>
          <p:nvCxnSpPr>
            <p:cNvPr id="3448" name="Google Shape;3448;p75"/>
            <p:cNvCxnSpPr>
              <a:cxnSpLocks/>
            </p:cNvCxnSpPr>
            <p:nvPr/>
          </p:nvCxnSpPr>
          <p:spPr>
            <a:xfrm>
              <a:off x="2039319" y="-1215020"/>
              <a:ext cx="0" cy="216188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9" name="Google Shape;3449;p75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0" name="Google Shape;3450;p75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1" name="Google Shape;3451;p75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52" name="Google Shape;3452;p75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453" name="Google Shape;3453;p75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5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5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5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5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5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5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5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5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5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5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5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5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5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5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5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5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5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5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5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5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5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5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5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7" name="Google Shape;3477;p75"/>
          <p:cNvGrpSpPr/>
          <p:nvPr/>
        </p:nvGrpSpPr>
        <p:grpSpPr>
          <a:xfrm>
            <a:off x="7927781" y="4232392"/>
            <a:ext cx="473174" cy="370974"/>
            <a:chOff x="6799884" y="4485050"/>
            <a:chExt cx="924891" cy="725125"/>
          </a:xfrm>
        </p:grpSpPr>
        <p:cxnSp>
          <p:nvCxnSpPr>
            <p:cNvPr id="3478" name="Google Shape;3478;p75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9" name="Google Shape;3479;p75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2835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95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</a:t>
            </a:r>
            <a:r>
              <a:rPr lang="en" dirty="0">
                <a:solidFill>
                  <a:schemeClr val="dk2"/>
                </a:solidFill>
              </a:rPr>
              <a:t>USED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80" name="Google Shape;5680;p95"/>
          <p:cNvSpPr txBox="1">
            <a:spLocks noGrp="1"/>
          </p:cNvSpPr>
          <p:nvPr>
            <p:ph type="title" idx="2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UNO</a:t>
            </a:r>
            <a:endParaRPr dirty="0"/>
          </a:p>
        </p:txBody>
      </p:sp>
      <p:sp>
        <p:nvSpPr>
          <p:cNvPr id="5681" name="Google Shape;5681;p95"/>
          <p:cNvSpPr txBox="1">
            <a:spLocks noGrp="1"/>
          </p:cNvSpPr>
          <p:nvPr>
            <p:ph type="subTitle" idx="1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</a:rPr>
              <a:t>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icrocontroller </a:t>
            </a:r>
            <a:b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Board</a:t>
            </a:r>
            <a:endParaRPr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5682" name="Google Shape;5682;p95"/>
          <p:cNvSpPr txBox="1">
            <a:spLocks noGrp="1"/>
          </p:cNvSpPr>
          <p:nvPr>
            <p:ph type="title" idx="3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HC-SR04</a:t>
            </a:r>
            <a:endParaRPr dirty="0"/>
          </a:p>
        </p:txBody>
      </p:sp>
      <p:sp>
        <p:nvSpPr>
          <p:cNvPr id="5683" name="Google Shape;5683;p95"/>
          <p:cNvSpPr txBox="1">
            <a:spLocks noGrp="1"/>
          </p:cNvSpPr>
          <p:nvPr>
            <p:ph type="subTitle" idx="4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ltrasonic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ensor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M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odule</a:t>
            </a:r>
            <a:endParaRPr dirty="0"/>
          </a:p>
        </p:txBody>
      </p:sp>
      <p:sp>
        <p:nvSpPr>
          <p:cNvPr id="5684" name="Google Shape;5684;p95"/>
          <p:cNvSpPr txBox="1">
            <a:spLocks noGrp="1"/>
          </p:cNvSpPr>
          <p:nvPr>
            <p:ph type="title" idx="5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SERVO MOTOR</a:t>
            </a:r>
            <a:endParaRPr dirty="0"/>
          </a:p>
        </p:txBody>
      </p:sp>
      <p:sp>
        <p:nvSpPr>
          <p:cNvPr id="5685" name="Google Shape;5685;p95"/>
          <p:cNvSpPr txBox="1">
            <a:spLocks noGrp="1"/>
          </p:cNvSpPr>
          <p:nvPr>
            <p:ph type="subTitle" idx="6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" panose="00000500000000000000" pitchFamily="2" charset="0"/>
              </a:rPr>
              <a:t>An 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Barlow" panose="00000500000000000000" pitchFamily="2" charset="0"/>
              </a:rPr>
              <a:t> Angular Positioning 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Barlow" panose="00000500000000000000" pitchFamily="2" charset="0"/>
              </a:rPr>
              <a:t>M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Barlow" panose="00000500000000000000" pitchFamily="2" charset="0"/>
              </a:rPr>
              <a:t>otor </a:t>
            </a:r>
          </a:p>
        </p:txBody>
      </p:sp>
      <p:grpSp>
        <p:nvGrpSpPr>
          <p:cNvPr id="5689" name="Google Shape;5689;p95"/>
          <p:cNvGrpSpPr/>
          <p:nvPr/>
        </p:nvGrpSpPr>
        <p:grpSpPr>
          <a:xfrm rot="5400000">
            <a:off x="2721094" y="1838025"/>
            <a:ext cx="1210274" cy="1192101"/>
            <a:chOff x="-66560" y="2071778"/>
            <a:chExt cx="1094775" cy="1078336"/>
          </a:xfrm>
        </p:grpSpPr>
        <p:sp>
          <p:nvSpPr>
            <p:cNvPr id="5690" name="Google Shape;5690;p95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95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avLst/>
              <a:gdLst/>
              <a:ahLst/>
              <a:cxnLst/>
              <a:rect l="l" t="t" r="r" b="b"/>
              <a:pathLst>
                <a:path w="1369" h="1406" extrusionOk="0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95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avLst/>
              <a:gdLst/>
              <a:ahLst/>
              <a:cxnLst/>
              <a:rect l="l" t="t" r="r" b="b"/>
              <a:pathLst>
                <a:path w="41408" h="41815" extrusionOk="0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95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avLst/>
              <a:gdLst/>
              <a:ahLst/>
              <a:cxnLst/>
              <a:rect l="l" t="t" r="r" b="b"/>
              <a:pathLst>
                <a:path w="39116" h="39596" extrusionOk="0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95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avLst/>
              <a:gdLst/>
              <a:ahLst/>
              <a:cxnLst/>
              <a:rect l="l" t="t" r="r" b="b"/>
              <a:pathLst>
                <a:path w="35826" h="36158" extrusionOk="0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95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avLst/>
              <a:gdLst/>
              <a:ahLst/>
              <a:cxnLst/>
              <a:rect l="l" t="t" r="r" b="b"/>
              <a:pathLst>
                <a:path w="30428" h="30612" extrusionOk="0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95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avLst/>
              <a:gdLst/>
              <a:ahLst/>
              <a:cxnLst/>
              <a:rect l="l" t="t" r="r" b="b"/>
              <a:pathLst>
                <a:path w="20742" h="20778" extrusionOk="0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95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avLst/>
              <a:gdLst/>
              <a:ahLst/>
              <a:cxnLst/>
              <a:rect l="l" t="t" r="r" b="b"/>
              <a:pathLst>
                <a:path w="6027" h="4142" extrusionOk="0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95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avLst/>
              <a:gdLst/>
              <a:ahLst/>
              <a:cxnLst/>
              <a:rect l="l" t="t" r="r" b="b"/>
              <a:pathLst>
                <a:path w="2145" h="2404" extrusionOk="0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95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avLst/>
              <a:gdLst/>
              <a:ahLst/>
              <a:cxnLst/>
              <a:rect l="l" t="t" r="r" b="b"/>
              <a:pathLst>
                <a:path w="3994" h="6138" extrusionOk="0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95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avLst/>
              <a:gdLst/>
              <a:ahLst/>
              <a:cxnLst/>
              <a:rect l="l" t="t" r="r" b="b"/>
              <a:pathLst>
                <a:path w="4401" h="3180" extrusionOk="0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95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avLst/>
              <a:gdLst/>
              <a:ahLst/>
              <a:cxnLst/>
              <a:rect l="l" t="t" r="r" b="b"/>
              <a:pathLst>
                <a:path w="2996" h="4548" extrusionOk="0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95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avLst/>
              <a:gdLst/>
              <a:ahLst/>
              <a:cxnLst/>
              <a:rect l="l" t="t" r="r" b="b"/>
              <a:pathLst>
                <a:path w="2478" h="2071" extrusionOk="0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95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avLst/>
              <a:gdLst/>
              <a:ahLst/>
              <a:cxnLst/>
              <a:rect l="l" t="t" r="r" b="b"/>
              <a:pathLst>
                <a:path w="1553" h="1516" extrusionOk="0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95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avLst/>
              <a:gdLst/>
              <a:ahLst/>
              <a:cxnLst/>
              <a:rect l="l" t="t" r="r" b="b"/>
              <a:pathLst>
                <a:path w="1517" h="1627" extrusionOk="0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95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avLst/>
              <a:gdLst/>
              <a:ahLst/>
              <a:cxnLst/>
              <a:rect l="l" t="t" r="r" b="b"/>
              <a:pathLst>
                <a:path w="3329" h="2591" extrusionOk="0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95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avLst/>
              <a:gdLst/>
              <a:ahLst/>
              <a:cxnLst/>
              <a:rect l="l" t="t" r="r" b="b"/>
              <a:pathLst>
                <a:path w="1887" h="1311" extrusionOk="0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95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avLst/>
              <a:gdLst/>
              <a:ahLst/>
              <a:cxnLst/>
              <a:rect l="l" t="t" r="r" b="b"/>
              <a:pathLst>
                <a:path w="1591" h="1664" extrusionOk="0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95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avLst/>
              <a:gdLst/>
              <a:ahLst/>
              <a:cxnLst/>
              <a:rect l="l" t="t" r="r" b="b"/>
              <a:pathLst>
                <a:path w="2921" h="3035" extrusionOk="0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95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avLst/>
              <a:gdLst/>
              <a:ahLst/>
              <a:cxnLst/>
              <a:rect l="l" t="t" r="r" b="b"/>
              <a:pathLst>
                <a:path w="1442" h="1813" extrusionOk="0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95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avLst/>
              <a:gdLst/>
              <a:ahLst/>
              <a:cxnLst/>
              <a:rect l="l" t="t" r="r" b="b"/>
              <a:pathLst>
                <a:path w="1702" h="1508" extrusionOk="0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95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avLst/>
              <a:gdLst/>
              <a:ahLst/>
              <a:cxnLst/>
              <a:rect l="l" t="t" r="r" b="b"/>
              <a:pathLst>
                <a:path w="5990" h="5843" extrusionOk="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95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95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95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95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95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avLst/>
              <a:gdLst/>
              <a:ahLst/>
              <a:cxnLst/>
              <a:rect l="l" t="t" r="r" b="b"/>
              <a:pathLst>
                <a:path w="41408" h="41852" extrusionOk="0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95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avLst/>
              <a:gdLst/>
              <a:ahLst/>
              <a:cxnLst/>
              <a:rect l="l" t="t" r="r" b="b"/>
              <a:pathLst>
                <a:path w="39153" h="39597" extrusionOk="0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95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avLst/>
              <a:gdLst/>
              <a:ahLst/>
              <a:cxnLst/>
              <a:rect l="l" t="t" r="r" b="b"/>
              <a:pathLst>
                <a:path w="35825" h="36195" extrusionOk="0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95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avLst/>
              <a:gdLst/>
              <a:ahLst/>
              <a:cxnLst/>
              <a:rect l="l" t="t" r="r" b="b"/>
              <a:pathLst>
                <a:path w="30391" h="30576" extrusionOk="0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95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avLst/>
              <a:gdLst/>
              <a:ahLst/>
              <a:cxnLst/>
              <a:rect l="l" t="t" r="r" b="b"/>
              <a:pathLst>
                <a:path w="20741" h="20816" extrusionOk="0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95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avLst/>
              <a:gdLst/>
              <a:ahLst/>
              <a:cxnLst/>
              <a:rect l="l" t="t" r="r" b="b"/>
              <a:pathLst>
                <a:path w="5990" h="4178" extrusionOk="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95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avLst/>
              <a:gdLst/>
              <a:ahLst/>
              <a:cxnLst/>
              <a:rect l="l" t="t" r="r" b="b"/>
              <a:pathLst>
                <a:path w="2108" h="2441" extrusionOk="0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95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avLst/>
              <a:gdLst/>
              <a:ahLst/>
              <a:cxnLst/>
              <a:rect l="l" t="t" r="r" b="b"/>
              <a:pathLst>
                <a:path w="3956" h="6175" extrusionOk="0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95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avLst/>
              <a:gdLst/>
              <a:ahLst/>
              <a:cxnLst/>
              <a:rect l="l" t="t" r="r" b="b"/>
              <a:pathLst>
                <a:path w="4400" h="3218" extrusionOk="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95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avLst/>
              <a:gdLst/>
              <a:ahLst/>
              <a:cxnLst/>
              <a:rect l="l" t="t" r="r" b="b"/>
              <a:pathLst>
                <a:path w="2995" h="4512" extrusionOk="0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95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avLst/>
              <a:gdLst/>
              <a:ahLst/>
              <a:cxnLst/>
              <a:rect l="l" t="t" r="r" b="b"/>
              <a:pathLst>
                <a:path w="2441" h="2071" extrusionOk="0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95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95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avLst/>
              <a:gdLst/>
              <a:ahLst/>
              <a:cxnLst/>
              <a:rect l="l" t="t" r="r" b="b"/>
              <a:pathLst>
                <a:path w="3550" h="2595" extrusionOk="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95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avLst/>
              <a:gdLst/>
              <a:ahLst/>
              <a:cxnLst/>
              <a:rect l="l" t="t" r="r" b="b"/>
              <a:pathLst>
                <a:path w="1517" h="1628" extrusionOk="0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95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avLst/>
              <a:gdLst/>
              <a:ahLst/>
              <a:cxnLst/>
              <a:rect l="l" t="t" r="r" b="b"/>
              <a:pathLst>
                <a:path w="2811" h="3355" extrusionOk="0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95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avLst/>
              <a:gdLst/>
              <a:ahLst/>
              <a:cxnLst/>
              <a:rect l="l" t="t" r="r" b="b"/>
              <a:pathLst>
                <a:path w="2626" h="3268" extrusionOk="0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95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avLst/>
              <a:gdLst/>
              <a:ahLst/>
              <a:cxnLst/>
              <a:rect l="l" t="t" r="r" b="b"/>
              <a:pathLst>
                <a:path w="3550" h="2378" extrusionOk="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95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avLst/>
              <a:gdLst/>
              <a:ahLst/>
              <a:cxnLst/>
              <a:rect l="l" t="t" r="r" b="b"/>
              <a:pathLst>
                <a:path w="3328" h="2622" extrusionOk="0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95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avLst/>
              <a:gdLst/>
              <a:ahLst/>
              <a:cxnLst/>
              <a:rect l="l" t="t" r="r" b="b"/>
              <a:pathLst>
                <a:path w="7839" h="6995" extrusionOk="0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95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avLst/>
              <a:gdLst/>
              <a:ahLst/>
              <a:cxnLst/>
              <a:rect l="l" t="t" r="r" b="b"/>
              <a:pathLst>
                <a:path w="7802" h="6984" extrusionOk="0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95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avLst/>
              <a:gdLst/>
              <a:ahLst/>
              <a:cxnLst/>
              <a:rect l="l" t="t" r="r" b="b"/>
              <a:pathLst>
                <a:path w="1516" h="1554" extrusionOk="0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95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avLst/>
              <a:gdLst/>
              <a:ahLst/>
              <a:cxnLst/>
              <a:rect l="l" t="t" r="r" b="b"/>
              <a:pathLst>
                <a:path w="1886" h="1296" extrusionOk="0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95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avLst/>
              <a:gdLst/>
              <a:ahLst/>
              <a:cxnLst/>
              <a:rect l="l" t="t" r="r" b="b"/>
              <a:pathLst>
                <a:path w="1627" h="1665" extrusionOk="0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95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avLst/>
              <a:gdLst/>
              <a:ahLst/>
              <a:cxnLst/>
              <a:rect l="l" t="t" r="r" b="b"/>
              <a:pathLst>
                <a:path w="2922" h="3032" extrusionOk="0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95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avLst/>
              <a:gdLst/>
              <a:ahLst/>
              <a:cxnLst/>
              <a:rect l="l" t="t" r="r" b="b"/>
              <a:pathLst>
                <a:path w="1406" h="1775" extrusionOk="0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95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avLst/>
              <a:gdLst/>
              <a:ahLst/>
              <a:cxnLst/>
              <a:rect l="l" t="t" r="r" b="b"/>
              <a:pathLst>
                <a:path w="1702" h="1482" extrusionOk="0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95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avLst/>
              <a:gdLst/>
              <a:ahLst/>
              <a:cxnLst/>
              <a:rect l="l" t="t" r="r" b="b"/>
              <a:pathLst>
                <a:path w="6027" h="5805" extrusionOk="0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3" name="Google Shape;5743;p95"/>
          <p:cNvGrpSpPr/>
          <p:nvPr/>
        </p:nvGrpSpPr>
        <p:grpSpPr>
          <a:xfrm rot="5400000">
            <a:off x="5338189" y="3451532"/>
            <a:ext cx="1038601" cy="509124"/>
            <a:chOff x="6870075" y="2926700"/>
            <a:chExt cx="3147275" cy="1542800"/>
          </a:xfrm>
        </p:grpSpPr>
        <p:sp>
          <p:nvSpPr>
            <p:cNvPr id="5744" name="Google Shape;5744;p95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95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95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95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95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95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95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95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95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95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95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95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95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95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95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95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95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95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95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95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95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95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95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95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95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95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95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95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95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95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95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95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95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95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95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95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95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95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95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95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95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95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95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95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95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95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95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95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95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95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95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95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95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95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95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95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95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95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95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95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95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95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95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95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95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95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95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95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95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95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95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95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95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95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95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95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95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95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95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95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95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95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95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95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95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95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95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95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95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95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95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95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95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95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95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95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95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95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95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95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2" name="Picture 8" descr="What is an Arduino UNO Board?">
            <a:extLst>
              <a:ext uri="{FF2B5EF4-FFF2-40B4-BE49-F238E27FC236}">
                <a16:creationId xmlns:a16="http://schemas.microsoft.com/office/drawing/2014/main" id="{B17E14F8-889B-0502-7B5B-C4262DB409D6}"/>
              </a:ext>
            </a:extLst>
          </p:cNvPr>
          <p:cNvPicPr>
            <a:picLocks noGrp="1" noChangeAspect="1" noChangeArrowheads="1"/>
          </p:cNvPicPr>
          <p:nvPr>
            <p:ph type="pic" idx="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tance Measurement, Arduino Ultrasonic Sensor Code, Simulation With LCD">
            <a:extLst>
              <a:ext uri="{FF2B5EF4-FFF2-40B4-BE49-F238E27FC236}">
                <a16:creationId xmlns:a16="http://schemas.microsoft.com/office/drawing/2014/main" id="{F288ECAD-817B-F53B-7338-D762FBD3F4CF}"/>
              </a:ext>
            </a:extLst>
          </p:cNvPr>
          <p:cNvPicPr>
            <a:picLocks noGrp="1" noChangeAspect="1" noChangeArrowheads="1"/>
          </p:cNvPicPr>
          <p:nvPr>
            <p:ph type="pic" idx="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rvo Micro Motor 9G SG90 - Devobox">
            <a:extLst>
              <a:ext uri="{FF2B5EF4-FFF2-40B4-BE49-F238E27FC236}">
                <a16:creationId xmlns:a16="http://schemas.microsoft.com/office/drawing/2014/main" id="{ED6C71DD-776C-D7E9-B4E7-B928537CF754}"/>
              </a:ext>
            </a:extLst>
          </p:cNvPr>
          <p:cNvPicPr>
            <a:picLocks noGrp="1" noChangeAspect="1" noChangeArrowheads="1"/>
          </p:cNvPicPr>
          <p:nvPr>
            <p:ph type="pic" idx="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1302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1010</Words>
  <Application>Microsoft Office PowerPoint</Application>
  <PresentationFormat>On-screen Show (16:9)</PresentationFormat>
  <Paragraphs>176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Söhne</vt:lpstr>
      <vt:lpstr>Antonio</vt:lpstr>
      <vt:lpstr>Anaheim</vt:lpstr>
      <vt:lpstr>Archivo Black</vt:lpstr>
      <vt:lpstr>Barlow</vt:lpstr>
      <vt:lpstr>Montserrat</vt:lpstr>
      <vt:lpstr>Public Parking Area Consulting by Slidesgo</vt:lpstr>
      <vt:lpstr>AUTOMATIC PARKING  COUNTER</vt:lpstr>
      <vt:lpstr>TABLE OF CONTENTS</vt:lpstr>
      <vt:lpstr>TABLE OF CONTENTS</vt:lpstr>
      <vt:lpstr>INTRODUCTION </vt:lpstr>
      <vt:lpstr>INTRODUCTION </vt:lpstr>
      <vt:lpstr>THE PROBLEM</vt:lpstr>
      <vt:lpstr>OUR SOLUTION</vt:lpstr>
      <vt:lpstr>COMPONENTS USED</vt:lpstr>
      <vt:lpstr>COMPONENTS USED</vt:lpstr>
      <vt:lpstr>COMPONENTS USED</vt:lpstr>
      <vt:lpstr>PROJECT DESIGN</vt:lpstr>
      <vt:lpstr>PROJECT DESIGN</vt:lpstr>
      <vt:lpstr>CIRCUIT DIAGRAM</vt:lpstr>
      <vt:lpstr>PowerPoint Presentation</vt:lpstr>
      <vt:lpstr>SOFTWARE LAYOUT</vt:lpstr>
      <vt:lpstr>SOFTWARE LAYOUT</vt:lpstr>
      <vt:lpstr>SOFTWARE LAYOUT</vt:lpstr>
      <vt:lpstr>SOFTWARE LAYOUT</vt:lpstr>
      <vt:lpstr>SOFTWARE LAYOUT</vt:lpstr>
      <vt:lpstr>FUTURE ENHANCEMENT</vt:lpstr>
      <vt:lpstr>FUTURE STRATEGY</vt:lpstr>
      <vt:lpstr>FUTURE ENHANCEMENT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PARKING  COUNTER</dc:title>
  <cp:lastModifiedBy>MONISH KUMAAR M</cp:lastModifiedBy>
  <cp:revision>8</cp:revision>
  <dcterms:modified xsi:type="dcterms:W3CDTF">2024-03-07T05:54:57Z</dcterms:modified>
</cp:coreProperties>
</file>