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4" r:id="rId1"/>
  </p:sldMasterIdLst>
  <p:notesMasterIdLst>
    <p:notesMasterId r:id="rId18"/>
  </p:notesMasterIdLst>
  <p:sldIdLst>
    <p:sldId id="256" r:id="rId2"/>
    <p:sldId id="258" r:id="rId3"/>
    <p:sldId id="257" r:id="rId4"/>
    <p:sldId id="259" r:id="rId5"/>
    <p:sldId id="261" r:id="rId6"/>
    <p:sldId id="262" r:id="rId7"/>
    <p:sldId id="263" r:id="rId8"/>
    <p:sldId id="273" r:id="rId9"/>
    <p:sldId id="265" r:id="rId10"/>
    <p:sldId id="268" r:id="rId11"/>
    <p:sldId id="266" r:id="rId12"/>
    <p:sldId id="267" r:id="rId13"/>
    <p:sldId id="270" r:id="rId14"/>
    <p:sldId id="269" r:id="rId15"/>
    <p:sldId id="271" r:id="rId16"/>
    <p:sldId id="272" r:id="rId17"/>
  </p:sldIdLst>
  <p:sldSz cx="9144000" cy="5143500" type="screen16x9"/>
  <p:notesSz cx="6858000" cy="9144000"/>
  <p:embeddedFontLst>
    <p:embeddedFont>
      <p:font typeface="Gill Sans MT" panose="020B0502020104020203"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A4E6B-FB4E-4FE9-9D97-0EF3A1792A13}" v="69" dt="2024-06-24T06:24:49.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karthikeya" userId="1e51612f5ed01b39" providerId="LiveId" clId="{E2EA4E6B-FB4E-4FE9-9D97-0EF3A1792A13}"/>
    <pc:docChg chg="undo redo custSel modSld sldOrd">
      <pc:chgData name="krishna karthikeya" userId="1e51612f5ed01b39" providerId="LiveId" clId="{E2EA4E6B-FB4E-4FE9-9D97-0EF3A1792A13}" dt="2024-06-24T06:24:39.213" v="272" actId="5793"/>
      <pc:docMkLst>
        <pc:docMk/>
      </pc:docMkLst>
      <pc:sldChg chg="addSp delSp modSp mod">
        <pc:chgData name="krishna karthikeya" userId="1e51612f5ed01b39" providerId="LiveId" clId="{E2EA4E6B-FB4E-4FE9-9D97-0EF3A1792A13}" dt="2024-06-24T05:08:05.622" v="251" actId="1076"/>
        <pc:sldMkLst>
          <pc:docMk/>
          <pc:sldMk cId="0" sldId="256"/>
        </pc:sldMkLst>
        <pc:spChg chg="mod">
          <ac:chgData name="krishna karthikeya" userId="1e51612f5ed01b39" providerId="LiveId" clId="{E2EA4E6B-FB4E-4FE9-9D97-0EF3A1792A13}" dt="2024-06-24T05:07:51.402" v="249" actId="1076"/>
          <ac:spMkLst>
            <pc:docMk/>
            <pc:sldMk cId="0" sldId="256"/>
            <ac:spMk id="54" creationId="{00000000-0000-0000-0000-000000000000}"/>
          </ac:spMkLst>
        </pc:spChg>
        <pc:spChg chg="mod">
          <ac:chgData name="krishna karthikeya" userId="1e51612f5ed01b39" providerId="LiveId" clId="{E2EA4E6B-FB4E-4FE9-9D97-0EF3A1792A13}" dt="2024-06-24T05:08:05.622" v="251" actId="1076"/>
          <ac:spMkLst>
            <pc:docMk/>
            <pc:sldMk cId="0" sldId="256"/>
            <ac:spMk id="58" creationId="{00000000-0000-0000-0000-000000000000}"/>
          </ac:spMkLst>
        </pc:spChg>
        <pc:picChg chg="del">
          <ac:chgData name="krishna karthikeya" userId="1e51612f5ed01b39" providerId="LiveId" clId="{E2EA4E6B-FB4E-4FE9-9D97-0EF3A1792A13}" dt="2024-06-24T03:35:17.423" v="66" actId="21"/>
          <ac:picMkLst>
            <pc:docMk/>
            <pc:sldMk cId="0" sldId="256"/>
            <ac:picMk id="3" creationId="{572A7911-4B5C-8872-7C7B-27B970B91E81}"/>
          </ac:picMkLst>
        </pc:picChg>
        <pc:picChg chg="add mod">
          <ac:chgData name="krishna karthikeya" userId="1e51612f5ed01b39" providerId="LiveId" clId="{E2EA4E6B-FB4E-4FE9-9D97-0EF3A1792A13}" dt="2024-06-24T05:07:54.566" v="250" actId="1076"/>
          <ac:picMkLst>
            <pc:docMk/>
            <pc:sldMk cId="0" sldId="256"/>
            <ac:picMk id="2050" creationId="{45B72A25-3B4A-86E1-FCD6-56F4ABDD94A4}"/>
          </ac:picMkLst>
        </pc:picChg>
      </pc:sldChg>
      <pc:sldChg chg="modSp mod">
        <pc:chgData name="krishna karthikeya" userId="1e51612f5ed01b39" providerId="LiveId" clId="{E2EA4E6B-FB4E-4FE9-9D97-0EF3A1792A13}" dt="2024-06-24T03:42:36.128" v="99" actId="5793"/>
        <pc:sldMkLst>
          <pc:docMk/>
          <pc:sldMk cId="0" sldId="257"/>
        </pc:sldMkLst>
        <pc:spChg chg="mod">
          <ac:chgData name="krishna karthikeya" userId="1e51612f5ed01b39" providerId="LiveId" clId="{E2EA4E6B-FB4E-4FE9-9D97-0EF3A1792A13}" dt="2024-06-24T03:42:36.128" v="99" actId="5793"/>
          <ac:spMkLst>
            <pc:docMk/>
            <pc:sldMk cId="0" sldId="257"/>
            <ac:spMk id="64" creationId="{00000000-0000-0000-0000-000000000000}"/>
          </ac:spMkLst>
        </pc:spChg>
        <pc:spChg chg="mod">
          <ac:chgData name="krishna karthikeya" userId="1e51612f5ed01b39" providerId="LiveId" clId="{E2EA4E6B-FB4E-4FE9-9D97-0EF3A1792A13}" dt="2024-06-24T03:33:34.753" v="44" actId="207"/>
          <ac:spMkLst>
            <pc:docMk/>
            <pc:sldMk cId="0" sldId="257"/>
            <ac:spMk id="65" creationId="{00000000-0000-0000-0000-000000000000}"/>
          </ac:spMkLst>
        </pc:spChg>
      </pc:sldChg>
      <pc:sldChg chg="modSp mod">
        <pc:chgData name="krishna karthikeya" userId="1e51612f5ed01b39" providerId="LiveId" clId="{E2EA4E6B-FB4E-4FE9-9D97-0EF3A1792A13}" dt="2024-06-24T03:34:30.947" v="65" actId="20577"/>
        <pc:sldMkLst>
          <pc:docMk/>
          <pc:sldMk cId="0" sldId="258"/>
        </pc:sldMkLst>
        <pc:spChg chg="mod">
          <ac:chgData name="krishna karthikeya" userId="1e51612f5ed01b39" providerId="LiveId" clId="{E2EA4E6B-FB4E-4FE9-9D97-0EF3A1792A13}" dt="2024-06-24T03:32:44.347" v="38" actId="5793"/>
          <ac:spMkLst>
            <pc:docMk/>
            <pc:sldMk cId="0" sldId="258"/>
            <ac:spMk id="5" creationId="{8F50E5A4-F2D4-B959-93B3-586139E53F36}"/>
          </ac:spMkLst>
        </pc:spChg>
        <pc:spChg chg="mod">
          <ac:chgData name="krishna karthikeya" userId="1e51612f5ed01b39" providerId="LiveId" clId="{E2EA4E6B-FB4E-4FE9-9D97-0EF3A1792A13}" dt="2024-06-24T03:34:30.947" v="65" actId="20577"/>
          <ac:spMkLst>
            <pc:docMk/>
            <pc:sldMk cId="0" sldId="258"/>
            <ac:spMk id="73" creationId="{00000000-0000-0000-0000-000000000000}"/>
          </ac:spMkLst>
        </pc:spChg>
        <pc:spChg chg="mod">
          <ac:chgData name="krishna karthikeya" userId="1e51612f5ed01b39" providerId="LiveId" clId="{E2EA4E6B-FB4E-4FE9-9D97-0EF3A1792A13}" dt="2024-06-24T03:33:25.517" v="43" actId="207"/>
          <ac:spMkLst>
            <pc:docMk/>
            <pc:sldMk cId="0" sldId="258"/>
            <ac:spMk id="76" creationId="{00000000-0000-0000-0000-000000000000}"/>
          </ac:spMkLst>
        </pc:spChg>
      </pc:sldChg>
      <pc:sldChg chg="modSp mod">
        <pc:chgData name="krishna karthikeya" userId="1e51612f5ed01b39" providerId="LiveId" clId="{E2EA4E6B-FB4E-4FE9-9D97-0EF3A1792A13}" dt="2024-06-24T05:08:31.671" v="253" actId="1076"/>
        <pc:sldMkLst>
          <pc:docMk/>
          <pc:sldMk cId="0" sldId="259"/>
        </pc:sldMkLst>
        <pc:spChg chg="mod">
          <ac:chgData name="krishna karthikeya" userId="1e51612f5ed01b39" providerId="LiveId" clId="{E2EA4E6B-FB4E-4FE9-9D97-0EF3A1792A13}" dt="2024-06-24T05:08:25.289" v="252" actId="1076"/>
          <ac:spMkLst>
            <pc:docMk/>
            <pc:sldMk cId="0" sldId="259"/>
            <ac:spMk id="3" creationId="{87CB386C-43D0-AC8C-9593-6FF592AD3402}"/>
          </ac:spMkLst>
        </pc:spChg>
        <pc:spChg chg="mod">
          <ac:chgData name="krishna karthikeya" userId="1e51612f5ed01b39" providerId="LiveId" clId="{E2EA4E6B-FB4E-4FE9-9D97-0EF3A1792A13}" dt="2024-06-24T05:08:31.671" v="253" actId="1076"/>
          <ac:spMkLst>
            <pc:docMk/>
            <pc:sldMk cId="0" sldId="259"/>
            <ac:spMk id="6" creationId="{C665744B-B2AA-4B8E-ABFF-B569D49D32E8}"/>
          </ac:spMkLst>
        </pc:spChg>
      </pc:sldChg>
      <pc:sldChg chg="modSp mod">
        <pc:chgData name="krishna karthikeya" userId="1e51612f5ed01b39" providerId="LiveId" clId="{E2EA4E6B-FB4E-4FE9-9D97-0EF3A1792A13}" dt="2024-06-24T03:45:29.088" v="107" actId="1076"/>
        <pc:sldMkLst>
          <pc:docMk/>
          <pc:sldMk cId="0" sldId="261"/>
        </pc:sldMkLst>
        <pc:spChg chg="mod">
          <ac:chgData name="krishna karthikeya" userId="1e51612f5ed01b39" providerId="LiveId" clId="{E2EA4E6B-FB4E-4FE9-9D97-0EF3A1792A13}" dt="2024-06-24T03:45:29.088" v="107" actId="1076"/>
          <ac:spMkLst>
            <pc:docMk/>
            <pc:sldMk cId="0" sldId="261"/>
            <ac:spMk id="3" creationId="{DC04E555-4486-0FF5-0534-0F1073CEFE6E}"/>
          </ac:spMkLst>
        </pc:spChg>
      </pc:sldChg>
      <pc:sldChg chg="addSp delSp modSp">
        <pc:chgData name="krishna karthikeya" userId="1e51612f5ed01b39" providerId="LiveId" clId="{E2EA4E6B-FB4E-4FE9-9D97-0EF3A1792A13}" dt="2024-06-24T04:41:03.373" v="221" actId="14100"/>
        <pc:sldMkLst>
          <pc:docMk/>
          <pc:sldMk cId="0" sldId="262"/>
        </pc:sldMkLst>
        <pc:picChg chg="del">
          <ac:chgData name="krishna karthikeya" userId="1e51612f5ed01b39" providerId="LiveId" clId="{E2EA4E6B-FB4E-4FE9-9D97-0EF3A1792A13}" dt="2024-06-24T04:40:32.975" v="217" actId="21"/>
          <ac:picMkLst>
            <pc:docMk/>
            <pc:sldMk cId="0" sldId="262"/>
            <ac:picMk id="2050" creationId="{1C971C7F-0179-A951-9B06-7C2B07DA84C0}"/>
          </ac:picMkLst>
        </pc:picChg>
        <pc:picChg chg="add mod">
          <ac:chgData name="krishna karthikeya" userId="1e51612f5ed01b39" providerId="LiveId" clId="{E2EA4E6B-FB4E-4FE9-9D97-0EF3A1792A13}" dt="2024-06-24T04:41:03.373" v="221" actId="14100"/>
          <ac:picMkLst>
            <pc:docMk/>
            <pc:sldMk cId="0" sldId="262"/>
            <ac:picMk id="3074" creationId="{74C87482-A2A1-2E07-A162-5E83A993EA58}"/>
          </ac:picMkLst>
        </pc:picChg>
      </pc:sldChg>
      <pc:sldChg chg="modSp">
        <pc:chgData name="krishna karthikeya" userId="1e51612f5ed01b39" providerId="LiveId" clId="{E2EA4E6B-FB4E-4FE9-9D97-0EF3A1792A13}" dt="2024-06-24T06:23:45.832" v="270" actId="14100"/>
        <pc:sldMkLst>
          <pc:docMk/>
          <pc:sldMk cId="0" sldId="263"/>
        </pc:sldMkLst>
        <pc:picChg chg="mod">
          <ac:chgData name="krishna karthikeya" userId="1e51612f5ed01b39" providerId="LiveId" clId="{E2EA4E6B-FB4E-4FE9-9D97-0EF3A1792A13}" dt="2024-06-24T06:23:45.832" v="270" actId="14100"/>
          <ac:picMkLst>
            <pc:docMk/>
            <pc:sldMk cId="0" sldId="263"/>
            <ac:picMk id="3076" creationId="{D9BBF660-47A3-9323-CEE5-B2E4B776D9E9}"/>
          </ac:picMkLst>
        </pc:picChg>
      </pc:sldChg>
      <pc:sldChg chg="modSp mod">
        <pc:chgData name="krishna karthikeya" userId="1e51612f5ed01b39" providerId="LiveId" clId="{E2EA4E6B-FB4E-4FE9-9D97-0EF3A1792A13}" dt="2024-06-24T03:17:05.700" v="29" actId="20577"/>
        <pc:sldMkLst>
          <pc:docMk/>
          <pc:sldMk cId="0" sldId="265"/>
        </pc:sldMkLst>
        <pc:spChg chg="mod">
          <ac:chgData name="krishna karthikeya" userId="1e51612f5ed01b39" providerId="LiveId" clId="{E2EA4E6B-FB4E-4FE9-9D97-0EF3A1792A13}" dt="2024-06-24T03:17:05.700" v="29" actId="20577"/>
          <ac:spMkLst>
            <pc:docMk/>
            <pc:sldMk cId="0" sldId="265"/>
            <ac:spMk id="10" creationId="{7EAE324D-F2AA-0989-F2B7-B1797E85AC59}"/>
          </ac:spMkLst>
        </pc:spChg>
      </pc:sldChg>
      <pc:sldChg chg="modSp mod">
        <pc:chgData name="krishna karthikeya" userId="1e51612f5ed01b39" providerId="LiveId" clId="{E2EA4E6B-FB4E-4FE9-9D97-0EF3A1792A13}" dt="2024-06-24T03:15:57.403" v="28" actId="20577"/>
        <pc:sldMkLst>
          <pc:docMk/>
          <pc:sldMk cId="0" sldId="266"/>
        </pc:sldMkLst>
        <pc:spChg chg="mod">
          <ac:chgData name="krishna karthikeya" userId="1e51612f5ed01b39" providerId="LiveId" clId="{E2EA4E6B-FB4E-4FE9-9D97-0EF3A1792A13}" dt="2024-06-24T03:15:57.403" v="28" actId="20577"/>
          <ac:spMkLst>
            <pc:docMk/>
            <pc:sldMk cId="0" sldId="266"/>
            <ac:spMk id="3" creationId="{CAAC288F-ADA9-931E-36EB-C8C56DE556A3}"/>
          </ac:spMkLst>
        </pc:spChg>
      </pc:sldChg>
      <pc:sldChg chg="modSp mod">
        <pc:chgData name="krishna karthikeya" userId="1e51612f5ed01b39" providerId="LiveId" clId="{E2EA4E6B-FB4E-4FE9-9D97-0EF3A1792A13}" dt="2024-06-24T06:20:32.833" v="261" actId="1076"/>
        <pc:sldMkLst>
          <pc:docMk/>
          <pc:sldMk cId="0" sldId="267"/>
        </pc:sldMkLst>
        <pc:spChg chg="mod">
          <ac:chgData name="krishna karthikeya" userId="1e51612f5ed01b39" providerId="LiveId" clId="{E2EA4E6B-FB4E-4FE9-9D97-0EF3A1792A13}" dt="2024-06-24T06:20:32.833" v="261" actId="1076"/>
          <ac:spMkLst>
            <pc:docMk/>
            <pc:sldMk cId="0" sldId="267"/>
            <ac:spMk id="151" creationId="{00000000-0000-0000-0000-000000000000}"/>
          </ac:spMkLst>
        </pc:spChg>
        <pc:picChg chg="mod">
          <ac:chgData name="krishna karthikeya" userId="1e51612f5ed01b39" providerId="LiveId" clId="{E2EA4E6B-FB4E-4FE9-9D97-0EF3A1792A13}" dt="2024-06-24T06:20:15.460" v="260" actId="14100"/>
          <ac:picMkLst>
            <pc:docMk/>
            <pc:sldMk cId="0" sldId="267"/>
            <ac:picMk id="4098" creationId="{D04BD3EC-008B-27E2-2331-B0EC58375992}"/>
          </ac:picMkLst>
        </pc:picChg>
      </pc:sldChg>
      <pc:sldChg chg="ord">
        <pc:chgData name="krishna karthikeya" userId="1e51612f5ed01b39" providerId="LiveId" clId="{E2EA4E6B-FB4E-4FE9-9D97-0EF3A1792A13}" dt="2024-06-24T04:47:44.504" v="240"/>
        <pc:sldMkLst>
          <pc:docMk/>
          <pc:sldMk cId="0" sldId="268"/>
        </pc:sldMkLst>
      </pc:sldChg>
      <pc:sldChg chg="modSp mod">
        <pc:chgData name="krishna karthikeya" userId="1e51612f5ed01b39" providerId="LiveId" clId="{E2EA4E6B-FB4E-4FE9-9D97-0EF3A1792A13}" dt="2024-06-24T06:19:33.687" v="256" actId="20577"/>
        <pc:sldMkLst>
          <pc:docMk/>
          <pc:sldMk cId="0" sldId="269"/>
        </pc:sldMkLst>
        <pc:spChg chg="mod">
          <ac:chgData name="krishna karthikeya" userId="1e51612f5ed01b39" providerId="LiveId" clId="{E2EA4E6B-FB4E-4FE9-9D97-0EF3A1792A13}" dt="2024-06-24T04:42:01.309" v="225" actId="207"/>
          <ac:spMkLst>
            <pc:docMk/>
            <pc:sldMk cId="0" sldId="269"/>
            <ac:spMk id="167" creationId="{00000000-0000-0000-0000-000000000000}"/>
          </ac:spMkLst>
        </pc:spChg>
        <pc:spChg chg="mod">
          <ac:chgData name="krishna karthikeya" userId="1e51612f5ed01b39" providerId="LiveId" clId="{E2EA4E6B-FB4E-4FE9-9D97-0EF3A1792A13}" dt="2024-06-24T06:19:33.687" v="256" actId="20577"/>
          <ac:spMkLst>
            <pc:docMk/>
            <pc:sldMk cId="0" sldId="269"/>
            <ac:spMk id="168" creationId="{00000000-0000-0000-0000-000000000000}"/>
          </ac:spMkLst>
        </pc:spChg>
      </pc:sldChg>
      <pc:sldChg chg="modSp mod">
        <pc:chgData name="krishna karthikeya" userId="1e51612f5ed01b39" providerId="LiveId" clId="{E2EA4E6B-FB4E-4FE9-9D97-0EF3A1792A13}" dt="2024-06-24T06:24:39.213" v="272" actId="5793"/>
        <pc:sldMkLst>
          <pc:docMk/>
          <pc:sldMk cId="0" sldId="270"/>
        </pc:sldMkLst>
        <pc:spChg chg="mod">
          <ac:chgData name="krishna karthikeya" userId="1e51612f5ed01b39" providerId="LiveId" clId="{E2EA4E6B-FB4E-4FE9-9D97-0EF3A1792A13}" dt="2024-06-24T06:24:39.213" v="272" actId="5793"/>
          <ac:spMkLst>
            <pc:docMk/>
            <pc:sldMk cId="0" sldId="270"/>
            <ac:spMk id="3" creationId="{7A0CF92F-E297-D5ED-8974-BEDDE54DC622}"/>
          </ac:spMkLst>
        </pc:spChg>
        <pc:spChg chg="mod">
          <ac:chgData name="krishna karthikeya" userId="1e51612f5ed01b39" providerId="LiveId" clId="{E2EA4E6B-FB4E-4FE9-9D97-0EF3A1792A13}" dt="2024-06-24T04:41:42.664" v="223" actId="207"/>
          <ac:spMkLst>
            <pc:docMk/>
            <pc:sldMk cId="0" sldId="270"/>
            <ac:spMk id="175" creationId="{00000000-0000-0000-0000-000000000000}"/>
          </ac:spMkLst>
        </pc:spChg>
      </pc:sldChg>
      <pc:sldChg chg="modSp mod">
        <pc:chgData name="krishna karthikeya" userId="1e51612f5ed01b39" providerId="LiveId" clId="{E2EA4E6B-FB4E-4FE9-9D97-0EF3A1792A13}" dt="2024-06-24T04:41:53.287" v="224" actId="207"/>
        <pc:sldMkLst>
          <pc:docMk/>
          <pc:sldMk cId="0" sldId="271"/>
        </pc:sldMkLst>
        <pc:spChg chg="mod">
          <ac:chgData name="krishna karthikeya" userId="1e51612f5ed01b39" providerId="LiveId" clId="{E2EA4E6B-FB4E-4FE9-9D97-0EF3A1792A13}" dt="2024-06-24T04:41:53.287" v="224" actId="207"/>
          <ac:spMkLst>
            <pc:docMk/>
            <pc:sldMk cId="0" sldId="271"/>
            <ac:spMk id="183" creationId="{00000000-0000-0000-0000-000000000000}"/>
          </ac:spMkLst>
        </pc:spChg>
      </pc:sldChg>
      <pc:sldChg chg="addSp delSp modSp">
        <pc:chgData name="krishna karthikeya" userId="1e51612f5ed01b39" providerId="LiveId" clId="{E2EA4E6B-FB4E-4FE9-9D97-0EF3A1792A13}" dt="2024-06-24T04:48:47.267" v="248" actId="14100"/>
        <pc:sldMkLst>
          <pc:docMk/>
          <pc:sldMk cId="0" sldId="272"/>
        </pc:sldMkLst>
        <pc:picChg chg="add mod">
          <ac:chgData name="krishna karthikeya" userId="1e51612f5ed01b39" providerId="LiveId" clId="{E2EA4E6B-FB4E-4FE9-9D97-0EF3A1792A13}" dt="2024-06-24T04:48:47.267" v="248" actId="14100"/>
          <ac:picMkLst>
            <pc:docMk/>
            <pc:sldMk cId="0" sldId="272"/>
            <ac:picMk id="2" creationId="{5B171D14-3E2C-17A6-3264-4DFD434C9312}"/>
          </ac:picMkLst>
        </pc:picChg>
        <pc:picChg chg="del">
          <ac:chgData name="krishna karthikeya" userId="1e51612f5ed01b39" providerId="LiveId" clId="{E2EA4E6B-FB4E-4FE9-9D97-0EF3A1792A13}" dt="2024-06-24T04:47:51.945" v="241" actId="21"/>
          <ac:picMkLst>
            <pc:docMk/>
            <pc:sldMk cId="0" sldId="272"/>
            <ac:picMk id="4098" creationId="{485FFA52-B467-E42E-9B84-C383579B16E7}"/>
          </ac:picMkLst>
        </pc:picChg>
      </pc:sldChg>
      <pc:sldChg chg="addSp delSp modSp">
        <pc:chgData name="krishna karthikeya" userId="1e51612f5ed01b39" providerId="LiveId" clId="{E2EA4E6B-FB4E-4FE9-9D97-0EF3A1792A13}" dt="2024-06-24T06:23:57.170" v="271" actId="14100"/>
        <pc:sldMkLst>
          <pc:docMk/>
          <pc:sldMk cId="806618771" sldId="273"/>
        </pc:sldMkLst>
        <pc:picChg chg="add mod">
          <ac:chgData name="krishna karthikeya" userId="1e51612f5ed01b39" providerId="LiveId" clId="{E2EA4E6B-FB4E-4FE9-9D97-0EF3A1792A13}" dt="2024-06-24T06:23:57.170" v="271" actId="14100"/>
          <ac:picMkLst>
            <pc:docMk/>
            <pc:sldMk cId="806618771" sldId="273"/>
            <ac:picMk id="1026" creationId="{530D89B4-0673-631C-02DA-06A251C9DDA9}"/>
          </ac:picMkLst>
        </pc:picChg>
        <pc:picChg chg="del">
          <ac:chgData name="krishna karthikeya" userId="1e51612f5ed01b39" providerId="LiveId" clId="{E2EA4E6B-FB4E-4FE9-9D97-0EF3A1792A13}" dt="2024-06-24T03:14:57.670" v="25" actId="21"/>
          <ac:picMkLst>
            <pc:docMk/>
            <pc:sldMk cId="806618771" sldId="273"/>
            <ac:picMk id="2050" creationId="{098994F3-2C20-2270-1CEC-BF24F050D6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16063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0556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7195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5876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720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466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653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1156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39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0034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6/24/2024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915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6/24/2024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509"/>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073238" y="465223"/>
            <a:ext cx="6436654"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dirty="0">
                <a:latin typeface="Arial"/>
                <a:ea typeface="Arial"/>
                <a:cs typeface="Arial"/>
                <a:sym typeface="Arial"/>
              </a:rPr>
              <a:t>L</a:t>
            </a:r>
            <a:r>
              <a:rPr lang="en" sz="2400" b="1" dirty="0">
                <a:latin typeface="Arial"/>
                <a:ea typeface="Arial"/>
                <a:cs typeface="Arial"/>
                <a:sym typeface="Arial"/>
              </a:rPr>
              <a:t>ibrary management system</a:t>
            </a:r>
            <a:endParaRPr lang="en" sz="24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sng" strike="noStrike" cap="none" dirty="0">
              <a:solidFill>
                <a:srgbClr val="4A86E8"/>
              </a:solidFill>
              <a:latin typeface="Arial"/>
              <a:ea typeface="Arial"/>
              <a:cs typeface="Arial"/>
              <a:sym typeface="Arial"/>
            </a:endParaRPr>
          </a:p>
        </p:txBody>
      </p:sp>
      <p:pic>
        <p:nvPicPr>
          <p:cNvPr id="55" name="Google Shape;55;p13"/>
          <p:cNvPicPr preferRelativeResize="0"/>
          <p:nvPr/>
        </p:nvPicPr>
        <p:blipFill rotWithShape="1">
          <a:blip r:embed="rId3">
            <a:alphaModFix/>
          </a:blip>
          <a:srcRect/>
          <a:stretch/>
        </p:blipFill>
        <p:spPr>
          <a:xfrm>
            <a:off x="0" y="3523"/>
            <a:ext cx="923400" cy="923400"/>
          </a:xfrm>
          <a:prstGeom prst="rect">
            <a:avLst/>
          </a:prstGeom>
          <a:noFill/>
          <a:ln>
            <a:noFill/>
          </a:ln>
        </p:spPr>
      </p:pic>
      <p:pic>
        <p:nvPicPr>
          <p:cNvPr id="56" name="Google Shape;56;p13"/>
          <p:cNvPicPr preferRelativeResize="0"/>
          <p:nvPr/>
        </p:nvPicPr>
        <p:blipFill rotWithShape="1">
          <a:blip r:embed="rId4">
            <a:alphaModFix/>
          </a:blip>
          <a:srcRect/>
          <a:stretch/>
        </p:blipFill>
        <p:spPr>
          <a:xfrm>
            <a:off x="8311250" y="3525"/>
            <a:ext cx="832742" cy="985200"/>
          </a:xfrm>
          <a:prstGeom prst="rect">
            <a:avLst/>
          </a:prstGeom>
          <a:noFill/>
          <a:ln>
            <a:noFill/>
          </a:ln>
        </p:spPr>
      </p:pic>
      <p:sp>
        <p:nvSpPr>
          <p:cNvPr id="57" name="Google Shape;57;p13"/>
          <p:cNvSpPr txBox="1"/>
          <p:nvPr/>
        </p:nvSpPr>
        <p:spPr>
          <a:xfrm>
            <a:off x="1462847" y="43137"/>
            <a:ext cx="59523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rgbClr val="000000"/>
                </a:solidFill>
                <a:latin typeface="Times New Roman"/>
                <a:ea typeface="Times New Roman"/>
                <a:cs typeface="Times New Roman"/>
                <a:sym typeface="Times New Roman"/>
              </a:rPr>
              <a:t>CSA0964– Programming in Java - Professional Level</a:t>
            </a:r>
          </a:p>
        </p:txBody>
      </p:sp>
      <p:sp>
        <p:nvSpPr>
          <p:cNvPr id="58" name="Google Shape;58;p13"/>
          <p:cNvSpPr txBox="1"/>
          <p:nvPr/>
        </p:nvSpPr>
        <p:spPr>
          <a:xfrm>
            <a:off x="550127" y="3200777"/>
            <a:ext cx="9144000" cy="1477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Guided By,</a:t>
            </a:r>
            <a:r>
              <a:rPr lang="en" sz="1800" b="0" i="0" u="none" strike="noStrike" cap="none" dirty="0">
                <a:solidFill>
                  <a:srgbClr val="000000"/>
                </a:solidFill>
                <a:latin typeface="Times New Roman"/>
                <a:ea typeface="Times New Roman"/>
                <a:cs typeface="Times New Roman"/>
                <a:sym typeface="Times New Roman"/>
              </a:rPr>
              <a:t>                                                                                              </a:t>
            </a:r>
            <a:r>
              <a:rPr lang="en" sz="1800" b="1" i="0" u="none" strike="noStrike" cap="none" dirty="0">
                <a:solidFill>
                  <a:srgbClr val="000000"/>
                </a:solidFill>
                <a:latin typeface="Times New Roman"/>
                <a:ea typeface="Times New Roman"/>
                <a:cs typeface="Times New Roman"/>
                <a:sym typeface="Times New Roman"/>
              </a:rPr>
              <a:t>Project By,</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T. Vincent Gnanaraj                                                                                </a:t>
            </a:r>
            <a:r>
              <a:rPr lang="en" b="0" i="0" u="none" strike="noStrike" cap="none" dirty="0">
                <a:solidFill>
                  <a:srgbClr val="000000"/>
                </a:solidFill>
                <a:latin typeface="Times New Roman"/>
                <a:ea typeface="Times New Roman"/>
                <a:cs typeface="Times New Roman"/>
                <a:sym typeface="Times New Roman"/>
              </a:rPr>
              <a:t>M.Monish</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(Course Faculty)  </a:t>
            </a:r>
            <a:r>
              <a:rPr lang="en" sz="1800" b="0" i="1" u="none" strike="noStrike" cap="none" dirty="0">
                <a:solidFill>
                  <a:srgbClr val="000000"/>
                </a:solidFill>
                <a:latin typeface="Times New Roman"/>
                <a:ea typeface="Times New Roman"/>
                <a:cs typeface="Times New Roman"/>
                <a:sym typeface="Times New Roman"/>
              </a:rPr>
              <a:t>                                                                                  </a:t>
            </a:r>
            <a:r>
              <a:rPr lang="en" sz="1800" b="0" i="0" u="none" strike="noStrike" cap="none" dirty="0">
                <a:solidFill>
                  <a:srgbClr val="000000"/>
                </a:solidFill>
                <a:latin typeface="Times New Roman"/>
                <a:ea typeface="Times New Roman"/>
                <a:cs typeface="Times New Roman"/>
                <a:sym typeface="Times New Roman"/>
              </a:rPr>
              <a:t>(192</a:t>
            </a:r>
            <a:r>
              <a:rPr lang="en" dirty="0">
                <a:solidFill>
                  <a:srgbClr val="000000"/>
                </a:solidFill>
                <a:latin typeface="Times New Roman"/>
                <a:ea typeface="Times New Roman"/>
                <a:cs typeface="Times New Roman"/>
                <a:sym typeface="Times New Roman"/>
              </a:rPr>
              <a:t>210315</a:t>
            </a:r>
            <a:r>
              <a:rPr lang="en" sz="1800" b="0"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Programming in Java                                                                C</a:t>
            </a:r>
            <a:r>
              <a:rPr lang="en" dirty="0">
                <a:solidFill>
                  <a:srgbClr val="000000"/>
                </a:solidFill>
                <a:latin typeface="Times New Roman"/>
                <a:ea typeface="Times New Roman"/>
                <a:cs typeface="Times New Roman"/>
                <a:sym typeface="Times New Roman"/>
              </a:rPr>
              <a:t>omputer Science Engineering</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SSE, SIMATS		                                                                              SSE, SIMATS</a:t>
            </a:r>
            <a:endParaRPr sz="1800" b="0" i="0" u="none" strike="noStrike" cap="none" dirty="0">
              <a:solidFill>
                <a:srgbClr val="000000"/>
              </a:solidFill>
              <a:latin typeface="Arial"/>
              <a:ea typeface="Arial"/>
              <a:cs typeface="Arial"/>
              <a:sym typeface="Arial"/>
            </a:endParaRPr>
          </a:p>
        </p:txBody>
      </p:sp>
      <p:pic>
        <p:nvPicPr>
          <p:cNvPr id="2050" name="Picture 2" descr="Library Management System using MYSQL - Analytics Vidhya">
            <a:extLst>
              <a:ext uri="{FF2B5EF4-FFF2-40B4-BE49-F238E27FC236}">
                <a16:creationId xmlns:a16="http://schemas.microsoft.com/office/drawing/2014/main" id="{45B72A25-3B4A-86E1-FCD6-56F4ABDD94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735" y="1042515"/>
            <a:ext cx="4811573" cy="2274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a:stretch/>
        </p:blipFill>
        <p:spPr>
          <a:xfrm>
            <a:off x="0" y="-125"/>
            <a:ext cx="857950" cy="857950"/>
          </a:xfrm>
          <a:prstGeom prst="rect">
            <a:avLst/>
          </a:prstGeom>
          <a:noFill/>
          <a:ln>
            <a:noFill/>
          </a:ln>
        </p:spPr>
      </p:pic>
      <p:pic>
        <p:nvPicPr>
          <p:cNvPr id="158" name="Google Shape;158;p25"/>
          <p:cNvPicPr preferRelativeResize="0"/>
          <p:nvPr/>
        </p:nvPicPr>
        <p:blipFill rotWithShape="1">
          <a:blip r:embed="rId4">
            <a:alphaModFix/>
          </a:blip>
          <a:srcRect/>
          <a:stretch/>
        </p:blipFill>
        <p:spPr>
          <a:xfrm>
            <a:off x="8418800" y="25300"/>
            <a:ext cx="725200" cy="857950"/>
          </a:xfrm>
          <a:prstGeom prst="rect">
            <a:avLst/>
          </a:prstGeom>
          <a:noFill/>
          <a:ln>
            <a:noFill/>
          </a:ln>
        </p:spPr>
      </p:pic>
      <p:sp>
        <p:nvSpPr>
          <p:cNvPr id="159" name="Google Shape;159;p25"/>
          <p:cNvSpPr txBox="1"/>
          <p:nvPr/>
        </p:nvSpPr>
        <p:spPr>
          <a:xfrm>
            <a:off x="3616863" y="198000"/>
            <a:ext cx="22989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Arial"/>
                <a:ea typeface="Arial"/>
                <a:cs typeface="Arial"/>
                <a:sym typeface="Arial"/>
              </a:rPr>
              <a:t>Final Output</a:t>
            </a:r>
            <a:endParaRPr sz="2000" b="1"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CF7E7437-2D18-7123-E3EF-187758A29219}"/>
              </a:ext>
            </a:extLst>
          </p:cNvPr>
          <p:cNvPicPr>
            <a:picLocks noChangeAspect="1"/>
          </p:cNvPicPr>
          <p:nvPr/>
        </p:nvPicPr>
        <p:blipFill>
          <a:blip r:embed="rId5"/>
          <a:srcRect/>
          <a:stretch>
            <a:fillRect/>
          </a:stretch>
        </p:blipFill>
        <p:spPr bwMode="auto">
          <a:xfrm>
            <a:off x="201336" y="1040235"/>
            <a:ext cx="2298583" cy="2960265"/>
          </a:xfrm>
          <a:prstGeom prst="rect">
            <a:avLst/>
          </a:prstGeom>
          <a:noFill/>
          <a:ln w="9525">
            <a:noFill/>
            <a:miter lim="800000"/>
            <a:headEnd/>
            <a:tailEnd/>
          </a:ln>
        </p:spPr>
      </p:pic>
      <p:pic>
        <p:nvPicPr>
          <p:cNvPr id="4" name="Picture 3">
            <a:extLst>
              <a:ext uri="{FF2B5EF4-FFF2-40B4-BE49-F238E27FC236}">
                <a16:creationId xmlns:a16="http://schemas.microsoft.com/office/drawing/2014/main" id="{CD69439E-576C-53C7-4136-52DB79F3736A}"/>
              </a:ext>
            </a:extLst>
          </p:cNvPr>
          <p:cNvPicPr>
            <a:picLocks noChangeAspect="1"/>
          </p:cNvPicPr>
          <p:nvPr/>
        </p:nvPicPr>
        <p:blipFill>
          <a:blip r:embed="rId6"/>
          <a:srcRect/>
          <a:stretch>
            <a:fillRect/>
          </a:stretch>
        </p:blipFill>
        <p:spPr bwMode="auto">
          <a:xfrm>
            <a:off x="2583809" y="1040235"/>
            <a:ext cx="2508307" cy="3298402"/>
          </a:xfrm>
          <a:prstGeom prst="rect">
            <a:avLst/>
          </a:prstGeom>
          <a:noFill/>
          <a:ln w="9525">
            <a:noFill/>
            <a:miter lim="800000"/>
            <a:headEnd/>
            <a:tailEnd/>
          </a:ln>
        </p:spPr>
      </p:pic>
      <p:pic>
        <p:nvPicPr>
          <p:cNvPr id="5" name="Picture 4">
            <a:extLst>
              <a:ext uri="{FF2B5EF4-FFF2-40B4-BE49-F238E27FC236}">
                <a16:creationId xmlns:a16="http://schemas.microsoft.com/office/drawing/2014/main" id="{44468F4B-6946-FCB6-A46D-0B144C745EB7}"/>
              </a:ext>
            </a:extLst>
          </p:cNvPr>
          <p:cNvPicPr>
            <a:picLocks noChangeAspect="1"/>
          </p:cNvPicPr>
          <p:nvPr/>
        </p:nvPicPr>
        <p:blipFill>
          <a:blip r:embed="rId5"/>
          <a:srcRect/>
          <a:stretch>
            <a:fillRect/>
          </a:stretch>
        </p:blipFill>
        <p:spPr bwMode="auto">
          <a:xfrm>
            <a:off x="5259896" y="1142999"/>
            <a:ext cx="1686187" cy="3195637"/>
          </a:xfrm>
          <a:prstGeom prst="rect">
            <a:avLst/>
          </a:prstGeom>
          <a:noFill/>
          <a:ln w="9525">
            <a:noFill/>
            <a:miter lim="800000"/>
            <a:headEnd/>
            <a:tailEnd/>
          </a:ln>
        </p:spPr>
      </p:pic>
      <p:pic>
        <p:nvPicPr>
          <p:cNvPr id="6" name="Picture 5">
            <a:extLst>
              <a:ext uri="{FF2B5EF4-FFF2-40B4-BE49-F238E27FC236}">
                <a16:creationId xmlns:a16="http://schemas.microsoft.com/office/drawing/2014/main" id="{101D9D85-AA87-8B0F-C895-DE9B7A3304BE}"/>
              </a:ext>
            </a:extLst>
          </p:cNvPr>
          <p:cNvPicPr>
            <a:picLocks noChangeAspect="1"/>
          </p:cNvPicPr>
          <p:nvPr/>
        </p:nvPicPr>
        <p:blipFill>
          <a:blip r:embed="rId7"/>
          <a:srcRect/>
          <a:stretch>
            <a:fillRect/>
          </a:stretch>
        </p:blipFill>
        <p:spPr bwMode="auto">
          <a:xfrm>
            <a:off x="7113862" y="1142998"/>
            <a:ext cx="2030137" cy="311021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23"/>
          <p:cNvPicPr preferRelativeResize="0"/>
          <p:nvPr/>
        </p:nvPicPr>
        <p:blipFill rotWithShape="1">
          <a:blip r:embed="rId3">
            <a:alphaModFix/>
          </a:blip>
          <a:srcRect/>
          <a:stretch/>
        </p:blipFill>
        <p:spPr>
          <a:xfrm>
            <a:off x="0" y="0"/>
            <a:ext cx="886350" cy="854825"/>
          </a:xfrm>
          <a:prstGeom prst="rect">
            <a:avLst/>
          </a:prstGeom>
          <a:noFill/>
          <a:ln>
            <a:noFill/>
          </a:ln>
        </p:spPr>
      </p:pic>
      <p:pic>
        <p:nvPicPr>
          <p:cNvPr id="142" name="Google Shape;142;p23"/>
          <p:cNvPicPr preferRelativeResize="0"/>
          <p:nvPr/>
        </p:nvPicPr>
        <p:blipFill rotWithShape="1">
          <a:blip r:embed="rId4">
            <a:alphaModFix/>
          </a:blip>
          <a:srcRect/>
          <a:stretch/>
        </p:blipFill>
        <p:spPr>
          <a:xfrm>
            <a:off x="8236950" y="0"/>
            <a:ext cx="886350" cy="925825"/>
          </a:xfrm>
          <a:prstGeom prst="rect">
            <a:avLst/>
          </a:prstGeom>
          <a:noFill/>
          <a:ln>
            <a:noFill/>
          </a:ln>
        </p:spPr>
      </p:pic>
      <p:sp>
        <p:nvSpPr>
          <p:cNvPr id="143" name="Google Shape;143;p23"/>
          <p:cNvSpPr txBox="1"/>
          <p:nvPr/>
        </p:nvSpPr>
        <p:spPr>
          <a:xfrm>
            <a:off x="3344684" y="196562"/>
            <a:ext cx="3297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Arial"/>
                <a:ea typeface="Arial"/>
                <a:cs typeface="Arial"/>
                <a:sym typeface="Arial"/>
              </a:rPr>
              <a:t>Testing</a:t>
            </a:r>
            <a:endParaRPr sz="20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AAC288F-ADA9-931E-36EB-C8C56DE556A3}"/>
              </a:ext>
            </a:extLst>
          </p:cNvPr>
          <p:cNvSpPr txBox="1"/>
          <p:nvPr/>
        </p:nvSpPr>
        <p:spPr>
          <a:xfrm>
            <a:off x="183617" y="677657"/>
            <a:ext cx="8342334" cy="4031873"/>
          </a:xfrm>
          <a:prstGeom prst="rect">
            <a:avLst/>
          </a:prstGeom>
          <a:noFill/>
        </p:spPr>
        <p:txBody>
          <a:bodyPr wrap="square">
            <a:spAutoFit/>
          </a:bodyPr>
          <a:lstStyle/>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b="1" dirty="0">
                <a:latin typeface="Times New Roman" panose="02020603050405020304" pitchFamily="18" charset="0"/>
                <a:cs typeface="Times New Roman" panose="02020603050405020304" pitchFamily="18" charset="0"/>
              </a:rPr>
              <a:t>Functionality Testing:</a:t>
            </a:r>
          </a:p>
          <a:p>
            <a:r>
              <a:rPr lang="en-US" sz="1600" dirty="0">
                <a:latin typeface="Times New Roman" panose="02020603050405020304" pitchFamily="18" charset="0"/>
                <a:cs typeface="Times New Roman" panose="02020603050405020304" pitchFamily="18" charset="0"/>
              </a:rPr>
              <a:t>Verify that all core functions such as cataloging, member management, circulation, and reporting work correctly.Ensure that users can perform essential tasks like adding books, registering members, borrowing and returning items without errors.</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2. Security Testing: </a:t>
            </a:r>
          </a:p>
          <a:p>
            <a:r>
              <a:rPr lang="en-IN"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est user authentication mechanisms to ensure that only authorized users can access the system. Verify encryption of sensitive data like user passwords and transaction details to prevent unauthorized access.</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3.</a:t>
            </a:r>
            <a:r>
              <a:rPr lang="en-US" sz="1600" b="1" dirty="0">
                <a:latin typeface="Times New Roman" panose="02020603050405020304" pitchFamily="18" charset="0"/>
                <a:cs typeface="Times New Roman" panose="02020603050405020304" pitchFamily="18" charset="0"/>
              </a:rPr>
              <a:t> Usability Testing:</a:t>
            </a:r>
          </a:p>
          <a:p>
            <a:r>
              <a:rPr lang="en-US" sz="1600" dirty="0">
                <a:latin typeface="Times New Roman" panose="02020603050405020304" pitchFamily="18" charset="0"/>
                <a:cs typeface="Times New Roman" panose="02020603050405020304" pitchFamily="18" charset="0"/>
              </a:rPr>
              <a:t>Evaluate the system's user interface for ease of use, intuitiveness, and efficiency.</a:t>
            </a:r>
          </a:p>
          <a:p>
            <a:r>
              <a:rPr lang="en-US" sz="1600" dirty="0">
                <a:latin typeface="Times New Roman" panose="02020603050405020304" pitchFamily="18" charset="0"/>
                <a:cs typeface="Times New Roman" panose="02020603050405020304" pitchFamily="18" charset="0"/>
              </a:rPr>
              <a:t>Ensure that navigation is straightforward and that users can easily find and use the system's features</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a:stretch/>
        </p:blipFill>
        <p:spPr>
          <a:xfrm>
            <a:off x="0" y="-19600"/>
            <a:ext cx="801100" cy="801100"/>
          </a:xfrm>
          <a:prstGeom prst="rect">
            <a:avLst/>
          </a:prstGeom>
          <a:noFill/>
          <a:ln>
            <a:noFill/>
          </a:ln>
        </p:spPr>
      </p:pic>
      <p:pic>
        <p:nvPicPr>
          <p:cNvPr id="149" name="Google Shape;149;p24"/>
          <p:cNvPicPr preferRelativeResize="0"/>
          <p:nvPr/>
        </p:nvPicPr>
        <p:blipFill rotWithShape="1">
          <a:blip r:embed="rId4">
            <a:alphaModFix/>
          </a:blip>
          <a:srcRect/>
          <a:stretch/>
        </p:blipFill>
        <p:spPr>
          <a:xfrm>
            <a:off x="8342900" y="-19600"/>
            <a:ext cx="801100" cy="947756"/>
          </a:xfrm>
          <a:prstGeom prst="rect">
            <a:avLst/>
          </a:prstGeom>
          <a:noFill/>
          <a:ln>
            <a:noFill/>
          </a:ln>
        </p:spPr>
      </p:pic>
      <p:sp>
        <p:nvSpPr>
          <p:cNvPr id="150" name="Google Shape;150;p24"/>
          <p:cNvSpPr txBox="1"/>
          <p:nvPr/>
        </p:nvSpPr>
        <p:spPr>
          <a:xfrm>
            <a:off x="3164769" y="30659"/>
            <a:ext cx="3870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IN" sz="2000" b="1" i="0" u="none" strike="noStrike" cap="none" dirty="0">
                <a:solidFill>
                  <a:srgbClr val="000000"/>
                </a:solidFill>
                <a:latin typeface="Times New Roman"/>
                <a:ea typeface="Times New Roman"/>
                <a:cs typeface="Times New Roman"/>
                <a:sym typeface="Times New Roman"/>
              </a:rPr>
              <a:t>Implementation</a:t>
            </a:r>
            <a:endParaRPr sz="2000" b="1" i="0" u="none" strike="noStrike" cap="none" dirty="0">
              <a:solidFill>
                <a:srgbClr val="000000"/>
              </a:solidFill>
              <a:latin typeface="Times New Roman"/>
              <a:ea typeface="Times New Roman"/>
              <a:cs typeface="Times New Roman"/>
              <a:sym typeface="Times New Roman"/>
            </a:endParaRPr>
          </a:p>
        </p:txBody>
      </p:sp>
      <p:sp>
        <p:nvSpPr>
          <p:cNvPr id="151" name="Google Shape;151;p24"/>
          <p:cNvSpPr txBox="1"/>
          <p:nvPr/>
        </p:nvSpPr>
        <p:spPr>
          <a:xfrm>
            <a:off x="0" y="1909949"/>
            <a:ext cx="8915400" cy="40806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i="0" u="none" strike="noStrike" cap="none" dirty="0">
                <a:latin typeface="Times New Roman" panose="02020603050405020304" pitchFamily="18" charset="0"/>
                <a:ea typeface="Arial"/>
                <a:cs typeface="Times New Roman" panose="02020603050405020304" pitchFamily="18" charset="0"/>
                <a:sym typeface="Arial"/>
              </a:rPr>
              <a:t>Plan the system architecture and user interface layout, considering requirements and stakeholders' inputs.</a:t>
            </a:r>
          </a:p>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i="0" u="none" strike="noStrike" cap="none" dirty="0">
                <a:latin typeface="Times New Roman" panose="02020603050405020304" pitchFamily="18" charset="0"/>
                <a:ea typeface="Arial"/>
                <a:cs typeface="Times New Roman" panose="02020603050405020304" pitchFamily="18" charset="0"/>
                <a:sym typeface="Arial"/>
              </a:rPr>
              <a:t> Implement core functionalities using technologies like JavaFX for the user interface and MySQL for the database.</a:t>
            </a:r>
            <a:endParaRPr lang="en-IN" sz="1600" dirty="0">
              <a:latin typeface="Times New Roman" panose="02020603050405020304" pitchFamily="18" charset="0"/>
              <a:ea typeface="Arial"/>
              <a:cs typeface="Times New Roman" panose="02020603050405020304" pitchFamily="18" charset="0"/>
              <a:sym typeface="Arial"/>
            </a:endParaRPr>
          </a:p>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i="0" u="none" strike="noStrike" cap="none" dirty="0">
                <a:latin typeface="Times New Roman" panose="02020603050405020304" pitchFamily="18" charset="0"/>
                <a:ea typeface="Arial"/>
                <a:cs typeface="Times New Roman" panose="02020603050405020304" pitchFamily="18" charset="0"/>
                <a:sym typeface="Arial"/>
              </a:rPr>
              <a:t>Conduct thorough testing, including functionality, security, usability, and compatibility testing, to ensure reliability and security.</a:t>
            </a:r>
          </a:p>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i="0" u="none" strike="noStrike" cap="none" dirty="0">
                <a:latin typeface="Times New Roman" panose="02020603050405020304" pitchFamily="18" charset="0"/>
                <a:ea typeface="Arial"/>
                <a:cs typeface="Times New Roman" panose="02020603050405020304" pitchFamily="18" charset="0"/>
                <a:sym typeface="Arial"/>
              </a:rPr>
              <a:t>Deploy the system, migrate data if needed, conduct user training, and provide ongoing maintenance and support for stability and enhancements.</a:t>
            </a:r>
          </a:p>
        </p:txBody>
      </p:sp>
      <p:pic>
        <p:nvPicPr>
          <p:cNvPr id="4098" name="Picture 2" descr="Library Management System Project ...">
            <a:extLst>
              <a:ext uri="{FF2B5EF4-FFF2-40B4-BE49-F238E27FC236}">
                <a16:creationId xmlns:a16="http://schemas.microsoft.com/office/drawing/2014/main" id="{D04BD3EC-008B-27E2-2331-B0EC58375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413" y="468351"/>
            <a:ext cx="3611941" cy="1583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a:stretch/>
        </p:blipFill>
        <p:spPr>
          <a:xfrm>
            <a:off x="0" y="0"/>
            <a:ext cx="801100" cy="801100"/>
          </a:xfrm>
          <a:prstGeom prst="rect">
            <a:avLst/>
          </a:prstGeom>
          <a:noFill/>
          <a:ln>
            <a:noFill/>
          </a:ln>
        </p:spPr>
      </p:pic>
      <p:pic>
        <p:nvPicPr>
          <p:cNvPr id="174" name="Google Shape;174;p27"/>
          <p:cNvPicPr preferRelativeResize="0"/>
          <p:nvPr/>
        </p:nvPicPr>
        <p:blipFill rotWithShape="1">
          <a:blip r:embed="rId4">
            <a:alphaModFix/>
          </a:blip>
          <a:srcRect/>
          <a:stretch/>
        </p:blipFill>
        <p:spPr>
          <a:xfrm>
            <a:off x="8404875" y="17063"/>
            <a:ext cx="739121" cy="874425"/>
          </a:xfrm>
          <a:prstGeom prst="rect">
            <a:avLst/>
          </a:prstGeom>
          <a:noFill/>
          <a:ln>
            <a:noFill/>
          </a:ln>
        </p:spPr>
      </p:pic>
      <p:sp>
        <p:nvSpPr>
          <p:cNvPr id="175" name="Google Shape;175;p27"/>
          <p:cNvSpPr txBox="1"/>
          <p:nvPr/>
        </p:nvSpPr>
        <p:spPr>
          <a:xfrm>
            <a:off x="3455473" y="321100"/>
            <a:ext cx="3051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latin typeface="Arial"/>
                <a:ea typeface="Arial"/>
                <a:cs typeface="Arial"/>
                <a:sym typeface="Arial"/>
              </a:rPr>
              <a:t>Future Scope</a:t>
            </a:r>
            <a:endParaRPr sz="1800" b="1" i="0" u="none" strike="noStrike" cap="none" dirty="0">
              <a:latin typeface="Arial"/>
              <a:ea typeface="Arial"/>
              <a:cs typeface="Arial"/>
              <a:sym typeface="Arial"/>
            </a:endParaRPr>
          </a:p>
        </p:txBody>
      </p:sp>
      <p:sp>
        <p:nvSpPr>
          <p:cNvPr id="3" name="TextBox 2">
            <a:extLst>
              <a:ext uri="{FF2B5EF4-FFF2-40B4-BE49-F238E27FC236}">
                <a16:creationId xmlns:a16="http://schemas.microsoft.com/office/drawing/2014/main" id="{7A0CF92F-E297-D5ED-8974-BEDDE54DC622}"/>
              </a:ext>
            </a:extLst>
          </p:cNvPr>
          <p:cNvSpPr txBox="1"/>
          <p:nvPr/>
        </p:nvSpPr>
        <p:spPr>
          <a:xfrm>
            <a:off x="244211" y="971453"/>
            <a:ext cx="8530224" cy="378565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Explore integrating emerging technologies such as artificial intelligence (AI) for personalized recommendations, or blockchain for enhanced security and transparency in transactions.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Focus on improving the user interface and experience by incorporating modern design principles, responsive layouts, and accessibility features to cater to a diverse user base.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Consider developing a mobile version of your LMS using Java frameworks like JavaFX for Android or using cross-platform tools like Flutter or React Native to reach a wider audience and provide convenience for users on-the-go.</a:t>
            </a:r>
          </a:p>
          <a:p>
            <a:pPr marL="285750" indent="-285750">
              <a:buFont typeface="Arial" panose="020B0604020202020204" pitchFamily="34" charset="0"/>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Continuously add new features and functionalities to your LMS based on user feedback and evolving requirements, such as support for digital resources, multimedia content, social collaboration, or advanced search capabilities.</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6"/>
          <p:cNvPicPr preferRelativeResize="0"/>
          <p:nvPr/>
        </p:nvPicPr>
        <p:blipFill rotWithShape="1">
          <a:blip r:embed="rId3">
            <a:alphaModFix/>
          </a:blip>
          <a:srcRect/>
          <a:stretch/>
        </p:blipFill>
        <p:spPr>
          <a:xfrm>
            <a:off x="0" y="-27225"/>
            <a:ext cx="801100" cy="801100"/>
          </a:xfrm>
          <a:prstGeom prst="rect">
            <a:avLst/>
          </a:prstGeom>
          <a:noFill/>
          <a:ln>
            <a:noFill/>
          </a:ln>
        </p:spPr>
      </p:pic>
      <p:pic>
        <p:nvPicPr>
          <p:cNvPr id="166" name="Google Shape;166;p26"/>
          <p:cNvPicPr preferRelativeResize="0"/>
          <p:nvPr/>
        </p:nvPicPr>
        <p:blipFill rotWithShape="1">
          <a:blip r:embed="rId4">
            <a:alphaModFix/>
          </a:blip>
          <a:srcRect/>
          <a:stretch/>
        </p:blipFill>
        <p:spPr>
          <a:xfrm>
            <a:off x="8342900" y="0"/>
            <a:ext cx="801100" cy="947756"/>
          </a:xfrm>
          <a:prstGeom prst="rect">
            <a:avLst/>
          </a:prstGeom>
          <a:noFill/>
          <a:ln>
            <a:noFill/>
          </a:ln>
        </p:spPr>
      </p:pic>
      <p:sp>
        <p:nvSpPr>
          <p:cNvPr id="167" name="Google Shape;167;p26"/>
          <p:cNvSpPr txBox="1"/>
          <p:nvPr/>
        </p:nvSpPr>
        <p:spPr>
          <a:xfrm>
            <a:off x="3253489" y="319975"/>
            <a:ext cx="2880300" cy="45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i="0" u="none" strike="noStrike" cap="none" dirty="0">
                <a:latin typeface="Arial"/>
                <a:ea typeface="Arial"/>
                <a:cs typeface="Arial"/>
                <a:sym typeface="Arial"/>
              </a:rPr>
              <a:t>CONCLUSION</a:t>
            </a:r>
            <a:endParaRPr sz="2000" b="1" i="0" u="none" strike="noStrike" cap="none" dirty="0">
              <a:latin typeface="Arial"/>
              <a:ea typeface="Arial"/>
              <a:cs typeface="Arial"/>
              <a:sym typeface="Arial"/>
            </a:endParaRPr>
          </a:p>
        </p:txBody>
      </p:sp>
      <p:sp>
        <p:nvSpPr>
          <p:cNvPr id="168" name="Google Shape;168;p26"/>
          <p:cNvSpPr txBox="1"/>
          <p:nvPr/>
        </p:nvSpPr>
        <p:spPr>
          <a:xfrm>
            <a:off x="165430" y="1064712"/>
            <a:ext cx="8655485" cy="3494762"/>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15000"/>
              </a:lnSpc>
              <a:spcBef>
                <a:spcPts val="1200"/>
              </a:spcBef>
              <a:spcAft>
                <a:spcPts val="0"/>
              </a:spcAft>
              <a:buClr>
                <a:srgbClr val="000000"/>
              </a:buClr>
              <a:buSzPts val="1600"/>
              <a:buFont typeface="Wingdings" panose="05000000000000000000" pitchFamily="2" charset="2"/>
              <a:buChar char="§"/>
            </a:pPr>
            <a:r>
              <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rPr>
              <a:t>In conclusion, in JavaFX-based Library Management System (LMS) offers a reliable solution for efficient resource management. Through rigorous testing and maintenance, including bug fixes and updates, the system ensures stability and scalability. </a:t>
            </a:r>
          </a:p>
          <a:p>
            <a:pPr marL="285750" marR="0" lvl="0" indent="-285750" algn="just" rtl="0">
              <a:lnSpc>
                <a:spcPct val="115000"/>
              </a:lnSpc>
              <a:spcBef>
                <a:spcPts val="1200"/>
              </a:spcBef>
              <a:spcAft>
                <a:spcPts val="0"/>
              </a:spcAft>
              <a:buClr>
                <a:srgbClr val="000000"/>
              </a:buClr>
              <a:buSzPts val="1600"/>
              <a:buFont typeface="Wingdings" panose="05000000000000000000" pitchFamily="2" charset="2"/>
              <a:buChar char="§"/>
            </a:pPr>
            <a:r>
              <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rPr>
              <a:t>Future opportunities for integration with emerging technologies, mobile development, and cloud adoption promise further enhancements. </a:t>
            </a:r>
          </a:p>
          <a:p>
            <a:pPr marL="285750" marR="0" lvl="0" indent="-285750" algn="just" rtl="0">
              <a:lnSpc>
                <a:spcPct val="115000"/>
              </a:lnSpc>
              <a:spcBef>
                <a:spcPts val="1200"/>
              </a:spcBef>
              <a:spcAft>
                <a:spcPts val="0"/>
              </a:spcAft>
              <a:buClr>
                <a:srgbClr val="000000"/>
              </a:buClr>
              <a:buSzPts val="1600"/>
              <a:buFont typeface="Wingdings" panose="05000000000000000000" pitchFamily="2" charset="2"/>
              <a:buChar char="§"/>
            </a:pPr>
            <a:r>
              <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rPr>
              <a:t>By prioritizing user experience and continually expanding features, the LMS remains relevant and adaptable to evolving needs. </a:t>
            </a:r>
          </a:p>
          <a:p>
            <a:pPr marL="285750" marR="0" lvl="0" indent="-285750" algn="just" rtl="0">
              <a:lnSpc>
                <a:spcPct val="115000"/>
              </a:lnSpc>
              <a:spcBef>
                <a:spcPts val="1200"/>
              </a:spcBef>
              <a:spcAft>
                <a:spcPts val="0"/>
              </a:spcAft>
              <a:buClr>
                <a:srgbClr val="000000"/>
              </a:buClr>
              <a:buSzPts val="1600"/>
              <a:buFont typeface="Wingdings" panose="05000000000000000000" pitchFamily="2" charset="2"/>
              <a:buChar char="§"/>
            </a:pPr>
            <a:r>
              <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rPr>
              <a:t>Overall, the JavaFX LMS stands as a robust tool for organizing and accessing knowledge resources, poised for continued growth and innovation in library technology.</a:t>
            </a:r>
          </a:p>
          <a:p>
            <a:pPr marL="0" marR="0" lvl="0" indent="0" algn="just" rtl="0">
              <a:lnSpc>
                <a:spcPct val="115000"/>
              </a:lnSpc>
              <a:spcBef>
                <a:spcPts val="1200"/>
              </a:spcBef>
              <a:spcAft>
                <a:spcPts val="0"/>
              </a:spcAft>
              <a:buClr>
                <a:srgbClr val="000000"/>
              </a:buClr>
              <a:buSzPts val="1600"/>
              <a:buFont typeface="Arial"/>
              <a:buNone/>
            </a:pPr>
            <a:endPar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15000"/>
              </a:lnSpc>
              <a:spcBef>
                <a:spcPts val="1200"/>
              </a:spcBef>
              <a:spcAft>
                <a:spcPts val="0"/>
              </a:spcAft>
              <a:buClr>
                <a:srgbClr val="000000"/>
              </a:buClr>
              <a:buSzPts val="1600"/>
              <a:buFont typeface="Arial"/>
              <a:buNone/>
            </a:pPr>
            <a:endPar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15000"/>
              </a:lnSpc>
              <a:spcBef>
                <a:spcPts val="1200"/>
              </a:spcBef>
              <a:spcAft>
                <a:spcPts val="0"/>
              </a:spcAft>
              <a:buClr>
                <a:srgbClr val="000000"/>
              </a:buClr>
              <a:buSzPts val="1600"/>
              <a:buFont typeface="Arial"/>
              <a:buNone/>
            </a:pPr>
            <a:endParaRPr lang="en-US" sz="16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15000"/>
              </a:lnSpc>
              <a:spcBef>
                <a:spcPts val="1200"/>
              </a:spcBef>
              <a:spcAft>
                <a:spcPts val="0"/>
              </a:spcAft>
              <a:buClr>
                <a:srgbClr val="000000"/>
              </a:buClr>
              <a:buSzPts val="1600"/>
              <a:buFont typeface="Arial"/>
              <a:buNone/>
            </a:pPr>
            <a:endParaRPr lang="en-IN" sz="16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8"/>
          <p:cNvPicPr preferRelativeResize="0"/>
          <p:nvPr/>
        </p:nvPicPr>
        <p:blipFill rotWithShape="1">
          <a:blip r:embed="rId3">
            <a:alphaModFix/>
          </a:blip>
          <a:srcRect/>
          <a:stretch/>
        </p:blipFill>
        <p:spPr>
          <a:xfrm>
            <a:off x="0" y="0"/>
            <a:ext cx="874425" cy="874425"/>
          </a:xfrm>
          <a:prstGeom prst="rect">
            <a:avLst/>
          </a:prstGeom>
          <a:noFill/>
          <a:ln>
            <a:noFill/>
          </a:ln>
        </p:spPr>
      </p:pic>
      <p:pic>
        <p:nvPicPr>
          <p:cNvPr id="182" name="Google Shape;182;p28"/>
          <p:cNvPicPr preferRelativeResize="0"/>
          <p:nvPr/>
        </p:nvPicPr>
        <p:blipFill rotWithShape="1">
          <a:blip r:embed="rId4">
            <a:alphaModFix/>
          </a:blip>
          <a:srcRect/>
          <a:stretch/>
        </p:blipFill>
        <p:spPr>
          <a:xfrm>
            <a:off x="8269576" y="0"/>
            <a:ext cx="874425" cy="874425"/>
          </a:xfrm>
          <a:prstGeom prst="rect">
            <a:avLst/>
          </a:prstGeom>
          <a:noFill/>
          <a:ln>
            <a:noFill/>
          </a:ln>
        </p:spPr>
      </p:pic>
      <p:sp>
        <p:nvSpPr>
          <p:cNvPr id="183" name="Google Shape;183;p28"/>
          <p:cNvSpPr txBox="1"/>
          <p:nvPr/>
        </p:nvSpPr>
        <p:spPr>
          <a:xfrm>
            <a:off x="3318296" y="217125"/>
            <a:ext cx="2983200" cy="65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i="0" u="none" strike="noStrike" cap="none" dirty="0">
                <a:latin typeface="Arial"/>
                <a:ea typeface="Arial"/>
                <a:cs typeface="Arial"/>
                <a:sym typeface="Arial"/>
              </a:rPr>
              <a:t>REFERENCE</a:t>
            </a:r>
            <a:endParaRPr sz="2000" b="1" i="0" u="none" strike="noStrike" cap="none" dirty="0">
              <a:latin typeface="Arial"/>
              <a:ea typeface="Arial"/>
              <a:cs typeface="Arial"/>
              <a:sym typeface="Arial"/>
            </a:endParaRPr>
          </a:p>
        </p:txBody>
      </p:sp>
      <p:sp>
        <p:nvSpPr>
          <p:cNvPr id="184" name="Google Shape;184;p28"/>
          <p:cNvSpPr txBox="1"/>
          <p:nvPr/>
        </p:nvSpPr>
        <p:spPr>
          <a:xfrm>
            <a:off x="0" y="765863"/>
            <a:ext cx="9019641" cy="3960525"/>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t>
            </a:r>
            <a:r>
              <a:rPr lang="en" sz="1600" dirty="0">
                <a:latin typeface="Times New Roman" panose="02020603050405020304" pitchFamily="18" charset="0"/>
                <a:cs typeface="Times New Roman" panose="02020603050405020304" pitchFamily="18" charset="0"/>
              </a:rPr>
              <a:t>1</a:t>
            </a:r>
            <a:r>
              <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t>
            </a:r>
            <a:r>
              <a:rPr lang="en" sz="16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600" dirty="0">
                <a:solidFill>
                  <a:srgbClr val="000000"/>
                </a:solidFill>
                <a:latin typeface="Times New Roman" panose="02020603050405020304" pitchFamily="18" charset="0"/>
                <a:ea typeface="Arial"/>
                <a:cs typeface="Times New Roman" panose="02020603050405020304" pitchFamily="18" charset="0"/>
                <a:sym typeface="Arial"/>
              </a:rPr>
              <a:t>S.  Fu,  Y.  Z., Seinminn,  “Library  Management  System Based  on  Recommendation  System,”  International Conference  on  Information  Computing  and  Applications, Springer, Berlin, Heidelberg, pp 488-497, 2013.</a:t>
            </a:r>
            <a:endParaRPr lang="en" sz="1600" dirty="0">
              <a:latin typeface="Times New Roman" panose="02020603050405020304" pitchFamily="18" charset="0"/>
              <a:cs typeface="Times New Roman" panose="02020603050405020304" pitchFamily="18" charset="0"/>
            </a:endParaRPr>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[2] </a:t>
            </a:r>
            <a:r>
              <a:rPr lang="en-US"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J.  M.  Hellerstein,  M.  Stonebraker,  J.  Hamilton, “Architecture of a Database  System,” Journal Foundations and Trends in Databases, USA, Vol 1, Issue 2, pp 141-259, 2007.</a:t>
            </a:r>
            <a:endParaRPr lang="en" sz="1600" dirty="0">
              <a:latin typeface="Times New Roman" panose="02020603050405020304" pitchFamily="18" charset="0"/>
              <a:cs typeface="Times New Roman" panose="02020603050405020304" pitchFamily="18" charset="0"/>
            </a:endParaRPr>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[3] </a:t>
            </a:r>
            <a:r>
              <a:rPr lang="en-US"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Y.  Nie,  “Digital  Library  Billing  Management  System Design  and  Implementation,”  Advanced  Research  on Electronic  Commerce,  Web  Application,  and Communication.  Communications  in  Computer  and Information Science, vol 143. Springer, Berlin, Heidelberg, pp 352-358, 2011</a:t>
            </a:r>
            <a:endPar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[4] </a:t>
            </a:r>
            <a:r>
              <a:rPr lang="en-IN"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R.  Salman,  “Developing  Multithreaded  Database Application  Using  Java  Tools  and  Oracle  Database Management  System  in  Intranet  Environment,” International  Conference  on  Advanced  Information Technologies and Applications, pp. 67–79, 2015. </a:t>
            </a:r>
            <a:endParaRPr sz="16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9"/>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190" name="Google Shape;190;p29"/>
          <p:cNvPicPr preferRelativeResize="0"/>
          <p:nvPr/>
        </p:nvPicPr>
        <p:blipFill rotWithShape="1">
          <a:blip r:embed="rId4">
            <a:alphaModFix/>
          </a:blip>
          <a:srcRect/>
          <a:stretch/>
        </p:blipFill>
        <p:spPr>
          <a:xfrm>
            <a:off x="8342900" y="0"/>
            <a:ext cx="801100" cy="947756"/>
          </a:xfrm>
          <a:prstGeom prst="rect">
            <a:avLst/>
          </a:prstGeom>
          <a:noFill/>
          <a:ln>
            <a:noFill/>
          </a:ln>
        </p:spPr>
      </p:pic>
      <p:sp>
        <p:nvSpPr>
          <p:cNvPr id="191" name="Google Shape;191;p29"/>
          <p:cNvSpPr txBox="1"/>
          <p:nvPr/>
        </p:nvSpPr>
        <p:spPr>
          <a:xfrm>
            <a:off x="3651238" y="156825"/>
            <a:ext cx="3051900" cy="48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1" i="0" u="none" strike="noStrike" cap="none" dirty="0">
              <a:solidFill>
                <a:schemeClr val="lt1"/>
              </a:solidFill>
              <a:latin typeface="Arial"/>
              <a:ea typeface="Arial"/>
              <a:cs typeface="Arial"/>
              <a:sym typeface="Arial"/>
            </a:endParaRPr>
          </a:p>
        </p:txBody>
      </p:sp>
      <p:sp>
        <p:nvSpPr>
          <p:cNvPr id="192" name="Google Shape;192;p29"/>
          <p:cNvSpPr txBox="1"/>
          <p:nvPr/>
        </p:nvSpPr>
        <p:spPr>
          <a:xfrm>
            <a:off x="1360175" y="925825"/>
            <a:ext cx="6755100" cy="115169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endParaRPr sz="2200" b="0" i="0" u="none" strike="noStrike" cap="none" dirty="0">
              <a:solidFill>
                <a:schemeClr val="lt1"/>
              </a:solidFill>
              <a:latin typeface="Times New Roman"/>
              <a:ea typeface="Times New Roman"/>
              <a:cs typeface="Times New Roman"/>
              <a:sym typeface="Times New Roman"/>
            </a:endParaRPr>
          </a:p>
        </p:txBody>
      </p:sp>
      <p:pic>
        <p:nvPicPr>
          <p:cNvPr id="2" name="Picture 2" descr="84,300+ Thank You Stock Photos ...">
            <a:extLst>
              <a:ext uri="{FF2B5EF4-FFF2-40B4-BE49-F238E27FC236}">
                <a16:creationId xmlns:a16="http://schemas.microsoft.com/office/drawing/2014/main" id="{5B171D14-3E2C-17A6-3264-4DFD434C93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947756"/>
            <a:ext cx="9144000" cy="3609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p:nvPr/>
        </p:nvSpPr>
        <p:spPr>
          <a:xfrm>
            <a:off x="122156" y="3751841"/>
            <a:ext cx="7735500" cy="4539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750" b="1" i="0" u="sng" strike="noStrike" cap="none" dirty="0">
                <a:latin typeface="Times New Roman"/>
                <a:ea typeface="Times New Roman"/>
                <a:cs typeface="Times New Roman"/>
                <a:sym typeface="Times New Roman"/>
              </a:rPr>
              <a:t>Keywords :</a:t>
            </a:r>
            <a:r>
              <a:rPr lang="en" sz="1750" b="1" dirty="0">
                <a:latin typeface="Times New Roman"/>
                <a:ea typeface="Times New Roman"/>
                <a:cs typeface="Times New Roman"/>
                <a:sym typeface="Times New Roman"/>
              </a:rPr>
              <a:t> </a:t>
            </a:r>
            <a:r>
              <a:rPr lang="en" sz="1750" dirty="0">
                <a:latin typeface="Times New Roman"/>
                <a:ea typeface="Times New Roman"/>
                <a:cs typeface="Times New Roman"/>
                <a:sym typeface="Times New Roman"/>
              </a:rPr>
              <a:t>L</a:t>
            </a:r>
            <a:r>
              <a:rPr lang="en" sz="1750" b="0" i="0" u="none" strike="noStrike" cap="none" dirty="0">
                <a:latin typeface="Times New Roman"/>
                <a:ea typeface="Times New Roman"/>
                <a:cs typeface="Times New Roman"/>
                <a:sym typeface="Times New Roman"/>
              </a:rPr>
              <a:t>ibrary Management System, Data Base,security Features </a:t>
            </a:r>
            <a:endParaRPr sz="1750" b="0" i="0" u="none" strike="noStrike" cap="none" dirty="0">
              <a:latin typeface="Times New Roman"/>
              <a:ea typeface="Times New Roman"/>
              <a:cs typeface="Times New Roman"/>
              <a:sym typeface="Times New Roman"/>
            </a:endParaRPr>
          </a:p>
        </p:txBody>
      </p:sp>
      <p:pic>
        <p:nvPicPr>
          <p:cNvPr id="74" name="Google Shape;74;p15"/>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75" name="Google Shape;75;p15"/>
          <p:cNvPicPr preferRelativeResize="0"/>
          <p:nvPr/>
        </p:nvPicPr>
        <p:blipFill rotWithShape="1">
          <a:blip r:embed="rId4">
            <a:alphaModFix/>
          </a:blip>
          <a:srcRect/>
          <a:stretch/>
        </p:blipFill>
        <p:spPr>
          <a:xfrm>
            <a:off x="8303550" y="-9676"/>
            <a:ext cx="819750" cy="969800"/>
          </a:xfrm>
          <a:prstGeom prst="rect">
            <a:avLst/>
          </a:prstGeom>
          <a:noFill/>
          <a:ln>
            <a:noFill/>
          </a:ln>
        </p:spPr>
      </p:pic>
      <p:sp>
        <p:nvSpPr>
          <p:cNvPr id="76" name="Google Shape;76;p15"/>
          <p:cNvSpPr txBox="1"/>
          <p:nvPr/>
        </p:nvSpPr>
        <p:spPr>
          <a:xfrm>
            <a:off x="3181610" y="125260"/>
            <a:ext cx="2254686" cy="15080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latin typeface="Times New Roman"/>
                <a:ea typeface="Times New Roman"/>
                <a:cs typeface="Times New Roman"/>
                <a:sym typeface="Times New Roman"/>
              </a:rPr>
              <a:t>ABSTRACT</a:t>
            </a:r>
          </a:p>
          <a:p>
            <a:pPr marL="0" marR="0" lvl="0" indent="0" algn="l" rtl="0">
              <a:lnSpc>
                <a:spcPct val="100000"/>
              </a:lnSpc>
              <a:spcBef>
                <a:spcPts val="0"/>
              </a:spcBef>
              <a:spcAft>
                <a:spcPts val="0"/>
              </a:spcAft>
              <a:buClr>
                <a:srgbClr val="000000"/>
              </a:buClr>
              <a:buSzPts val="1800"/>
              <a:buFont typeface="Arial"/>
              <a:buNone/>
            </a:pPr>
            <a:endParaRPr lang="en"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8F50E5A4-F2D4-B959-93B3-586139E53F36}"/>
              </a:ext>
            </a:extLst>
          </p:cNvPr>
          <p:cNvSpPr txBox="1"/>
          <p:nvPr/>
        </p:nvSpPr>
        <p:spPr>
          <a:xfrm>
            <a:off x="20700" y="1099848"/>
            <a:ext cx="9123300" cy="2062103"/>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Library Management System (LMS) is a comprehensive software designed to automate library functions, enhancing efficiency for both librarians and patrons. It includes features for cataloging, member management, circulation, and reporting, enabling streamlined data entry, member profile handling, and automated tracking of check-ins and check-outs. The system provides real-time inventory updates, advanced search options, and detailed usage reports to inform library decisions. With a user-friendly interface and mobile compatibility, the LMS ensures easy access and interaction, while robust security measures protect user data and transaction integrity. This system not only improves operational efficiency but also elevates user satisfaction by offering a seamless library experience.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52807" y="1142922"/>
            <a:ext cx="6742131" cy="3185457"/>
          </a:xfrm>
          <a:prstGeom prst="rect">
            <a:avLst/>
          </a:prstGeom>
          <a:noFill/>
          <a:ln>
            <a:noFill/>
          </a:ln>
        </p:spPr>
        <p:txBody>
          <a:bodyPr spcFirstLastPara="1" wrap="square" lIns="91425" tIns="91425" rIns="91425" bIns="91425" anchor="t" anchorCtr="0">
            <a:spAutoFit/>
          </a:bodyPr>
          <a:lstStyle/>
          <a:p>
            <a:pPr marL="285750" lvl="1" indent="-285750" algn="just">
              <a:buSzPts val="1300"/>
              <a:buFont typeface="Arial" panose="020B0604020202020204" pitchFamily="34" charset="0"/>
              <a:buChar char="•"/>
            </a:pPr>
            <a:r>
              <a:rPr lang="en-US" sz="1300" b="0" i="0" u="none" strike="noStrike" cap="none" dirty="0">
                <a:latin typeface="Times New Roman" panose="02020603050405020304" pitchFamily="18" charset="0"/>
                <a:ea typeface="Arial"/>
                <a:cs typeface="Times New Roman" panose="02020603050405020304" pitchFamily="18" charset="0"/>
                <a:sym typeface="Arial"/>
              </a:rPr>
              <a:t>A library management system (LMS) is a software application designed to manage and automate various functions of a library. It serves as an integrated system to streamline the library’s operations, providing numerous benefits and functionalities to both the library staff and its patrons.</a:t>
            </a:r>
          </a:p>
          <a:p>
            <a:pPr marL="0" lvl="1" algn="just">
              <a:buSzPts val="1300"/>
            </a:pPr>
            <a:endParaRPr lang="en-US" sz="1300" b="0" i="0" u="none" strike="noStrike" cap="none" dirty="0">
              <a:latin typeface="Times New Roman" panose="02020603050405020304" pitchFamily="18" charset="0"/>
              <a:ea typeface="Arial"/>
              <a:cs typeface="Times New Roman" panose="02020603050405020304" pitchFamily="18" charset="0"/>
              <a:sym typeface="Arial"/>
            </a:endParaRPr>
          </a:p>
          <a:p>
            <a:pPr marL="285750" lvl="1" indent="-285750" algn="just">
              <a:buSzPts val="1300"/>
              <a:buFont typeface="Arial" panose="020B0604020202020204" pitchFamily="34" charset="0"/>
              <a:buChar char="•"/>
            </a:pPr>
            <a:r>
              <a:rPr lang="en-US" sz="1300" b="0" i="0" u="none" strike="noStrike" cap="none" dirty="0">
                <a:latin typeface="Times New Roman" panose="02020603050405020304" pitchFamily="18" charset="0"/>
                <a:ea typeface="Arial"/>
                <a:cs typeface="Times New Roman" panose="02020603050405020304" pitchFamily="18" charset="0"/>
                <a:sym typeface="Arial"/>
              </a:rPr>
              <a:t>Libraries play a crucial role in providing access to information and resources to a diverse set of users. However, managing a library's operations, which include cataloging, circulation, user management, inventory control, and reporting, can be challenging and time-consuming when done manually.</a:t>
            </a:r>
          </a:p>
          <a:p>
            <a:pPr marL="285750" lvl="1" indent="-285750" algn="just">
              <a:buSzPts val="1300"/>
              <a:buFont typeface="Arial" panose="020B0604020202020204" pitchFamily="34" charset="0"/>
              <a:buChar char="•"/>
            </a:pPr>
            <a:endParaRPr lang="en-US" sz="1300" b="0" i="0" u="none" strike="noStrike" cap="none" dirty="0">
              <a:latin typeface="Times New Roman" panose="02020603050405020304" pitchFamily="18" charset="0"/>
              <a:ea typeface="Arial"/>
              <a:cs typeface="Times New Roman" panose="02020603050405020304" pitchFamily="18" charset="0"/>
              <a:sym typeface="Arial"/>
            </a:endParaRPr>
          </a:p>
          <a:p>
            <a:pPr marL="285750" lvl="1" indent="-285750" algn="just">
              <a:buSzPts val="1300"/>
              <a:buFont typeface="Arial" panose="020B0604020202020204" pitchFamily="34" charset="0"/>
              <a:buChar char="•"/>
            </a:pPr>
            <a:r>
              <a:rPr lang="en-US" sz="1300" b="0" i="0" u="none" strike="noStrike" cap="none" dirty="0">
                <a:latin typeface="Times New Roman" panose="02020603050405020304" pitchFamily="18" charset="0"/>
                <a:ea typeface="Arial"/>
                <a:cs typeface="Times New Roman" panose="02020603050405020304" pitchFamily="18" charset="0"/>
                <a:sym typeface="Arial"/>
              </a:rPr>
              <a:t>The LMS supports efficient data entry, member management, real-time inventory updates, and advanced search options, making library resources easily accessible and manageable.</a:t>
            </a:r>
            <a:endParaRPr lang="en-US" sz="1300" dirty="0">
              <a:latin typeface="Times New Roman" panose="02020603050405020304" pitchFamily="18" charset="0"/>
              <a:ea typeface="Arial"/>
              <a:cs typeface="Times New Roman" panose="02020603050405020304" pitchFamily="18" charset="0"/>
              <a:sym typeface="Arial"/>
            </a:endParaRPr>
          </a:p>
          <a:p>
            <a:pPr marL="285750" lvl="1" indent="-285750" algn="just">
              <a:buSzPts val="1300"/>
              <a:buFont typeface="Arial" panose="020B0604020202020204" pitchFamily="34" charset="0"/>
              <a:buChar char="•"/>
            </a:pPr>
            <a:endParaRPr lang="en-US" sz="1300" dirty="0">
              <a:latin typeface="Times New Roman" panose="02020603050405020304" pitchFamily="18" charset="0"/>
              <a:ea typeface="Arial"/>
              <a:cs typeface="Times New Roman" panose="02020603050405020304" pitchFamily="18" charset="0"/>
              <a:sym typeface="Arial"/>
            </a:endParaRPr>
          </a:p>
          <a:p>
            <a:pPr marL="285750" lvl="1" indent="-285750" algn="just">
              <a:buSzPts val="1300"/>
              <a:buFont typeface="Arial" panose="020B0604020202020204" pitchFamily="34" charset="0"/>
              <a:buChar char="•"/>
            </a:pPr>
            <a:r>
              <a:rPr lang="en-US" sz="1300" b="0" i="0" u="none" strike="noStrike" cap="none" dirty="0">
                <a:latin typeface="Times New Roman" panose="02020603050405020304" pitchFamily="18" charset="0"/>
                <a:ea typeface="Arial"/>
                <a:cs typeface="Times New Roman" panose="02020603050405020304" pitchFamily="18" charset="0"/>
                <a:sym typeface="Arial"/>
              </a:rPr>
              <a:t>The LMS offers an intuitive interface, mobile compatibility, and advanced security measures, ensuring a seamless and secure experience for both librarians and patrons.</a:t>
            </a:r>
            <a:endParaRPr sz="1300" b="0" i="0" u="none" strike="noStrike" cap="none" dirty="0">
              <a:latin typeface="Times New Roman" panose="02020603050405020304" pitchFamily="18" charset="0"/>
              <a:ea typeface="Arial"/>
              <a:cs typeface="Times New Roman" panose="02020603050405020304" pitchFamily="18" charset="0"/>
              <a:sym typeface="Arial"/>
            </a:endParaRPr>
          </a:p>
        </p:txBody>
      </p:sp>
      <p:sp>
        <p:nvSpPr>
          <p:cNvPr id="65" name="Google Shape;65;p14"/>
          <p:cNvSpPr txBox="1"/>
          <p:nvPr/>
        </p:nvSpPr>
        <p:spPr>
          <a:xfrm>
            <a:off x="3185107" y="269341"/>
            <a:ext cx="2639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2000" b="1" i="0" u="none" strike="noStrike" cap="none" dirty="0">
                <a:latin typeface="Arial"/>
                <a:ea typeface="Arial"/>
                <a:cs typeface="Arial"/>
                <a:sym typeface="Arial"/>
              </a:rPr>
              <a:t>Introduction</a:t>
            </a:r>
            <a:endParaRPr sz="2000" b="1" i="0" u="none" strike="noStrike" cap="none" dirty="0">
              <a:latin typeface="Arial"/>
              <a:ea typeface="Arial"/>
              <a:cs typeface="Arial"/>
              <a:sym typeface="Arial"/>
            </a:endParaRPr>
          </a:p>
        </p:txBody>
      </p:sp>
      <p:pic>
        <p:nvPicPr>
          <p:cNvPr id="66" name="Google Shape;66;p14"/>
          <p:cNvPicPr preferRelativeResize="0"/>
          <p:nvPr/>
        </p:nvPicPr>
        <p:blipFill rotWithShape="1">
          <a:blip r:embed="rId3">
            <a:alphaModFix/>
          </a:blip>
          <a:srcRect/>
          <a:stretch/>
        </p:blipFill>
        <p:spPr>
          <a:xfrm>
            <a:off x="4725" y="-26800"/>
            <a:ext cx="881625" cy="881625"/>
          </a:xfrm>
          <a:prstGeom prst="rect">
            <a:avLst/>
          </a:prstGeom>
          <a:noFill/>
          <a:ln>
            <a:noFill/>
          </a:ln>
        </p:spPr>
      </p:pic>
      <p:pic>
        <p:nvPicPr>
          <p:cNvPr id="67" name="Google Shape;67;p14"/>
          <p:cNvPicPr preferRelativeResize="0"/>
          <p:nvPr/>
        </p:nvPicPr>
        <p:blipFill rotWithShape="1">
          <a:blip r:embed="rId4">
            <a:alphaModFix/>
          </a:blip>
          <a:srcRect/>
          <a:stretch/>
        </p:blipFill>
        <p:spPr>
          <a:xfrm>
            <a:off x="8236950" y="-10455"/>
            <a:ext cx="881625" cy="945805"/>
          </a:xfrm>
          <a:prstGeom prst="rect">
            <a:avLst/>
          </a:prstGeom>
          <a:noFill/>
          <a:ln>
            <a:noFill/>
          </a:ln>
        </p:spPr>
      </p:pic>
      <p:pic>
        <p:nvPicPr>
          <p:cNvPr id="1026" name="Picture 2" descr="LIBRARY MANAGEMENT SYSTEM">
            <a:extLst>
              <a:ext uri="{FF2B5EF4-FFF2-40B4-BE49-F238E27FC236}">
                <a16:creationId xmlns:a16="http://schemas.microsoft.com/office/drawing/2014/main" id="{C2AA3160-EC34-55CB-ECE8-61170EDE7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938" y="1142922"/>
            <a:ext cx="2349062" cy="2631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6"/>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83" name="Google Shape;83;p16"/>
          <p:cNvPicPr preferRelativeResize="0"/>
          <p:nvPr/>
        </p:nvPicPr>
        <p:blipFill rotWithShape="1">
          <a:blip r:embed="rId4">
            <a:alphaModFix/>
          </a:blip>
          <a:srcRect/>
          <a:stretch/>
        </p:blipFill>
        <p:spPr>
          <a:xfrm>
            <a:off x="8236950" y="0"/>
            <a:ext cx="886350" cy="886350"/>
          </a:xfrm>
          <a:prstGeom prst="rect">
            <a:avLst/>
          </a:prstGeom>
          <a:noFill/>
          <a:ln>
            <a:noFill/>
          </a:ln>
        </p:spPr>
      </p:pic>
      <p:sp>
        <p:nvSpPr>
          <p:cNvPr id="84" name="Google Shape;84;p16"/>
          <p:cNvSpPr txBox="1"/>
          <p:nvPr/>
        </p:nvSpPr>
        <p:spPr>
          <a:xfrm>
            <a:off x="1703542" y="240050"/>
            <a:ext cx="4497537" cy="343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IN" sz="1800" b="1" i="0" u="none" strike="noStrike" cap="none" dirty="0">
                <a:solidFill>
                  <a:schemeClr val="lt1"/>
                </a:solidFill>
                <a:latin typeface="Arial"/>
                <a:ea typeface="Arial"/>
                <a:cs typeface="Arial"/>
                <a:sym typeface="Arial"/>
              </a:rPr>
              <a:t>Hardware &amp; Software Requirement</a:t>
            </a:r>
            <a:endParaRPr lang="en-IN" sz="1800" b="1" dirty="0">
              <a:solidFill>
                <a:schemeClr val="lt1"/>
              </a:solidFill>
            </a:endParaRPr>
          </a:p>
          <a:p>
            <a:pPr marL="0" marR="0" lvl="0" indent="0" algn="r" rtl="0">
              <a:lnSpc>
                <a:spcPct val="100000"/>
              </a:lnSpc>
              <a:spcBef>
                <a:spcPts val="0"/>
              </a:spcBef>
              <a:spcAft>
                <a:spcPts val="0"/>
              </a:spcAft>
              <a:buClr>
                <a:srgbClr val="000000"/>
              </a:buClr>
              <a:buSzPts val="1800"/>
              <a:buFont typeface="Arial"/>
              <a:buNone/>
            </a:pPr>
            <a:endParaRPr lang="en-IN" b="1" dirty="0">
              <a:solidFill>
                <a:schemeClr val="lt1"/>
              </a:solidFill>
            </a:endParaRPr>
          </a:p>
          <a:p>
            <a:pPr marR="0" lvl="0" algn="just" rtl="0">
              <a:lnSpc>
                <a:spcPct val="100000"/>
              </a:lnSpc>
              <a:spcBef>
                <a:spcPts val="0"/>
              </a:spcBef>
              <a:spcAft>
                <a:spcPts val="0"/>
              </a:spcAft>
              <a:buClr>
                <a:srgbClr val="000000"/>
              </a:buClr>
              <a:buSzPts val="1800"/>
            </a:pPr>
            <a:endParaRPr lang="en-IN" dirty="0">
              <a:solidFill>
                <a:schemeClr val="lt1"/>
              </a:solidFill>
            </a:endParaRPr>
          </a:p>
        </p:txBody>
      </p:sp>
      <p:cxnSp>
        <p:nvCxnSpPr>
          <p:cNvPr id="2" name="Straight Connector 1">
            <a:extLst>
              <a:ext uri="{FF2B5EF4-FFF2-40B4-BE49-F238E27FC236}">
                <a16:creationId xmlns:a16="http://schemas.microsoft.com/office/drawing/2014/main" id="{20889EB6-D0DC-F799-0B75-A3E15000C912}"/>
              </a:ext>
            </a:extLst>
          </p:cNvPr>
          <p:cNvCxnSpPr>
            <a:cxnSpLocks/>
          </p:cNvCxnSpPr>
          <p:nvPr/>
        </p:nvCxnSpPr>
        <p:spPr>
          <a:xfrm>
            <a:off x="4070959" y="921370"/>
            <a:ext cx="0" cy="34040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7CB386C-43D0-AC8C-9593-6FF592AD3402}"/>
              </a:ext>
            </a:extLst>
          </p:cNvPr>
          <p:cNvSpPr txBox="1"/>
          <p:nvPr/>
        </p:nvSpPr>
        <p:spPr>
          <a:xfrm>
            <a:off x="663889" y="915883"/>
            <a:ext cx="3156550" cy="2677656"/>
          </a:xfrm>
          <a:prstGeom prst="rect">
            <a:avLst/>
          </a:prstGeom>
          <a:noFill/>
        </p:spPr>
        <p:txBody>
          <a:bodyPr wrap="square" rtlCol="0">
            <a:spAutoFit/>
          </a:bodyPr>
          <a:lstStyle/>
          <a:p>
            <a:r>
              <a:rPr lang="en-IN" b="1" dirty="0"/>
              <a:t>HARDWARE:                                  </a:t>
            </a:r>
          </a:p>
          <a:p>
            <a:r>
              <a:rPr lang="en-IN" dirty="0"/>
              <a:t>                                                              </a:t>
            </a:r>
          </a:p>
          <a:p>
            <a:pPr marL="285750" indent="-285750">
              <a:buFont typeface="Arial" panose="020B0604020202020204" pitchFamily="34" charset="0"/>
              <a:buChar char="•"/>
            </a:pPr>
            <a:r>
              <a:rPr lang="en-IN" b="1" dirty="0"/>
              <a:t>PROCESSOR: </a:t>
            </a:r>
            <a:r>
              <a:rPr lang="en-US" dirty="0"/>
              <a:t>AMD Ryzen 5 4600H with Radeon Graphics</a:t>
            </a:r>
            <a:endParaRPr lang="en-IN" dirty="0"/>
          </a:p>
          <a:p>
            <a:endParaRPr lang="en-IN" dirty="0"/>
          </a:p>
          <a:p>
            <a:pPr marL="285750" indent="-285750">
              <a:buFont typeface="Arial" panose="020B0604020202020204" pitchFamily="34" charset="0"/>
              <a:buChar char="•"/>
            </a:pPr>
            <a:r>
              <a:rPr lang="en-IN" b="1" dirty="0"/>
              <a:t>MEMORY:</a:t>
            </a:r>
            <a:r>
              <a:rPr lang="en-IN" dirty="0"/>
              <a:t> 8GB RAM     </a:t>
            </a:r>
          </a:p>
          <a:p>
            <a:endParaRPr lang="en-IN" dirty="0"/>
          </a:p>
          <a:p>
            <a:pPr marL="285750" indent="-285750">
              <a:buFont typeface="Arial" panose="020B0604020202020204" pitchFamily="34" charset="0"/>
              <a:buChar char="•"/>
            </a:pPr>
            <a:r>
              <a:rPr lang="en-IN" b="1" dirty="0"/>
              <a:t>STORAGE: </a:t>
            </a:r>
            <a:r>
              <a:rPr lang="en-IN" dirty="0"/>
              <a:t>512GB SSD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GRAPHIC CARD: </a:t>
            </a:r>
            <a:r>
              <a:rPr lang="en-IN" dirty="0"/>
              <a:t>IN-BUILT                    </a:t>
            </a:r>
          </a:p>
          <a:p>
            <a:r>
              <a:rPr lang="en-IN" dirty="0"/>
              <a:t>      RADEON GRAPHICS.                           </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C665744B-B2AA-4B8E-ABFF-B569D49D32E8}"/>
              </a:ext>
            </a:extLst>
          </p:cNvPr>
          <p:cNvSpPr txBox="1"/>
          <p:nvPr/>
        </p:nvSpPr>
        <p:spPr>
          <a:xfrm>
            <a:off x="4735551" y="854825"/>
            <a:ext cx="3858016" cy="3970318"/>
          </a:xfrm>
          <a:prstGeom prst="rect">
            <a:avLst/>
          </a:prstGeom>
          <a:noFill/>
        </p:spPr>
        <p:txBody>
          <a:bodyPr wrap="square" rtlCol="0">
            <a:spAutoFit/>
          </a:bodyPr>
          <a:lstStyle/>
          <a:p>
            <a:r>
              <a:rPr lang="en-IN" b="1" dirty="0"/>
              <a:t>SOFTWARE:</a:t>
            </a:r>
          </a:p>
          <a:p>
            <a:endParaRPr lang="en-IN" dirty="0"/>
          </a:p>
          <a:p>
            <a:pPr marL="285750" indent="-285750">
              <a:buFont typeface="Arial" panose="020B0604020202020204" pitchFamily="34" charset="0"/>
              <a:buChar char="•"/>
            </a:pPr>
            <a:r>
              <a:rPr lang="en-IN" b="1" dirty="0"/>
              <a:t>OS: </a:t>
            </a:r>
            <a:r>
              <a:rPr lang="en-IN" dirty="0"/>
              <a:t>WINDOWS 10/11 </a:t>
            </a:r>
          </a:p>
          <a:p>
            <a:endParaRPr lang="en-IN" dirty="0"/>
          </a:p>
          <a:p>
            <a:pPr marL="285750" indent="-285750">
              <a:buFont typeface="Arial" panose="020B0604020202020204" pitchFamily="34" charset="0"/>
              <a:buChar char="•"/>
            </a:pPr>
            <a:r>
              <a:rPr lang="en-IN" b="1" dirty="0"/>
              <a:t>JAVA</a:t>
            </a:r>
            <a:r>
              <a:rPr lang="en-IN" dirty="0"/>
              <a:t>: java JDK 21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INTEGRATED DEVELOPMENT ENVIRONMENT (IDE) </a:t>
            </a:r>
            <a:r>
              <a:rPr lang="en-US" dirty="0"/>
              <a:t>:Visual Studio Code </a:t>
            </a:r>
            <a:endParaRPr lang="en-IN" dirty="0"/>
          </a:p>
          <a:p>
            <a:endParaRPr lang="en-IN" dirty="0"/>
          </a:p>
          <a:p>
            <a:pPr marL="285750" indent="-285750">
              <a:buFont typeface="Arial" panose="020B0604020202020204" pitchFamily="34" charset="0"/>
              <a:buChar char="•"/>
            </a:pPr>
            <a:r>
              <a:rPr lang="en-IN" b="1" dirty="0"/>
              <a:t>Java Edition: </a:t>
            </a:r>
            <a:r>
              <a:rPr lang="en-IN" dirty="0"/>
              <a:t>J2SE</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a:off x="0" y="0"/>
            <a:ext cx="886350" cy="854825"/>
          </a:xfrm>
          <a:prstGeom prst="rect">
            <a:avLst/>
          </a:prstGeom>
          <a:noFill/>
          <a:ln>
            <a:noFill/>
          </a:ln>
        </p:spPr>
      </p:pic>
      <p:pic>
        <p:nvPicPr>
          <p:cNvPr id="98" name="Google Shape;98;p18"/>
          <p:cNvPicPr preferRelativeResize="0"/>
          <p:nvPr/>
        </p:nvPicPr>
        <p:blipFill rotWithShape="1">
          <a:blip r:embed="rId4">
            <a:alphaModFix/>
          </a:blip>
          <a:srcRect/>
          <a:stretch/>
        </p:blipFill>
        <p:spPr>
          <a:xfrm>
            <a:off x="8257650" y="0"/>
            <a:ext cx="886350" cy="854825"/>
          </a:xfrm>
          <a:prstGeom prst="rect">
            <a:avLst/>
          </a:prstGeom>
          <a:noFill/>
          <a:ln>
            <a:noFill/>
          </a:ln>
        </p:spPr>
      </p:pic>
      <p:sp>
        <p:nvSpPr>
          <p:cNvPr id="99" name="Google Shape;99;p18"/>
          <p:cNvSpPr txBox="1"/>
          <p:nvPr/>
        </p:nvSpPr>
        <p:spPr>
          <a:xfrm>
            <a:off x="3337575" y="204500"/>
            <a:ext cx="3154800" cy="4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lt1"/>
                </a:solidFill>
                <a:latin typeface="Arial"/>
                <a:ea typeface="Arial"/>
                <a:cs typeface="Arial"/>
                <a:sym typeface="Arial"/>
              </a:rPr>
              <a:t>Existing System</a:t>
            </a:r>
            <a:endParaRPr sz="1800" b="1" i="0" u="none" strike="noStrike" cap="none" dirty="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DC04E555-4486-0FF5-0534-0F1073CEFE6E}"/>
              </a:ext>
            </a:extLst>
          </p:cNvPr>
          <p:cNvSpPr txBox="1"/>
          <p:nvPr/>
        </p:nvSpPr>
        <p:spPr>
          <a:xfrm>
            <a:off x="116905" y="854825"/>
            <a:ext cx="5719893" cy="4216539"/>
          </a:xfrm>
          <a:prstGeom prst="rect">
            <a:avLst/>
          </a:prstGeom>
          <a:noFill/>
        </p:spPr>
        <p:txBody>
          <a:bodyPr wrap="square">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Lack of robust data management and reporting tools hampers insights into usage patterns and decision-making.</a:t>
            </a:r>
          </a:p>
          <a:p>
            <a:pPr marL="285750" indent="-285750">
              <a:buFont typeface="Wingdings" panose="05000000000000000000" pitchFamily="2" charset="2"/>
              <a:buChar char="§"/>
            </a:pPr>
            <a:r>
              <a:rPr lang="en-US" dirty="0"/>
              <a:t>Most traditional libraries operate using manual processes to manage their operations. </a:t>
            </a:r>
          </a:p>
          <a:p>
            <a:pPr marL="285750" indent="-285750">
              <a:buFont typeface="Wingdings" panose="05000000000000000000" pitchFamily="2" charset="2"/>
              <a:buChar char="§"/>
            </a:pPr>
            <a:r>
              <a:rPr lang="en-US" dirty="0"/>
              <a:t>These processes involve physical records, paper-based catalogs, and direct human intervention for virtually every task. </a:t>
            </a:r>
          </a:p>
          <a:p>
            <a:pPr marL="285750" indent="-285750">
              <a:buFont typeface="Wingdings" panose="05000000000000000000" pitchFamily="2" charset="2"/>
              <a:buChar char="§"/>
            </a:pPr>
            <a:r>
              <a:rPr lang="en-US" dirty="0"/>
              <a:t> Outdated systems may have insufficient security measures, risking data breaches and unauthorized access.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IN" sz="1600" dirty="0"/>
          </a:p>
        </p:txBody>
      </p:sp>
      <p:pic>
        <p:nvPicPr>
          <p:cNvPr id="1028" name="Picture 4" descr="Library Management System | Library Management Software in India">
            <a:extLst>
              <a:ext uri="{FF2B5EF4-FFF2-40B4-BE49-F238E27FC236}">
                <a16:creationId xmlns:a16="http://schemas.microsoft.com/office/drawing/2014/main" id="{598121E3-8E3B-C0A3-E73E-06625AEA5F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4907" y="511728"/>
            <a:ext cx="3012188" cy="4278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3148077" y="237775"/>
            <a:ext cx="4134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1800" b="1" i="0" u="none" strike="noStrike" cap="none" dirty="0">
                <a:solidFill>
                  <a:srgbClr val="000000"/>
                </a:solidFill>
                <a:latin typeface="Arial"/>
                <a:ea typeface="Arial"/>
                <a:cs typeface="Arial"/>
                <a:sym typeface="Arial"/>
              </a:rPr>
              <a:t>Proposed System</a:t>
            </a:r>
            <a:endParaRPr sz="1800" b="1" i="0" u="none" strike="noStrike" cap="none" dirty="0">
              <a:solidFill>
                <a:srgbClr val="000000"/>
              </a:solidFill>
              <a:latin typeface="Arial"/>
              <a:ea typeface="Arial"/>
              <a:cs typeface="Arial"/>
              <a:sym typeface="Arial"/>
            </a:endParaRPr>
          </a:p>
        </p:txBody>
      </p:sp>
      <p:pic>
        <p:nvPicPr>
          <p:cNvPr id="106" name="Google Shape;106;p19"/>
          <p:cNvPicPr preferRelativeResize="0"/>
          <p:nvPr/>
        </p:nvPicPr>
        <p:blipFill rotWithShape="1">
          <a:blip r:embed="rId3">
            <a:alphaModFix/>
          </a:blip>
          <a:srcRect/>
          <a:stretch/>
        </p:blipFill>
        <p:spPr>
          <a:xfrm>
            <a:off x="6250" y="0"/>
            <a:ext cx="937250" cy="937250"/>
          </a:xfrm>
          <a:prstGeom prst="rect">
            <a:avLst/>
          </a:prstGeom>
          <a:noFill/>
          <a:ln>
            <a:noFill/>
          </a:ln>
        </p:spPr>
      </p:pic>
      <p:pic>
        <p:nvPicPr>
          <p:cNvPr id="107" name="Google Shape;107;p19"/>
          <p:cNvPicPr preferRelativeResize="0"/>
          <p:nvPr/>
        </p:nvPicPr>
        <p:blipFill rotWithShape="1">
          <a:blip r:embed="rId4">
            <a:alphaModFix/>
          </a:blip>
          <a:srcRect/>
          <a:stretch/>
        </p:blipFill>
        <p:spPr>
          <a:xfrm>
            <a:off x="8263900" y="0"/>
            <a:ext cx="880100" cy="1001475"/>
          </a:xfrm>
          <a:prstGeom prst="rect">
            <a:avLst/>
          </a:prstGeom>
          <a:noFill/>
          <a:ln>
            <a:noFill/>
          </a:ln>
        </p:spPr>
      </p:pic>
      <p:sp>
        <p:nvSpPr>
          <p:cNvPr id="3" name="TextBox 2">
            <a:extLst>
              <a:ext uri="{FF2B5EF4-FFF2-40B4-BE49-F238E27FC236}">
                <a16:creationId xmlns:a16="http://schemas.microsoft.com/office/drawing/2014/main" id="{38E9A7E9-B24E-091A-5CFD-66FAB355649D}"/>
              </a:ext>
            </a:extLst>
          </p:cNvPr>
          <p:cNvSpPr txBox="1"/>
          <p:nvPr/>
        </p:nvSpPr>
        <p:spPr>
          <a:xfrm>
            <a:off x="0" y="1142405"/>
            <a:ext cx="7035800" cy="3816429"/>
          </a:xfrm>
          <a:prstGeom prst="rect">
            <a:avLst/>
          </a:prstGeom>
          <a:noFill/>
        </p:spPr>
        <p:txBody>
          <a:bodyPr wrap="square">
            <a:spAutoFit/>
          </a:bodyPr>
          <a:lstStyle/>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 central hub displaying key library statistics and notifications, providing librarians with a quick overview of library performance.</a:t>
            </a:r>
          </a:p>
          <a:p>
            <a:pPr marL="285750" marR="0" indent="-285750" algn="just" rtl="0">
              <a:spcBef>
                <a:spcPts val="0"/>
              </a:spcBef>
              <a:spcAft>
                <a:spcPts val="0"/>
              </a:spcAft>
              <a:buFont typeface="Arial" panose="020B0604020202020204" pitchFamily="34" charset="0"/>
              <a:buChar char="•"/>
            </a:pPr>
            <a:endPar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An intuitive interface for adding new books to the system, allowing librarians to input book details and upload cover images efficiently.</a:t>
            </a:r>
          </a:p>
          <a:p>
            <a:pPr marL="285750" marR="0" indent="-285750" algn="just" rtl="0">
              <a:spcBef>
                <a:spcPts val="0"/>
              </a:spcBef>
              <a:spcAft>
                <a:spcPts val="0"/>
              </a:spcAft>
              <a:buFont typeface="Arial" panose="020B0604020202020204" pitchFamily="34" charset="0"/>
              <a:buChar char="•"/>
            </a:pPr>
            <a:endPar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 section for managing member profiles, enabling librarians to create, edit, and delete member accounts, as well as view borrowing history.</a:t>
            </a:r>
          </a:p>
          <a:p>
            <a:pPr marL="285750" marR="0" indent="-285750" algn="just" rtl="0">
              <a:spcBef>
                <a:spcPts val="0"/>
              </a:spcBef>
              <a:spcAft>
                <a:spcPts val="0"/>
              </a:spcAft>
              <a:buFont typeface="Arial" panose="020B0604020202020204" pitchFamily="34" charset="0"/>
              <a:buChar char="•"/>
            </a:pPr>
            <a:endParaRPr 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 user-friendly interface for patrons to search for books, check availability, reserve items, and manage borrowing transactions. Librarians can efficiently handle check-ins, check-outs, and renewals from this interface.</a:t>
            </a:r>
          </a:p>
          <a:p>
            <a:pPr marL="285750" marR="0" indent="-285750" algn="just" rtl="0">
              <a:spcBef>
                <a:spcPts val="0"/>
              </a:spcBef>
              <a:spcAft>
                <a:spcPts val="0"/>
              </a:spcAft>
              <a:buFont typeface="Arial" panose="020B0604020202020204" pitchFamily="34" charset="0"/>
              <a:buChar char="•"/>
            </a:pPr>
            <a:endParaRPr lang="en-US" sz="1600" dirty="0">
              <a:latin typeface="Arial" panose="020B0604020202020204" pitchFamily="34" charset="0"/>
              <a:ea typeface="Arial" panose="020B0604020202020204" pitchFamily="34" charset="0"/>
              <a:cs typeface="Arial" panose="020B0604020202020204" pitchFamily="34" charset="0"/>
            </a:endParaRPr>
          </a:p>
          <a:p>
            <a:pPr marL="0" marR="0" indent="0" algn="just" rtl="0">
              <a:spcBef>
                <a:spcPts val="0"/>
              </a:spcBef>
              <a:spcAft>
                <a:spcPts val="0"/>
              </a:spcAft>
            </a:pPr>
            <a:endParaRPr lang="en-US" dirty="0">
              <a:latin typeface="Arial" panose="020B0604020202020204" pitchFamily="34" charset="0"/>
              <a:ea typeface="Arial" panose="020B0604020202020204" pitchFamily="34" charset="0"/>
              <a:cs typeface="Arial" panose="020B0604020202020204" pitchFamily="34" charset="0"/>
            </a:endParaRPr>
          </a:p>
        </p:txBody>
      </p:sp>
      <p:pic>
        <p:nvPicPr>
          <p:cNvPr id="3074" name="Picture 2" descr="3 Best Library Management Systems 2023 | by Lijon | Medium">
            <a:extLst>
              <a:ext uri="{FF2B5EF4-FFF2-40B4-BE49-F238E27FC236}">
                <a16:creationId xmlns:a16="http://schemas.microsoft.com/office/drawing/2014/main" id="{74C87482-A2A1-2E07-A162-5E83A993E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5800" y="1206630"/>
            <a:ext cx="2108200" cy="2949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3262164" y="61523"/>
            <a:ext cx="3100014"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IN" sz="1800" b="1" i="0" u="none" strike="noStrike" cap="none" dirty="0">
                <a:latin typeface="Arial"/>
                <a:ea typeface="Arial"/>
                <a:cs typeface="Arial"/>
                <a:sym typeface="Arial"/>
              </a:rPr>
              <a:t>Architecture</a:t>
            </a:r>
            <a:endParaRPr sz="1800" b="1" i="0" u="none" strike="noStrike" cap="none" dirty="0">
              <a:latin typeface="Arial"/>
              <a:ea typeface="Arial"/>
              <a:cs typeface="Arial"/>
              <a:sym typeface="Arial"/>
            </a:endParaRPr>
          </a:p>
        </p:txBody>
      </p:sp>
      <p:sp>
        <p:nvSpPr>
          <p:cNvPr id="114" name="Google Shape;114;p20"/>
          <p:cNvSpPr txBox="1"/>
          <p:nvPr/>
        </p:nvSpPr>
        <p:spPr>
          <a:xfrm>
            <a:off x="225450" y="874200"/>
            <a:ext cx="8693100" cy="477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Times New Roman"/>
              <a:ea typeface="Times New Roman"/>
              <a:cs typeface="Times New Roman"/>
              <a:sym typeface="Times New Roman"/>
            </a:endParaRPr>
          </a:p>
        </p:txBody>
      </p:sp>
      <p:sp>
        <p:nvSpPr>
          <p:cNvPr id="115" name="Google Shape;115;p20"/>
          <p:cNvSpPr txBox="1"/>
          <p:nvPr/>
        </p:nvSpPr>
        <p:spPr>
          <a:xfrm>
            <a:off x="496875" y="1114650"/>
            <a:ext cx="757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16" name="Google Shape;116;p20"/>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117" name="Google Shape;117;p20"/>
          <p:cNvPicPr preferRelativeResize="0"/>
          <p:nvPr/>
        </p:nvPicPr>
        <p:blipFill rotWithShape="1">
          <a:blip r:embed="rId4">
            <a:alphaModFix/>
          </a:blip>
          <a:srcRect/>
          <a:stretch/>
        </p:blipFill>
        <p:spPr>
          <a:xfrm>
            <a:off x="8236950" y="0"/>
            <a:ext cx="886350" cy="886350"/>
          </a:xfrm>
          <a:prstGeom prst="rect">
            <a:avLst/>
          </a:prstGeom>
          <a:noFill/>
          <a:ln>
            <a:noFill/>
          </a:ln>
        </p:spPr>
      </p:pic>
      <p:pic>
        <p:nvPicPr>
          <p:cNvPr id="3076" name="Picture 4" descr="UML and Design Patterns: Library Management System UML Diagrams">
            <a:extLst>
              <a:ext uri="{FF2B5EF4-FFF2-40B4-BE49-F238E27FC236}">
                <a16:creationId xmlns:a16="http://schemas.microsoft.com/office/drawing/2014/main" id="{D9BBF660-47A3-9323-CEE5-B2E4B776D9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4" y="1018478"/>
            <a:ext cx="9111235" cy="4134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FEFCA-F802-FB57-8F00-D042AE550318}"/>
              </a:ext>
            </a:extLst>
          </p:cNvPr>
          <p:cNvSpPr txBox="1"/>
          <p:nvPr/>
        </p:nvSpPr>
        <p:spPr>
          <a:xfrm>
            <a:off x="3761678" y="312234"/>
            <a:ext cx="1107688"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DESIGN</a:t>
            </a:r>
            <a:endParaRPr lang="en-IN" b="1" dirty="0">
              <a:latin typeface="Times New Roman" panose="02020603050405020304" pitchFamily="18" charset="0"/>
              <a:cs typeface="Times New Roman" panose="02020603050405020304" pitchFamily="18" charset="0"/>
            </a:endParaRPr>
          </a:p>
        </p:txBody>
      </p:sp>
      <p:pic>
        <p:nvPicPr>
          <p:cNvPr id="1026" name="Picture 2" descr="Library Management System | Library Management Software in India">
            <a:extLst>
              <a:ext uri="{FF2B5EF4-FFF2-40B4-BE49-F238E27FC236}">
                <a16:creationId xmlns:a16="http://schemas.microsoft.com/office/drawing/2014/main" id="{530D89B4-0673-631C-02DA-06A251C9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 y="906965"/>
            <a:ext cx="9166574" cy="369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1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3603576" y="142968"/>
            <a:ext cx="3136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Times New Roman"/>
                <a:ea typeface="Times New Roman"/>
                <a:cs typeface="Times New Roman"/>
                <a:sym typeface="Times New Roman"/>
              </a:rPr>
              <a:t>Coding</a:t>
            </a:r>
            <a:endParaRPr sz="2000" b="1" i="0" u="none" strike="noStrike" cap="none" dirty="0">
              <a:solidFill>
                <a:srgbClr val="000000"/>
              </a:solidFill>
              <a:latin typeface="Times New Roman"/>
              <a:ea typeface="Times New Roman"/>
              <a:cs typeface="Times New Roman"/>
              <a:sym typeface="Times New Roman"/>
            </a:endParaRPr>
          </a:p>
        </p:txBody>
      </p:sp>
      <p:pic>
        <p:nvPicPr>
          <p:cNvPr id="133" name="Google Shape;133;p22"/>
          <p:cNvPicPr preferRelativeResize="0"/>
          <p:nvPr/>
        </p:nvPicPr>
        <p:blipFill rotWithShape="1">
          <a:blip r:embed="rId3">
            <a:alphaModFix/>
          </a:blip>
          <a:srcRect/>
          <a:stretch/>
        </p:blipFill>
        <p:spPr>
          <a:xfrm>
            <a:off x="20700" y="43654"/>
            <a:ext cx="886350" cy="886350"/>
          </a:xfrm>
          <a:prstGeom prst="rect">
            <a:avLst/>
          </a:prstGeom>
          <a:noFill/>
          <a:ln>
            <a:noFill/>
          </a:ln>
        </p:spPr>
      </p:pic>
      <p:pic>
        <p:nvPicPr>
          <p:cNvPr id="134" name="Google Shape;134;p22"/>
          <p:cNvPicPr preferRelativeResize="0"/>
          <p:nvPr/>
        </p:nvPicPr>
        <p:blipFill rotWithShape="1">
          <a:blip r:embed="rId4">
            <a:alphaModFix/>
          </a:blip>
          <a:srcRect/>
          <a:stretch/>
        </p:blipFill>
        <p:spPr>
          <a:xfrm>
            <a:off x="8236950" y="0"/>
            <a:ext cx="886350" cy="886350"/>
          </a:xfrm>
          <a:prstGeom prst="rect">
            <a:avLst/>
          </a:prstGeom>
          <a:noFill/>
          <a:ln>
            <a:noFill/>
          </a:ln>
        </p:spPr>
      </p:pic>
      <p:sp>
        <p:nvSpPr>
          <p:cNvPr id="4" name="TextBox 3">
            <a:extLst>
              <a:ext uri="{FF2B5EF4-FFF2-40B4-BE49-F238E27FC236}">
                <a16:creationId xmlns:a16="http://schemas.microsoft.com/office/drawing/2014/main" id="{F5B06D6E-9A9C-6EC6-B8E1-909E57989020}"/>
              </a:ext>
            </a:extLst>
          </p:cNvPr>
          <p:cNvSpPr txBox="1"/>
          <p:nvPr/>
        </p:nvSpPr>
        <p:spPr>
          <a:xfrm>
            <a:off x="20700" y="930004"/>
            <a:ext cx="2529073" cy="4257640"/>
          </a:xfrm>
          <a:prstGeom prst="rect">
            <a:avLst/>
          </a:prstGeom>
          <a:noFill/>
        </p:spPr>
        <p:txBody>
          <a:bodyPr wrap="square">
            <a:spAutoFit/>
          </a:bodyPr>
          <a:lstStyle/>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java.awt.BorderLayout;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java.awt.EventQueue;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javax.swing.JFrame;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javax.swing.JPanel;</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javax.swing.border.EmptyBorder;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javax.swing.GroupLayout;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javax.swing.GroupLayout.Alignment;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javax.swing.JLabel;</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javax.swing.JOptionPane;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java.awt.Font;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java.awt.Color;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javax.swing.JTextField;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javax.swing.JButton;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java.awt.event.ActionListener;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java.awt.event.ActionEvent;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import javax.swing.JPasswordField;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EAE324D-F2AA-0989-F2B7-B1797E85AC59}"/>
              </a:ext>
            </a:extLst>
          </p:cNvPr>
          <p:cNvSpPr txBox="1"/>
          <p:nvPr/>
        </p:nvSpPr>
        <p:spPr>
          <a:xfrm>
            <a:off x="2298583" y="635380"/>
            <a:ext cx="4043494" cy="3723135"/>
          </a:xfrm>
          <a:prstGeom prst="rect">
            <a:avLst/>
          </a:prstGeom>
          <a:noFill/>
        </p:spPr>
        <p:txBody>
          <a:bodyPr wrap="square">
            <a:spAutoFit/>
          </a:bodyPr>
          <a:lstStyle/>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public class AdminLogin extends JFrame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static AdminLogin frame;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private JPanel contentPane;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private JTextField textField;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private JPasswordField passwordField;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args)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EventQueue.invokeLater(new Runnable()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public void run()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try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frame = new AdminLogin();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frame.setVisible(true);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 catch (Exception 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e.printStackTrace();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032C6DA-E11C-81B1-299B-983EDFB31ECF}"/>
              </a:ext>
            </a:extLst>
          </p:cNvPr>
          <p:cNvSpPr txBox="1"/>
          <p:nvPr/>
        </p:nvSpPr>
        <p:spPr>
          <a:xfrm>
            <a:off x="6174297" y="696285"/>
            <a:ext cx="2969703" cy="4341253"/>
          </a:xfrm>
          <a:prstGeom prst="rect">
            <a:avLst/>
          </a:prstGeom>
          <a:noFill/>
        </p:spPr>
        <p:txBody>
          <a:bodyPr wrap="square">
            <a:spAutoFit/>
          </a:bodyPr>
          <a:lstStyle/>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public AdminLogin()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setDefaultCloseOperation(JFrame.EXIT_ON_CLOSE);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setBounds(100, 100, 450, 300);</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contentPane = new JPanel();</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contentPane.setBorder(new EmptyBorder(5, 5, 5, 5));</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setContentPane(contentPane);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JLabel lblAdminLoginForm = new JLabel("Admin Login Form");</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lblAdminLoginForm.setForeground(Color.GRAY);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lblAdminLoginForm.setFont(new Font("Tahoma", Font.PLAIN, 18));</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935</TotalTime>
  <Words>1499</Words>
  <Application>Microsoft Office PowerPoint</Application>
  <PresentationFormat>On-screen Show (16:9)</PresentationFormat>
  <Paragraphs>140</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Times New Roman</vt: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Reddy Maddike</dc:creator>
  <cp:lastModifiedBy>krishna karthikeya</cp:lastModifiedBy>
  <cp:revision>21</cp:revision>
  <dcterms:modified xsi:type="dcterms:W3CDTF">2024-06-24T06:24:57Z</dcterms:modified>
</cp:coreProperties>
</file>