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5AA3-6DAC-4341-89D5-2BCA93A7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656-7872-461A-887E-7572CF4B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1776-8FC1-4E11-B68D-6D0FE13A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68CD-B97F-437F-80E3-E7A97860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9539-BC9C-45A8-8F8B-23681319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B0B1-9797-4EF4-A3CB-230E6E62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35CEB-64B3-48C8-BF2B-35B619E3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1F01-99B7-4CAE-9CA0-BA0CAC1F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435B-9985-4A40-926F-F8D983CF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47DD-0114-4C2B-B8BF-3F717A3C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D1DC0-3C81-4565-A454-53B33A285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2E008-17B7-4DFA-8600-F57B65AF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0DFC-295B-4260-A770-69C9072A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089C-257F-40EA-B715-6A2578BC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F19C-A3EF-40BC-B020-FC606902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DDF9-2543-4F1B-9C8A-42554FD7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2D58-2EB9-48BD-A7B4-AB67C312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E425-27A7-4AC5-AD5E-9E14E4F6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5650-9984-414C-A73C-FD30D8DE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2121-EF9F-4AE4-87AB-D7EE64BE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3D39-FB50-4112-B63E-3828F149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BDB2-FEAB-4B33-8840-A73D833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6FD0-00AB-4612-9658-29E06C6E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34FB-D503-4684-9B23-FC93B470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8C8B-A871-480B-8DD0-C9866D4F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816-ED14-4A85-AC4E-123A74B5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04A6-F552-4072-B4F9-B74724EC0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BB750-8B1E-4C0A-B9F8-68D87B2C2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77FE-A1AE-4990-8FA0-03AC3B3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8A1D-9B6F-4689-98FD-DD14E954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8863-589A-49C5-BABF-51B5A18F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E9DD-0F2C-4D61-AD04-9D6076E8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4640-13D5-4B5E-A929-D45A5138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07EA-0B38-4ACA-8A09-C1889C77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2927-7FF3-4C85-8B61-C17988867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21DE0-F878-4264-89D7-FC40F2A6D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D1A84-443F-4E00-9023-340D2A03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66967-F213-40FA-9EBF-26C31FB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C6001-8BC9-40F7-BF92-B433083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70E2-CE4E-4C50-83E7-B17BB0AE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5A886-16BA-4671-8E90-2BDF3C2B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CFAF-A3A8-42D8-934E-1BE63A63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E481D-F235-4E63-B5E9-9A670CFF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5D76-600F-43D5-AFA2-8981DBCC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22105-456D-4561-9883-82DB0202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5EAFC-5DD8-4B5A-A33F-3821838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FB6-FC29-442D-B58D-9E351576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A6B0-C09C-4C5F-A6F0-6964623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67A31-8564-4507-AFE1-C0646E3B0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DFD9C-1336-495B-AF8E-1DE19704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69AA-EF01-4A96-925E-13C5EB6F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9C69-2E9D-45BE-91B3-891D7B9B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91F8-6AE7-4036-BA90-2B7B186E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4D294-41B1-4846-9D5C-D16BBA68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F7F8-DF0E-472E-AD1C-BF44AA60F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32EC-5328-4670-BF8F-1C548506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E35F-C53E-4D24-9914-9198B507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1522-2548-4D3B-B8AB-289917F4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24719-F7F5-4ACA-863E-6EF740CE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60475-7E9F-40CC-AB49-E7A4C3D6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FFE7-D793-43C2-923B-F92F2FD44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2B60-35FC-4ECA-A1FB-2F539509A9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45C8-BE7A-41B8-B2CF-7C5151EF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F21A-83F0-4867-A113-45929AE2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3919-B223-4C0D-8D6D-CFD95F91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4C5593-792B-4277-A8CD-F8CD6367EAE2}"/>
              </a:ext>
            </a:extLst>
          </p:cNvPr>
          <p:cNvSpPr/>
          <p:nvPr/>
        </p:nvSpPr>
        <p:spPr>
          <a:xfrm>
            <a:off x="1894788" y="1206631"/>
            <a:ext cx="3280527" cy="2432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70F83-93E5-46F3-843B-693EBC15C7AA}"/>
              </a:ext>
            </a:extLst>
          </p:cNvPr>
          <p:cNvSpPr/>
          <p:nvPr/>
        </p:nvSpPr>
        <p:spPr>
          <a:xfrm>
            <a:off x="1767525" y="4392890"/>
            <a:ext cx="3535051" cy="145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95B2F-99B9-43C6-922D-1895667204CF}"/>
              </a:ext>
            </a:extLst>
          </p:cNvPr>
          <p:cNvSpPr/>
          <p:nvPr/>
        </p:nvSpPr>
        <p:spPr>
          <a:xfrm>
            <a:off x="7126370" y="1206631"/>
            <a:ext cx="4318065" cy="4364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8239B-06D9-4D38-A101-BE3420B6E7CA}"/>
              </a:ext>
            </a:extLst>
          </p:cNvPr>
          <p:cNvSpPr/>
          <p:nvPr/>
        </p:nvSpPr>
        <p:spPr>
          <a:xfrm>
            <a:off x="9898147" y="1570406"/>
            <a:ext cx="1395164" cy="1338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8AA85-9286-4AE6-B724-C0D5E8876823}"/>
              </a:ext>
            </a:extLst>
          </p:cNvPr>
          <p:cNvSpPr txBox="1"/>
          <p:nvPr/>
        </p:nvSpPr>
        <p:spPr>
          <a:xfrm>
            <a:off x="9577633" y="4062952"/>
            <a:ext cx="171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Project2.c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7B304-485A-4634-9E57-D3C7A5378ACD}"/>
              </a:ext>
            </a:extLst>
          </p:cNvPr>
          <p:cNvSpPr/>
          <p:nvPr/>
        </p:nvSpPr>
        <p:spPr>
          <a:xfrm>
            <a:off x="7301061" y="4323033"/>
            <a:ext cx="2111604" cy="1097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FB42B-B06A-4A1B-B4EE-8B33185ABCCD}"/>
              </a:ext>
            </a:extLst>
          </p:cNvPr>
          <p:cNvSpPr/>
          <p:nvPr/>
        </p:nvSpPr>
        <p:spPr>
          <a:xfrm>
            <a:off x="7301061" y="1941922"/>
            <a:ext cx="1569562" cy="782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B5DB-B8B5-484B-97B6-F715AC69AFE5}"/>
              </a:ext>
            </a:extLst>
          </p:cNvPr>
          <p:cNvCxnSpPr>
            <a:cxnSpLocks/>
          </p:cNvCxnSpPr>
          <p:nvPr/>
        </p:nvCxnSpPr>
        <p:spPr>
          <a:xfrm flipH="1">
            <a:off x="5203007" y="2422688"/>
            <a:ext cx="1970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5F70EA-E36D-45D8-9511-0D0B0CB67A32}"/>
              </a:ext>
            </a:extLst>
          </p:cNvPr>
          <p:cNvCxnSpPr>
            <a:stCxn id="3" idx="3"/>
          </p:cNvCxnSpPr>
          <p:nvPr/>
        </p:nvCxnSpPr>
        <p:spPr>
          <a:xfrm>
            <a:off x="5302576" y="5118754"/>
            <a:ext cx="187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01520E-D8B3-4982-A8A0-46A05BA22EF0}"/>
              </a:ext>
            </a:extLst>
          </p:cNvPr>
          <p:cNvCxnSpPr/>
          <p:nvPr/>
        </p:nvCxnSpPr>
        <p:spPr>
          <a:xfrm>
            <a:off x="5175315" y="2909012"/>
            <a:ext cx="199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979B0E-C7F7-4816-8A28-09163CBBABE4}"/>
              </a:ext>
            </a:extLst>
          </p:cNvPr>
          <p:cNvCxnSpPr>
            <a:stCxn id="10" idx="0"/>
          </p:cNvCxnSpPr>
          <p:nvPr/>
        </p:nvCxnSpPr>
        <p:spPr>
          <a:xfrm flipV="1">
            <a:off x="8356863" y="2724346"/>
            <a:ext cx="0" cy="15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E30827-E83D-428D-81C6-D53ED083BE62}"/>
              </a:ext>
            </a:extLst>
          </p:cNvPr>
          <p:cNvCxnSpPr>
            <a:cxnSpLocks/>
          </p:cNvCxnSpPr>
          <p:nvPr/>
        </p:nvCxnSpPr>
        <p:spPr>
          <a:xfrm flipV="1">
            <a:off x="10595729" y="2909012"/>
            <a:ext cx="0" cy="115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05E1E5-9111-46BC-A104-1E7682212FA3}"/>
              </a:ext>
            </a:extLst>
          </p:cNvPr>
          <p:cNvSpPr txBox="1"/>
          <p:nvPr/>
        </p:nvSpPr>
        <p:spPr>
          <a:xfrm>
            <a:off x="5754156" y="196380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77A1D-3AAD-4F67-B0CF-41B6B07CFD65}"/>
              </a:ext>
            </a:extLst>
          </p:cNvPr>
          <p:cNvSpPr txBox="1"/>
          <p:nvPr/>
        </p:nvSpPr>
        <p:spPr>
          <a:xfrm>
            <a:off x="5754156" y="3167406"/>
            <a:ext cx="10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22A292-834E-44C6-9902-E48FDEC7CCD7}"/>
              </a:ext>
            </a:extLst>
          </p:cNvPr>
          <p:cNvSpPr txBox="1"/>
          <p:nvPr/>
        </p:nvSpPr>
        <p:spPr>
          <a:xfrm>
            <a:off x="5505254" y="5571242"/>
            <a:ext cx="1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D925EA-49E0-4866-86D3-022A49398221}"/>
              </a:ext>
            </a:extLst>
          </p:cNvPr>
          <p:cNvSpPr txBox="1"/>
          <p:nvPr/>
        </p:nvSpPr>
        <p:spPr>
          <a:xfrm>
            <a:off x="7174094" y="3506771"/>
            <a:ext cx="12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7491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dongr</dc:creator>
  <cp:lastModifiedBy>dongr</cp:lastModifiedBy>
  <cp:revision>3</cp:revision>
  <dcterms:created xsi:type="dcterms:W3CDTF">2017-10-30T19:13:00Z</dcterms:created>
  <dcterms:modified xsi:type="dcterms:W3CDTF">2017-10-30T19:27:31Z</dcterms:modified>
</cp:coreProperties>
</file>