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13" r:id="rId4"/>
    <p:sldId id="320" r:id="rId5"/>
    <p:sldId id="321" r:id="rId6"/>
    <p:sldId id="314" r:id="rId7"/>
    <p:sldId id="315" r:id="rId8"/>
    <p:sldId id="316" r:id="rId9"/>
    <p:sldId id="322" r:id="rId10"/>
    <p:sldId id="324" r:id="rId11"/>
    <p:sldId id="323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A63392-0131-4FBA-A72E-1BB3FC4E0351}" v="64" dt="2024-02-13T15:58:14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466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shwar M C" userId="1db3187779185ad6" providerId="LiveId" clId="{28A63392-0131-4FBA-A72E-1BB3FC4E0351}"/>
    <pc:docChg chg="undo custSel addSld delSld modSld sldOrd">
      <pc:chgData name="Monishwar M C" userId="1db3187779185ad6" providerId="LiveId" clId="{28A63392-0131-4FBA-A72E-1BB3FC4E0351}" dt="2024-02-13T16:05:46.276" v="541" actId="11"/>
      <pc:docMkLst>
        <pc:docMk/>
      </pc:docMkLst>
      <pc:sldChg chg="modSp mod modAnim">
        <pc:chgData name="Monishwar M C" userId="1db3187779185ad6" providerId="LiveId" clId="{28A63392-0131-4FBA-A72E-1BB3FC4E0351}" dt="2024-02-13T15:16:22.652" v="254"/>
        <pc:sldMkLst>
          <pc:docMk/>
          <pc:sldMk cId="2808920126" sldId="265"/>
        </pc:sldMkLst>
        <pc:picChg chg="mod">
          <ac:chgData name="Monishwar M C" userId="1db3187779185ad6" providerId="LiveId" clId="{28A63392-0131-4FBA-A72E-1BB3FC4E0351}" dt="2024-02-13T15:13:46.080" v="247" actId="1035"/>
          <ac:picMkLst>
            <pc:docMk/>
            <pc:sldMk cId="2808920126" sldId="265"/>
            <ac:picMk id="7" creationId="{37BA0C6C-8985-F349-BF73-7BFBED5B7E7D}"/>
          </ac:picMkLst>
        </pc:picChg>
      </pc:sldChg>
      <pc:sldChg chg="modAnim">
        <pc:chgData name="Monishwar M C" userId="1db3187779185ad6" providerId="LiveId" clId="{28A63392-0131-4FBA-A72E-1BB3FC4E0351}" dt="2024-02-13T15:16:16.166" v="253"/>
        <pc:sldMkLst>
          <pc:docMk/>
          <pc:sldMk cId="2139132589" sldId="310"/>
        </pc:sldMkLst>
      </pc:sldChg>
      <pc:sldChg chg="addSp delSp modSp mod">
        <pc:chgData name="Monishwar M C" userId="1db3187779185ad6" providerId="LiveId" clId="{28A63392-0131-4FBA-A72E-1BB3FC4E0351}" dt="2024-02-13T15:05:31.680" v="198" actId="478"/>
        <pc:sldMkLst>
          <pc:docMk/>
          <pc:sldMk cId="4206988261" sldId="313"/>
        </pc:sldMkLst>
        <pc:spChg chg="mod">
          <ac:chgData name="Monishwar M C" userId="1db3187779185ad6" providerId="LiveId" clId="{28A63392-0131-4FBA-A72E-1BB3FC4E0351}" dt="2024-02-13T15:05:22.307" v="195" actId="12"/>
          <ac:spMkLst>
            <pc:docMk/>
            <pc:sldMk cId="4206988261" sldId="313"/>
            <ac:spMk id="3" creationId="{00000000-0000-0000-0000-000000000000}"/>
          </ac:spMkLst>
        </pc:spChg>
        <pc:graphicFrameChg chg="add del mod modGraphic">
          <ac:chgData name="Monishwar M C" userId="1db3187779185ad6" providerId="LiveId" clId="{28A63392-0131-4FBA-A72E-1BB3FC4E0351}" dt="2024-02-13T15:05:31.680" v="198" actId="478"/>
          <ac:graphicFrameMkLst>
            <pc:docMk/>
            <pc:sldMk cId="4206988261" sldId="313"/>
            <ac:graphicFrameMk id="5" creationId="{DC4963E7-C607-4F2F-A92B-B7F8DC581FB0}"/>
          </ac:graphicFrameMkLst>
        </pc:graphicFrameChg>
      </pc:sldChg>
      <pc:sldChg chg="addSp delSp modSp mod">
        <pc:chgData name="Monishwar M C" userId="1db3187779185ad6" providerId="LiveId" clId="{28A63392-0131-4FBA-A72E-1BB3FC4E0351}" dt="2024-02-13T16:01:18.346" v="504" actId="113"/>
        <pc:sldMkLst>
          <pc:docMk/>
          <pc:sldMk cId="2478160142" sldId="314"/>
        </pc:sldMkLst>
        <pc:spChg chg="add del mod">
          <ac:chgData name="Monishwar M C" userId="1db3187779185ad6" providerId="LiveId" clId="{28A63392-0131-4FBA-A72E-1BB3FC4E0351}" dt="2024-02-13T15:19:25.902" v="262"/>
          <ac:spMkLst>
            <pc:docMk/>
            <pc:sldMk cId="2478160142" sldId="314"/>
            <ac:spMk id="5" creationId="{73FC4ECE-17CF-12A7-53E9-8F39C961FD42}"/>
          </ac:spMkLst>
        </pc:spChg>
        <pc:spChg chg="add mod">
          <ac:chgData name="Monishwar M C" userId="1db3187779185ad6" providerId="LiveId" clId="{28A63392-0131-4FBA-A72E-1BB3FC4E0351}" dt="2024-02-13T15:59:49.677" v="475" actId="113"/>
          <ac:spMkLst>
            <pc:docMk/>
            <pc:sldMk cId="2478160142" sldId="314"/>
            <ac:spMk id="10" creationId="{BC9CCE95-A4EE-23EE-33BA-C908E8FB5DDD}"/>
          </ac:spMkLst>
        </pc:spChg>
        <pc:spChg chg="add mod">
          <ac:chgData name="Monishwar M C" userId="1db3187779185ad6" providerId="LiveId" clId="{28A63392-0131-4FBA-A72E-1BB3FC4E0351}" dt="2024-02-13T16:01:18.346" v="504" actId="113"/>
          <ac:spMkLst>
            <pc:docMk/>
            <pc:sldMk cId="2478160142" sldId="314"/>
            <ac:spMk id="11" creationId="{83A5C2E3-9AFB-3102-6B9C-121CFB348793}"/>
          </ac:spMkLst>
        </pc:spChg>
        <pc:picChg chg="add mod">
          <ac:chgData name="Monishwar M C" userId="1db3187779185ad6" providerId="LiveId" clId="{28A63392-0131-4FBA-A72E-1BB3FC4E0351}" dt="2024-02-13T15:55:28.443" v="407" actId="1076"/>
          <ac:picMkLst>
            <pc:docMk/>
            <pc:sldMk cId="2478160142" sldId="314"/>
            <ac:picMk id="4" creationId="{AFE9695C-CDDF-2B94-00FC-0EE59C0F1C22}"/>
          </ac:picMkLst>
        </pc:picChg>
        <pc:picChg chg="add mod">
          <ac:chgData name="Monishwar M C" userId="1db3187779185ad6" providerId="LiveId" clId="{28A63392-0131-4FBA-A72E-1BB3FC4E0351}" dt="2024-02-13T15:56:08.370" v="417" actId="1076"/>
          <ac:picMkLst>
            <pc:docMk/>
            <pc:sldMk cId="2478160142" sldId="314"/>
            <ac:picMk id="6" creationId="{5636B536-125C-04FD-365A-A34EDAFA67FD}"/>
          </ac:picMkLst>
        </pc:picChg>
        <pc:picChg chg="add mod">
          <ac:chgData name="Monishwar M C" userId="1db3187779185ad6" providerId="LiveId" clId="{28A63392-0131-4FBA-A72E-1BB3FC4E0351}" dt="2024-02-13T15:56:44.888" v="427" actId="1076"/>
          <ac:picMkLst>
            <pc:docMk/>
            <pc:sldMk cId="2478160142" sldId="314"/>
            <ac:picMk id="9" creationId="{477C041B-721C-8029-6AE4-4DAA62B11BEA}"/>
          </ac:picMkLst>
        </pc:picChg>
        <pc:picChg chg="mod">
          <ac:chgData name="Monishwar M C" userId="1db3187779185ad6" providerId="LiveId" clId="{28A63392-0131-4FBA-A72E-1BB3FC4E0351}" dt="2024-02-13T15:59:05.402" v="465" actId="1076"/>
          <ac:picMkLst>
            <pc:docMk/>
            <pc:sldMk cId="2478160142" sldId="314"/>
            <ac:picMk id="13" creationId="{79A42B6B-940B-03C7-0D84-43FAE8529697}"/>
          </ac:picMkLst>
        </pc:picChg>
        <pc:inkChg chg="add">
          <ac:chgData name="Monishwar M C" userId="1db3187779185ad6" providerId="LiveId" clId="{28A63392-0131-4FBA-A72E-1BB3FC4E0351}" dt="2024-02-13T15:17:43.213" v="255" actId="9405"/>
          <ac:inkMkLst>
            <pc:docMk/>
            <pc:sldMk cId="2478160142" sldId="314"/>
            <ac:inkMk id="2" creationId="{35416AF8-7DCA-1DAD-EBE1-2EF09E2AD84A}"/>
          </ac:inkMkLst>
        </pc:inkChg>
        <pc:inkChg chg="add del">
          <ac:chgData name="Monishwar M C" userId="1db3187779185ad6" providerId="LiveId" clId="{28A63392-0131-4FBA-A72E-1BB3FC4E0351}" dt="2024-02-13T15:17:57.513" v="257" actId="9405"/>
          <ac:inkMkLst>
            <pc:docMk/>
            <pc:sldMk cId="2478160142" sldId="314"/>
            <ac:inkMk id="3" creationId="{52FB60DF-5112-4693-ADCC-9F83334ADEAE}"/>
          </ac:inkMkLst>
        </pc:inkChg>
        <pc:inkChg chg="add del">
          <ac:chgData name="Monishwar M C" userId="1db3187779185ad6" providerId="LiveId" clId="{28A63392-0131-4FBA-A72E-1BB3FC4E0351}" dt="2024-02-13T15:18:43.914" v="259" actId="9405"/>
          <ac:inkMkLst>
            <pc:docMk/>
            <pc:sldMk cId="2478160142" sldId="314"/>
            <ac:inkMk id="4" creationId="{D844953B-615A-3849-B57C-4ABE7A70163F}"/>
          </ac:inkMkLst>
        </pc:inkChg>
      </pc:sldChg>
      <pc:sldChg chg="addSp delSp modSp mod">
        <pc:chgData name="Monishwar M C" userId="1db3187779185ad6" providerId="LiveId" clId="{28A63392-0131-4FBA-A72E-1BB3FC4E0351}" dt="2024-02-13T15:54:02.444" v="405" actId="1076"/>
        <pc:sldMkLst>
          <pc:docMk/>
          <pc:sldMk cId="2681425051" sldId="315"/>
        </pc:sldMkLst>
        <pc:spChg chg="mod">
          <ac:chgData name="Monishwar M C" userId="1db3187779185ad6" providerId="LiveId" clId="{28A63392-0131-4FBA-A72E-1BB3FC4E0351}" dt="2024-02-13T14:56:12.048" v="118" actId="207"/>
          <ac:spMkLst>
            <pc:docMk/>
            <pc:sldMk cId="2681425051" sldId="315"/>
            <ac:spMk id="2" creationId="{00000000-0000-0000-0000-000000000000}"/>
          </ac:spMkLst>
        </pc:spChg>
        <pc:spChg chg="mod">
          <ac:chgData name="Monishwar M C" userId="1db3187779185ad6" providerId="LiveId" clId="{28A63392-0131-4FBA-A72E-1BB3FC4E0351}" dt="2024-02-13T14:53:48.587" v="113" actId="1076"/>
          <ac:spMkLst>
            <pc:docMk/>
            <pc:sldMk cId="2681425051" sldId="315"/>
            <ac:spMk id="3" creationId="{00000000-0000-0000-0000-000000000000}"/>
          </ac:spMkLst>
        </pc:spChg>
        <pc:spChg chg="mod">
          <ac:chgData name="Monishwar M C" userId="1db3187779185ad6" providerId="LiveId" clId="{28A63392-0131-4FBA-A72E-1BB3FC4E0351}" dt="2024-02-13T15:39:41.384" v="318" actId="27636"/>
          <ac:spMkLst>
            <pc:docMk/>
            <pc:sldMk cId="2681425051" sldId="315"/>
            <ac:spMk id="4" creationId="{00000000-0000-0000-0000-000000000000}"/>
          </ac:spMkLst>
        </pc:spChg>
        <pc:spChg chg="mod">
          <ac:chgData name="Monishwar M C" userId="1db3187779185ad6" providerId="LiveId" clId="{28A63392-0131-4FBA-A72E-1BB3FC4E0351}" dt="2024-02-13T15:31:43.296" v="291" actId="20577"/>
          <ac:spMkLst>
            <pc:docMk/>
            <pc:sldMk cId="2681425051" sldId="315"/>
            <ac:spMk id="5" creationId="{00000000-0000-0000-0000-000000000000}"/>
          </ac:spMkLst>
        </pc:spChg>
        <pc:spChg chg="mod">
          <ac:chgData name="Monishwar M C" userId="1db3187779185ad6" providerId="LiveId" clId="{28A63392-0131-4FBA-A72E-1BB3FC4E0351}" dt="2024-02-13T15:39:41.385" v="319" actId="27636"/>
          <ac:spMkLst>
            <pc:docMk/>
            <pc:sldMk cId="2681425051" sldId="315"/>
            <ac:spMk id="6" creationId="{00000000-0000-0000-0000-000000000000}"/>
          </ac:spMkLst>
        </pc:spChg>
        <pc:spChg chg="add">
          <ac:chgData name="Monishwar M C" userId="1db3187779185ad6" providerId="LiveId" clId="{28A63392-0131-4FBA-A72E-1BB3FC4E0351}" dt="2024-02-13T15:46:13.909" v="353"/>
          <ac:spMkLst>
            <pc:docMk/>
            <pc:sldMk cId="2681425051" sldId="315"/>
            <ac:spMk id="15" creationId="{33D1A380-F7A7-8424-3276-014043DEE53C}"/>
          </ac:spMkLst>
        </pc:spChg>
        <pc:picChg chg="add del mod">
          <ac:chgData name="Monishwar M C" userId="1db3187779185ad6" providerId="LiveId" clId="{28A63392-0131-4FBA-A72E-1BB3FC4E0351}" dt="2024-02-13T15:40:06.345" v="323" actId="478"/>
          <ac:picMkLst>
            <pc:docMk/>
            <pc:sldMk cId="2681425051" sldId="315"/>
            <ac:picMk id="8" creationId="{094EB194-5E35-C885-0162-E4E1E97D78F0}"/>
          </ac:picMkLst>
        </pc:picChg>
        <pc:picChg chg="add del mod">
          <ac:chgData name="Monishwar M C" userId="1db3187779185ad6" providerId="LiveId" clId="{28A63392-0131-4FBA-A72E-1BB3FC4E0351}" dt="2024-02-13T15:40:54.803" v="325" actId="478"/>
          <ac:picMkLst>
            <pc:docMk/>
            <pc:sldMk cId="2681425051" sldId="315"/>
            <ac:picMk id="10" creationId="{2DD2B767-52CF-D150-BB90-E84213807228}"/>
          </ac:picMkLst>
        </pc:picChg>
        <pc:picChg chg="add del mod">
          <ac:chgData name="Monishwar M C" userId="1db3187779185ad6" providerId="LiveId" clId="{28A63392-0131-4FBA-A72E-1BB3FC4E0351}" dt="2024-02-13T15:52:00.712" v="389" actId="478"/>
          <ac:picMkLst>
            <pc:docMk/>
            <pc:sldMk cId="2681425051" sldId="315"/>
            <ac:picMk id="12" creationId="{6C6AB2B0-F6BD-B819-E129-6D38A221207E}"/>
          </ac:picMkLst>
        </pc:picChg>
        <pc:picChg chg="add mod">
          <ac:chgData name="Monishwar M C" userId="1db3187779185ad6" providerId="LiveId" clId="{28A63392-0131-4FBA-A72E-1BB3FC4E0351}" dt="2024-02-13T15:50:50.670" v="381" actId="1076"/>
          <ac:picMkLst>
            <pc:docMk/>
            <pc:sldMk cId="2681425051" sldId="315"/>
            <ac:picMk id="14" creationId="{9B2C6953-C02A-989C-B4A5-8E7E86292EAC}"/>
          </ac:picMkLst>
        </pc:picChg>
        <pc:picChg chg="add mod modCrop">
          <ac:chgData name="Monishwar M C" userId="1db3187779185ad6" providerId="LiveId" clId="{28A63392-0131-4FBA-A72E-1BB3FC4E0351}" dt="2024-02-13T15:48:02.337" v="371" actId="1076"/>
          <ac:picMkLst>
            <pc:docMk/>
            <pc:sldMk cId="2681425051" sldId="315"/>
            <ac:picMk id="16" creationId="{BD523B2D-416E-A92C-FC26-BB79ED8A6DAE}"/>
          </ac:picMkLst>
        </pc:picChg>
        <pc:picChg chg="add del">
          <ac:chgData name="Monishwar M C" userId="1db3187779185ad6" providerId="LiveId" clId="{28A63392-0131-4FBA-A72E-1BB3FC4E0351}" dt="2024-02-13T15:48:37.954" v="373" actId="478"/>
          <ac:picMkLst>
            <pc:docMk/>
            <pc:sldMk cId="2681425051" sldId="315"/>
            <ac:picMk id="1028" creationId="{F2BC9ED7-93E5-22E5-2912-8D9DC0A9EE9B}"/>
          </ac:picMkLst>
        </pc:picChg>
        <pc:picChg chg="add mod">
          <ac:chgData name="Monishwar M C" userId="1db3187779185ad6" providerId="LiveId" clId="{28A63392-0131-4FBA-A72E-1BB3FC4E0351}" dt="2024-02-13T15:50:36.908" v="379" actId="1076"/>
          <ac:picMkLst>
            <pc:docMk/>
            <pc:sldMk cId="2681425051" sldId="315"/>
            <ac:picMk id="1030" creationId="{994E6BB9-117C-FFDA-8DA6-778B1C1CE032}"/>
          </ac:picMkLst>
        </pc:picChg>
        <pc:picChg chg="add del mod">
          <ac:chgData name="Monishwar M C" userId="1db3187779185ad6" providerId="LiveId" clId="{28A63392-0131-4FBA-A72E-1BB3FC4E0351}" dt="2024-02-13T15:53:21.754" v="394" actId="478"/>
          <ac:picMkLst>
            <pc:docMk/>
            <pc:sldMk cId="2681425051" sldId="315"/>
            <ac:picMk id="1032" creationId="{20A2D8FE-F7D3-B7DC-FA0F-6EAC19731F64}"/>
          </ac:picMkLst>
        </pc:picChg>
        <pc:picChg chg="add mod">
          <ac:chgData name="Monishwar M C" userId="1db3187779185ad6" providerId="LiveId" clId="{28A63392-0131-4FBA-A72E-1BB3FC4E0351}" dt="2024-02-13T15:54:02.444" v="405" actId="1076"/>
          <ac:picMkLst>
            <pc:docMk/>
            <pc:sldMk cId="2681425051" sldId="315"/>
            <ac:picMk id="1034" creationId="{699589AC-7F52-A944-25A7-D817C5FB5A74}"/>
          </ac:picMkLst>
        </pc:picChg>
      </pc:sldChg>
      <pc:sldChg chg="addSp modSp mod">
        <pc:chgData name="Monishwar M C" userId="1db3187779185ad6" providerId="LiveId" clId="{28A63392-0131-4FBA-A72E-1BB3FC4E0351}" dt="2024-02-13T14:59:26.800" v="144" actId="20577"/>
        <pc:sldMkLst>
          <pc:docMk/>
          <pc:sldMk cId="2590506655" sldId="316"/>
        </pc:sldMkLst>
        <pc:spChg chg="mod">
          <ac:chgData name="Monishwar M C" userId="1db3187779185ad6" providerId="LiveId" clId="{28A63392-0131-4FBA-A72E-1BB3FC4E0351}" dt="2024-02-13T14:58:13.575" v="134" actId="1076"/>
          <ac:spMkLst>
            <pc:docMk/>
            <pc:sldMk cId="2590506655" sldId="316"/>
            <ac:spMk id="2" creationId="{00000000-0000-0000-0000-000000000000}"/>
          </ac:spMkLst>
        </pc:spChg>
        <pc:spChg chg="add mod">
          <ac:chgData name="Monishwar M C" userId="1db3187779185ad6" providerId="LiveId" clId="{28A63392-0131-4FBA-A72E-1BB3FC4E0351}" dt="2024-02-13T14:59:26.800" v="144" actId="20577"/>
          <ac:spMkLst>
            <pc:docMk/>
            <pc:sldMk cId="2590506655" sldId="316"/>
            <ac:spMk id="3" creationId="{954036C7-7782-3017-361F-6432743168D2}"/>
          </ac:spMkLst>
        </pc:spChg>
      </pc:sldChg>
      <pc:sldChg chg="del">
        <pc:chgData name="Monishwar M C" userId="1db3187779185ad6" providerId="LiveId" clId="{28A63392-0131-4FBA-A72E-1BB3FC4E0351}" dt="2024-02-13T15:01:03.458" v="145" actId="47"/>
        <pc:sldMkLst>
          <pc:docMk/>
          <pc:sldMk cId="1735722345" sldId="317"/>
        </pc:sldMkLst>
      </pc:sldChg>
      <pc:sldChg chg="del">
        <pc:chgData name="Monishwar M C" userId="1db3187779185ad6" providerId="LiveId" clId="{28A63392-0131-4FBA-A72E-1BB3FC4E0351}" dt="2024-02-13T15:07:21.866" v="202" actId="47"/>
        <pc:sldMkLst>
          <pc:docMk/>
          <pc:sldMk cId="2765137111" sldId="318"/>
        </pc:sldMkLst>
      </pc:sldChg>
      <pc:sldChg chg="del">
        <pc:chgData name="Monishwar M C" userId="1db3187779185ad6" providerId="LiveId" clId="{28A63392-0131-4FBA-A72E-1BB3FC4E0351}" dt="2024-02-13T15:07:13.564" v="200" actId="47"/>
        <pc:sldMkLst>
          <pc:docMk/>
          <pc:sldMk cId="1108506989" sldId="319"/>
        </pc:sldMkLst>
      </pc:sldChg>
      <pc:sldChg chg="modSp mod">
        <pc:chgData name="Monishwar M C" userId="1db3187779185ad6" providerId="LiveId" clId="{28A63392-0131-4FBA-A72E-1BB3FC4E0351}" dt="2024-02-13T15:05:55.370" v="199" actId="12"/>
        <pc:sldMkLst>
          <pc:docMk/>
          <pc:sldMk cId="3626716098" sldId="320"/>
        </pc:sldMkLst>
        <pc:spChg chg="mod">
          <ac:chgData name="Monishwar M C" userId="1db3187779185ad6" providerId="LiveId" clId="{28A63392-0131-4FBA-A72E-1BB3FC4E0351}" dt="2024-02-13T15:05:55.370" v="199" actId="12"/>
          <ac:spMkLst>
            <pc:docMk/>
            <pc:sldMk cId="3626716098" sldId="320"/>
            <ac:spMk id="3" creationId="{DA43D429-C683-F3CE-73AD-759BE61CA3B6}"/>
          </ac:spMkLst>
        </pc:spChg>
      </pc:sldChg>
      <pc:sldChg chg="modSp mod">
        <pc:chgData name="Monishwar M C" userId="1db3187779185ad6" providerId="LiveId" clId="{28A63392-0131-4FBA-A72E-1BB3FC4E0351}" dt="2024-02-13T15:04:33.531" v="193" actId="12"/>
        <pc:sldMkLst>
          <pc:docMk/>
          <pc:sldMk cId="3720132640" sldId="321"/>
        </pc:sldMkLst>
        <pc:spChg chg="mod">
          <ac:chgData name="Monishwar M C" userId="1db3187779185ad6" providerId="LiveId" clId="{28A63392-0131-4FBA-A72E-1BB3FC4E0351}" dt="2024-02-13T15:04:33.531" v="193" actId="12"/>
          <ac:spMkLst>
            <pc:docMk/>
            <pc:sldMk cId="3720132640" sldId="321"/>
            <ac:spMk id="3" creationId="{21C10A20-479D-A6F5-53C7-81A979259125}"/>
          </ac:spMkLst>
        </pc:spChg>
      </pc:sldChg>
      <pc:sldChg chg="modSp add mod">
        <pc:chgData name="Monishwar M C" userId="1db3187779185ad6" providerId="LiveId" clId="{28A63392-0131-4FBA-A72E-1BB3FC4E0351}" dt="2024-02-13T15:03:58.587" v="192" actId="20577"/>
        <pc:sldMkLst>
          <pc:docMk/>
          <pc:sldMk cId="2904503017" sldId="322"/>
        </pc:sldMkLst>
        <pc:spChg chg="mod">
          <ac:chgData name="Monishwar M C" userId="1db3187779185ad6" providerId="LiveId" clId="{28A63392-0131-4FBA-A72E-1BB3FC4E0351}" dt="2024-02-13T15:01:33.372" v="167" actId="20577"/>
          <ac:spMkLst>
            <pc:docMk/>
            <pc:sldMk cId="2904503017" sldId="322"/>
            <ac:spMk id="2" creationId="{DA8C4E9C-27FF-1D4F-98BD-89537F18CC97}"/>
          </ac:spMkLst>
        </pc:spChg>
        <pc:spChg chg="mod">
          <ac:chgData name="Monishwar M C" userId="1db3187779185ad6" providerId="LiveId" clId="{28A63392-0131-4FBA-A72E-1BB3FC4E0351}" dt="2024-02-13T15:03:58.587" v="192" actId="20577"/>
          <ac:spMkLst>
            <pc:docMk/>
            <pc:sldMk cId="2904503017" sldId="322"/>
            <ac:spMk id="3" creationId="{402EA580-8550-CABC-A3C2-C64BAEDB82BD}"/>
          </ac:spMkLst>
        </pc:spChg>
      </pc:sldChg>
      <pc:sldChg chg="addSp delSp modSp new mod">
        <pc:chgData name="Monishwar M C" userId="1db3187779185ad6" providerId="LiveId" clId="{28A63392-0131-4FBA-A72E-1BB3FC4E0351}" dt="2024-02-13T15:09:02.411" v="226" actId="1076"/>
        <pc:sldMkLst>
          <pc:docMk/>
          <pc:sldMk cId="4087169091" sldId="323"/>
        </pc:sldMkLst>
        <pc:spChg chg="del">
          <ac:chgData name="Monishwar M C" userId="1db3187779185ad6" providerId="LiveId" clId="{28A63392-0131-4FBA-A72E-1BB3FC4E0351}" dt="2024-02-13T15:07:28.606" v="203" actId="478"/>
          <ac:spMkLst>
            <pc:docMk/>
            <pc:sldMk cId="4087169091" sldId="323"/>
            <ac:spMk id="2" creationId="{6008CA16-9575-67AF-CEC9-F13C7AF696EE}"/>
          </ac:spMkLst>
        </pc:spChg>
        <pc:spChg chg="del">
          <ac:chgData name="Monishwar M C" userId="1db3187779185ad6" providerId="LiveId" clId="{28A63392-0131-4FBA-A72E-1BB3FC4E0351}" dt="2024-02-13T15:07:31.602" v="204" actId="478"/>
          <ac:spMkLst>
            <pc:docMk/>
            <pc:sldMk cId="4087169091" sldId="323"/>
            <ac:spMk id="3" creationId="{A5224BC2-E207-2C35-F6B8-EE21EC897E72}"/>
          </ac:spMkLst>
        </pc:spChg>
        <pc:spChg chg="del">
          <ac:chgData name="Monishwar M C" userId="1db3187779185ad6" providerId="LiveId" clId="{28A63392-0131-4FBA-A72E-1BB3FC4E0351}" dt="2024-02-13T15:07:37.179" v="205" actId="478"/>
          <ac:spMkLst>
            <pc:docMk/>
            <pc:sldMk cId="4087169091" sldId="323"/>
            <ac:spMk id="4" creationId="{04EBB13E-1DEE-169C-A6C2-EDA1E3708A78}"/>
          </ac:spMkLst>
        </pc:spChg>
        <pc:spChg chg="add del mod">
          <ac:chgData name="Monishwar M C" userId="1db3187779185ad6" providerId="LiveId" clId="{28A63392-0131-4FBA-A72E-1BB3FC4E0351}" dt="2024-02-13T15:08:45.854" v="223"/>
          <ac:spMkLst>
            <pc:docMk/>
            <pc:sldMk cId="4087169091" sldId="323"/>
            <ac:spMk id="5" creationId="{B2C3790F-E785-A71B-A338-03ED1C5DCBA6}"/>
          </ac:spMkLst>
        </pc:spChg>
        <pc:spChg chg="add mod">
          <ac:chgData name="Monishwar M C" userId="1db3187779185ad6" providerId="LiveId" clId="{28A63392-0131-4FBA-A72E-1BB3FC4E0351}" dt="2024-02-13T15:09:02.411" v="226" actId="1076"/>
          <ac:spMkLst>
            <pc:docMk/>
            <pc:sldMk cId="4087169091" sldId="323"/>
            <ac:spMk id="6" creationId="{69CF21A4-BA5F-0FFD-0E17-D1C6C19FCA55}"/>
          </ac:spMkLst>
        </pc:spChg>
      </pc:sldChg>
      <pc:sldChg chg="modSp add mod ord">
        <pc:chgData name="Monishwar M C" userId="1db3187779185ad6" providerId="LiveId" clId="{28A63392-0131-4FBA-A72E-1BB3FC4E0351}" dt="2024-02-13T16:05:46.276" v="541" actId="11"/>
        <pc:sldMkLst>
          <pc:docMk/>
          <pc:sldMk cId="642132748" sldId="324"/>
        </pc:sldMkLst>
        <pc:spChg chg="mod">
          <ac:chgData name="Monishwar M C" userId="1db3187779185ad6" providerId="LiveId" clId="{28A63392-0131-4FBA-A72E-1BB3FC4E0351}" dt="2024-02-13T16:02:37.313" v="521" actId="20577"/>
          <ac:spMkLst>
            <pc:docMk/>
            <pc:sldMk cId="642132748" sldId="324"/>
            <ac:spMk id="2" creationId="{0E5ACC85-E9AC-7D67-9CE7-F7DA2A083130}"/>
          </ac:spMkLst>
        </pc:spChg>
        <pc:spChg chg="mod">
          <ac:chgData name="Monishwar M C" userId="1db3187779185ad6" providerId="LiveId" clId="{28A63392-0131-4FBA-A72E-1BB3FC4E0351}" dt="2024-02-13T16:05:46.276" v="541" actId="11"/>
          <ac:spMkLst>
            <pc:docMk/>
            <pc:sldMk cId="642132748" sldId="324"/>
            <ac:spMk id="3" creationId="{25F7FF16-F980-1BBE-FA3D-53A1C2664E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3T15:17:43.20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22,'101'1,"111"-3,-117-16,-75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90791" y="1412776"/>
            <a:ext cx="8229600" cy="2895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Signature ID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90791" y="4509120"/>
            <a:ext cx="8229600" cy="1219200"/>
          </a:xfrm>
        </p:spPr>
        <p:txBody>
          <a:bodyPr/>
          <a:lstStyle/>
          <a:p>
            <a:r>
              <a:rPr lang="en-IN" b="0" i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Söhne"/>
              </a:rPr>
              <a:t>Empowering Self-Sovereign Identity</a:t>
            </a:r>
            <a:endParaRPr lang="it-IT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0C6C-8985-F349-BF73-7BFBED5B7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116632"/>
            <a:ext cx="3744416" cy="39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95E0A-3D4C-E8C5-F5F2-60A513364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CC85-E9AC-7D67-9CE7-F7DA2A08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153" y="44624"/>
            <a:ext cx="9144001" cy="1371600"/>
          </a:xfrm>
        </p:spPr>
        <p:txBody>
          <a:bodyPr>
            <a:normAutofit/>
          </a:bodyPr>
          <a:lstStyle/>
          <a:p>
            <a:r>
              <a:rPr lang="en-IN" sz="6000" b="1" i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Söhne"/>
              </a:rPr>
              <a:t>Business Model</a:t>
            </a:r>
            <a:endParaRPr lang="en-US" sz="60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7FF16-F980-1BBE-FA3D-53A1C2664E63}"/>
              </a:ext>
            </a:extLst>
          </p:cNvPr>
          <p:cNvSpPr txBox="1"/>
          <p:nvPr/>
        </p:nvSpPr>
        <p:spPr>
          <a:xfrm>
            <a:off x="1502390" y="1556792"/>
            <a:ext cx="95770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F9F9F9"/>
                </a:solidFill>
                <a:effectLst/>
                <a:latin typeface="Söhne"/>
              </a:rPr>
              <a:t>Licensing and Partnerships:</a:t>
            </a:r>
            <a:endParaRPr lang="en-US" b="0" i="0" dirty="0">
              <a:solidFill>
                <a:srgbClr val="F9F9F9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License the technology to enterprise clients, governments, and other organizations for integration into their existing systems.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Establish partnerships with identity verification providers, financial institutions, and government agencies to expand the reach of the platform.</a:t>
            </a:r>
          </a:p>
          <a:p>
            <a:pPr marL="457200" indent="-457200" algn="l">
              <a:buFont typeface="+mj-lt"/>
              <a:buAutoNum type="arabicPeriod"/>
            </a:pPr>
            <a:endParaRPr lang="en-US" b="1" i="0" dirty="0">
              <a:solidFill>
                <a:srgbClr val="F9F9F9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F9F9F9"/>
                </a:solidFill>
                <a:effectLst/>
                <a:latin typeface="Söhne"/>
              </a:rPr>
              <a:t>Data Monetization (if applicable):</a:t>
            </a:r>
            <a:endParaRPr lang="en-US" b="0" i="0" dirty="0">
              <a:solidFill>
                <a:srgbClr val="F9F9F9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Enable users to monetize their own data by providing consent for its use in research, marketing, or other purposes.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Implement data anonymization and privacy-preserving techniques to ensure compliance with data protection regulations.</a:t>
            </a:r>
          </a:p>
          <a:p>
            <a:pPr marL="457200" indent="-457200" algn="l">
              <a:buFont typeface="+mj-lt"/>
              <a:buAutoNum type="arabicPeriod"/>
            </a:pPr>
            <a:endParaRPr lang="en-US" b="1" dirty="0">
              <a:solidFill>
                <a:srgbClr val="F9F9F9"/>
              </a:solidFill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F9F9F9"/>
                </a:solidFill>
                <a:effectLst/>
                <a:latin typeface="Söhne"/>
              </a:rPr>
              <a:t>Transaction Fees:</a:t>
            </a:r>
            <a:endParaRPr lang="en-US" b="0" i="0" dirty="0">
              <a:solidFill>
                <a:srgbClr val="F9F9F9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Charge transaction fees for identity verification services and data exchanges on the platform.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Implement a pay-per-use model where users pay a fee for each transaction processed through the platform.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3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CF21A4-BA5F-0FFD-0E17-D1C6C19FCA55}"/>
              </a:ext>
            </a:extLst>
          </p:cNvPr>
          <p:cNvSpPr/>
          <p:nvPr/>
        </p:nvSpPr>
        <p:spPr>
          <a:xfrm>
            <a:off x="3790156" y="2132856"/>
            <a:ext cx="4482316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</a:t>
            </a:r>
          </a:p>
          <a:p>
            <a:pPr algn="ctr"/>
            <a:r>
              <a:rPr lang="en-US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71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77988" y="1124744"/>
            <a:ext cx="9134391" cy="526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Team Name : </a:t>
            </a:r>
            <a:r>
              <a:rPr lang="en-US" sz="3600" dirty="0"/>
              <a:t>DID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Project Title : </a:t>
            </a:r>
            <a:r>
              <a:rPr lang="en-US" sz="3600" dirty="0"/>
              <a:t>Signature ID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Project Domain : </a:t>
            </a:r>
            <a:r>
              <a:rPr lang="en-US" sz="3200" dirty="0"/>
              <a:t>Self-Sovereign Identity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Team Members :</a:t>
            </a:r>
          </a:p>
          <a:p>
            <a:pPr marL="696912" lvl="1" indent="-457200">
              <a:buAutoNum type="arabicParenR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Monishwar M C </a:t>
            </a:r>
          </a:p>
          <a:p>
            <a:pPr marL="696912" lvl="1" indent="-457200">
              <a:buAutoNum type="arabicParenR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Sivanandh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 C 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152399"/>
            <a:ext cx="9144001" cy="13716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1" y="1844824"/>
            <a:ext cx="8838103" cy="411480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öhne"/>
              </a:rPr>
              <a:t>Welcome to Signature ID, a </a:t>
            </a:r>
            <a:r>
              <a:rPr lang="en-US" b="0" i="0" dirty="0" err="1">
                <a:effectLst/>
                <a:latin typeface="Söhne"/>
              </a:rPr>
              <a:t>Dapp</a:t>
            </a:r>
            <a:r>
              <a:rPr lang="en-US" dirty="0"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that empowers individuals with self-sovereign identity.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öhne"/>
              </a:rPr>
              <a:t>In today's digital world, identity theft, data breaches, and loss of privacy are creating serious threats to the people.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öhne"/>
              </a:rPr>
              <a:t> Traditional identity systems are centralized, leaving users vulnerable to exploitation and manipulation.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öhne"/>
              </a:rPr>
              <a:t>Signature ID aims to address these challenges by using blockchain technology to provide users with full control over their identity data, ensuring privacy</a:t>
            </a:r>
            <a:r>
              <a:rPr lang="en-US" dirty="0">
                <a:latin typeface="Söhne"/>
              </a:rPr>
              <a:t> and</a:t>
            </a:r>
            <a:r>
              <a:rPr lang="en-US" b="0" i="0" dirty="0">
                <a:effectLst/>
                <a:latin typeface="Söhne"/>
              </a:rPr>
              <a:t>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7DDBC-66E6-28C0-5AE8-F101039DC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DCA6-3508-645B-F24D-965A91B9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152399"/>
            <a:ext cx="9144001" cy="1371600"/>
          </a:xfrm>
        </p:spPr>
        <p:txBody>
          <a:bodyPr>
            <a:noAutofit/>
          </a:bodyPr>
          <a:lstStyle/>
          <a:p>
            <a:r>
              <a:rPr lang="en-IN" sz="6000" b="1" i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Söhne"/>
              </a:rPr>
              <a:t>Problem Statement</a:t>
            </a:r>
            <a:endParaRPr lang="en-US" sz="60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D429-C683-F3CE-73AD-759BE61CA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1" y="1844824"/>
            <a:ext cx="8838103" cy="4114800"/>
          </a:xfrm>
        </p:spPr>
        <p:txBody>
          <a:bodyPr>
            <a:normAutofit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Identity theft, data breaches, and privacy violations has significant risks to individuals in the digital age.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Traditional identity systems are centralized, meaning users must trust third parties to safeguard their sensitive information.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Lack of control over personal data leads to exploitation, surveillance, and the erosion of privacy rights.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Registration system</a:t>
            </a:r>
            <a:r>
              <a:rPr lang="en-US" dirty="0">
                <a:solidFill>
                  <a:srgbClr val="F9F9F9"/>
                </a:solidFill>
                <a:latin typeface="Söhne"/>
              </a:rPr>
              <a:t>s like KYC is a great burden for the individual as it takes days for verification of the personal data.</a:t>
            </a:r>
            <a:endParaRPr lang="en-US" b="0" i="0" dirty="0">
              <a:solidFill>
                <a:srgbClr val="F9F9F9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2671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CAF98-50C3-7EDA-0FDF-D1E9E4E6C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B9E7-3722-BFF9-2158-98E860B9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152399"/>
            <a:ext cx="9144001" cy="1371600"/>
          </a:xfrm>
        </p:spPr>
        <p:txBody>
          <a:bodyPr>
            <a:noAutofit/>
          </a:bodyPr>
          <a:lstStyle/>
          <a:p>
            <a:r>
              <a:rPr lang="en-IN" sz="6000" b="1" i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Söhne"/>
              </a:rPr>
              <a:t>Solution</a:t>
            </a:r>
            <a:endParaRPr lang="en-US" sz="60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10A20-479D-A6F5-53C7-81A979259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1" y="1844824"/>
            <a:ext cx="8838103" cy="4114800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Signature ID offers a decentralized platform where users can securely manage their digital identities and personal data.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By harnessing the power of blockchain technology, Signature ID eliminates the need for centralized authorities and intermediaries to manage data.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Users retain full ownership of their identity data, granting them autonomy and control over how their information is accessed and utilized.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With Signature ID, individuals can verify their identity, access services, and interact with others in a secure, private, and transparent manner.</a:t>
            </a:r>
          </a:p>
        </p:txBody>
      </p:sp>
    </p:spTree>
    <p:extLst>
      <p:ext uri="{BB962C8B-B14F-4D97-AF65-F5344CB8AC3E}">
        <p14:creationId xmlns:p14="http://schemas.microsoft.com/office/powerpoint/2010/main" val="372013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Self-Sovereign Identity: The Ultimate Guide 2024">
            <a:extLst>
              <a:ext uri="{FF2B5EF4-FFF2-40B4-BE49-F238E27FC236}">
                <a16:creationId xmlns:a16="http://schemas.microsoft.com/office/drawing/2014/main" id="{E0015424-23D8-3E75-714E-FC1DAA9763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2" y="3276599"/>
            <a:ext cx="3896815" cy="389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A42B6B-940B-03C7-0D84-43FAE8529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40" y="1700808"/>
            <a:ext cx="8754697" cy="46964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E5A8DB-D452-8A2E-1D27-CC9EF1521236}"/>
              </a:ext>
            </a:extLst>
          </p:cNvPr>
          <p:cNvSpPr txBox="1"/>
          <p:nvPr/>
        </p:nvSpPr>
        <p:spPr>
          <a:xfrm>
            <a:off x="4582244" y="358915"/>
            <a:ext cx="7272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416AF8-7DCA-1DAD-EBE1-2EF09E2AD84A}"/>
                  </a:ext>
                </a:extLst>
              </p14:cNvPr>
              <p14:cNvContentPartPr/>
              <p14:nvPr/>
            </p14:nvContentPartPr>
            <p14:xfrm>
              <a:off x="8893678" y="3330509"/>
              <a:ext cx="154800" cy="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416AF8-7DCA-1DAD-EBE1-2EF09E2AD8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40038" y="3222509"/>
                <a:ext cx="262440" cy="2242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FE9695C-CDDF-2B94-00FC-0EE59C0F1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358" y="5877272"/>
            <a:ext cx="2210108" cy="371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36B536-125C-04FD-365A-A34EDAFA6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399" y="3184431"/>
            <a:ext cx="393358" cy="292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7C041B-721C-8029-6AE4-4DAA62B11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157" y="3449221"/>
            <a:ext cx="1609110" cy="239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9CCE95-A4EE-23EE-33BA-C908E8FB5DDD}"/>
              </a:ext>
            </a:extLst>
          </p:cNvPr>
          <p:cNvSpPr txBox="1"/>
          <p:nvPr/>
        </p:nvSpPr>
        <p:spPr>
          <a:xfrm>
            <a:off x="5471274" y="5867311"/>
            <a:ext cx="1728192" cy="371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XDC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5C2E3-9AFB-3102-6B9C-121CFB348793}"/>
              </a:ext>
            </a:extLst>
          </p:cNvPr>
          <p:cNvSpPr txBox="1"/>
          <p:nvPr/>
        </p:nvSpPr>
        <p:spPr>
          <a:xfrm>
            <a:off x="8786429" y="3384088"/>
            <a:ext cx="226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Go-Plugin oracle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136" y="-8638"/>
            <a:ext cx="9144001" cy="13716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TECH-STACK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1916" y="1903151"/>
            <a:ext cx="4416552" cy="762000"/>
          </a:xfrm>
        </p:spPr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1916" y="2697335"/>
            <a:ext cx="4416552" cy="12357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Next 14</a:t>
            </a:r>
          </a:p>
          <a:p>
            <a:r>
              <a:rPr lang="en-US" dirty="0"/>
              <a:t>Tailwind-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468" y="1892423"/>
            <a:ext cx="4416552" cy="762000"/>
          </a:xfrm>
        </p:spPr>
        <p:txBody>
          <a:bodyPr/>
          <a:lstStyle/>
          <a:p>
            <a:r>
              <a:rPr lang="en-US" dirty="0"/>
              <a:t>BLOCKCHAIN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468" y="2675879"/>
            <a:ext cx="4416552" cy="9691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XDC network</a:t>
            </a:r>
          </a:p>
          <a:p>
            <a:r>
              <a:rPr lang="en-US" dirty="0"/>
              <a:t>Ethers 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2C6953-C02A-989C-B4A5-8E7E8629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5569877"/>
            <a:ext cx="4080393" cy="5100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523B2D-416E-A92C-FC26-BB79ED8A6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4" t="32878" r="28193" b="34762"/>
          <a:stretch/>
        </p:blipFill>
        <p:spPr>
          <a:xfrm>
            <a:off x="6959109" y="4194548"/>
            <a:ext cx="1656185" cy="903372"/>
          </a:xfrm>
          <a:prstGeom prst="rect">
            <a:avLst/>
          </a:prstGeom>
        </p:spPr>
      </p:pic>
      <p:pic>
        <p:nvPicPr>
          <p:cNvPr id="1030" name="Picture 6" descr="Ethers Logo PNG Vector">
            <a:extLst>
              <a:ext uri="{FF2B5EF4-FFF2-40B4-BE49-F238E27FC236}">
                <a16:creationId xmlns:a16="http://schemas.microsoft.com/office/drawing/2014/main" id="{994E6BB9-117C-FFDA-8DA6-778B1C1CE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69" y="5373216"/>
            <a:ext cx="1433925" cy="9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xt.js Icon Logo PNG Vector">
            <a:extLst>
              <a:ext uri="{FF2B5EF4-FFF2-40B4-BE49-F238E27FC236}">
                <a16:creationId xmlns:a16="http://schemas.microsoft.com/office/drawing/2014/main" id="{699589AC-7F52-A944-25A7-D817C5FB5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4028798"/>
            <a:ext cx="1234872" cy="12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153" y="44624"/>
            <a:ext cx="9144001" cy="1371600"/>
          </a:xfrm>
        </p:spPr>
        <p:txBody>
          <a:bodyPr>
            <a:normAutofit/>
          </a:bodyPr>
          <a:lstStyle/>
          <a:p>
            <a:r>
              <a:rPr lang="en-IN" sz="6000" b="1" i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Söhne"/>
              </a:rPr>
              <a:t>Key Features</a:t>
            </a:r>
            <a:endParaRPr lang="en-US" sz="60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036C7-7782-3017-361F-6432743168D2}"/>
              </a:ext>
            </a:extLst>
          </p:cNvPr>
          <p:cNvSpPr txBox="1"/>
          <p:nvPr/>
        </p:nvSpPr>
        <p:spPr>
          <a:xfrm>
            <a:off x="1502390" y="1556792"/>
            <a:ext cx="95770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400" b="1" i="0" dirty="0">
                <a:solidFill>
                  <a:srgbClr val="F9F9F9"/>
                </a:solidFill>
                <a:effectLst/>
                <a:latin typeface="Söhne"/>
              </a:rPr>
              <a:t>Decentralization:</a:t>
            </a:r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 Signature ID operates on a decentralized </a:t>
            </a:r>
            <a:r>
              <a:rPr lang="en-US" sz="2400" b="0" i="0" dirty="0" err="1">
                <a:solidFill>
                  <a:srgbClr val="F9F9F9"/>
                </a:solidFill>
                <a:effectLst/>
                <a:latin typeface="Söhne"/>
              </a:rPr>
              <a:t>xdc</a:t>
            </a:r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 network, ensuring resilience, transparency, and censorship resistance.</a:t>
            </a:r>
          </a:p>
          <a:p>
            <a:pPr marL="342900" indent="-342900" algn="l">
              <a:buFont typeface="+mj-lt"/>
              <a:buAutoNum type="arabicPeriod"/>
            </a:pPr>
            <a:endParaRPr lang="en-US" sz="2400" b="0" i="0" dirty="0">
              <a:solidFill>
                <a:srgbClr val="F9F9F9"/>
              </a:solidFill>
              <a:effectLst/>
              <a:latin typeface="Söhn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400" b="1" i="0" dirty="0">
                <a:solidFill>
                  <a:srgbClr val="F9F9F9"/>
                </a:solidFill>
                <a:effectLst/>
                <a:latin typeface="Söhne"/>
              </a:rPr>
              <a:t>Self-Sovereignty:</a:t>
            </a:r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 Users have full control over their identity data, deciding who can access it and for what purpose.</a:t>
            </a:r>
          </a:p>
          <a:p>
            <a:pPr marL="342900" indent="-342900" algn="l">
              <a:buFont typeface="+mj-lt"/>
              <a:buAutoNum type="arabicPeriod"/>
            </a:pPr>
            <a:endParaRPr lang="en-US" sz="2400" b="0" i="0" dirty="0">
              <a:solidFill>
                <a:srgbClr val="F9F9F9"/>
              </a:solidFill>
              <a:effectLst/>
              <a:latin typeface="Söhn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400" b="1" i="0" dirty="0">
                <a:solidFill>
                  <a:srgbClr val="F9F9F9"/>
                </a:solidFill>
                <a:effectLst/>
                <a:latin typeface="Söhne"/>
              </a:rPr>
              <a:t>Privacy Protection:</a:t>
            </a:r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 Signature ID prevents unauthorized access and surveillance.</a:t>
            </a:r>
          </a:p>
          <a:p>
            <a:pPr marL="342900" indent="-342900" algn="l">
              <a:buFont typeface="+mj-lt"/>
              <a:buAutoNum type="arabicPeriod"/>
            </a:pPr>
            <a:endParaRPr lang="en-US" sz="2400" b="0" i="0" dirty="0">
              <a:solidFill>
                <a:srgbClr val="F9F9F9"/>
              </a:solidFill>
              <a:effectLst/>
              <a:latin typeface="Söhn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400" b="1" i="0" dirty="0">
                <a:solidFill>
                  <a:srgbClr val="F9F9F9"/>
                </a:solidFill>
                <a:effectLst/>
                <a:latin typeface="Söhne"/>
              </a:rPr>
              <a:t>Interoperability:</a:t>
            </a:r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 Compatible with existing identity standards and protocols, Signature ID enables seamless integration with various applications and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48BA9-B495-7FAE-8E24-54EC5B2DC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4E9C-27FF-1D4F-98BD-89537F18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153" y="44624"/>
            <a:ext cx="9144001" cy="1371600"/>
          </a:xfrm>
        </p:spPr>
        <p:txBody>
          <a:bodyPr>
            <a:normAutofit/>
          </a:bodyPr>
          <a:lstStyle/>
          <a:p>
            <a:r>
              <a:rPr lang="en-IN" sz="6000" b="1" i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Söhne"/>
              </a:rPr>
              <a:t>Target Audience</a:t>
            </a:r>
            <a:endParaRPr lang="en-US" sz="60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EA580-8550-CABC-A3C2-C64BAEDB82BD}"/>
              </a:ext>
            </a:extLst>
          </p:cNvPr>
          <p:cNvSpPr txBox="1"/>
          <p:nvPr/>
        </p:nvSpPr>
        <p:spPr>
          <a:xfrm>
            <a:off x="1521737" y="1628800"/>
            <a:ext cx="95770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F9F9F9"/>
                </a:solidFill>
                <a:effectLst/>
                <a:latin typeface="Söhne"/>
              </a:rPr>
              <a:t>Signature ID targets a diverse range of users, including individuals, businesses, and organizations seeking to enhance their digital identity infrastructure.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F9F9F9"/>
              </a:solidFill>
              <a:effectLst/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F9F9F9"/>
                </a:solidFill>
                <a:effectLst/>
                <a:latin typeface="Söhne"/>
              </a:rPr>
              <a:t>Individuals concerned about privacy, security, and data sovereignty will find Signature ID valuable.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F9F9F9"/>
              </a:solidFill>
              <a:effectLst/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F9F9F9"/>
                </a:solidFill>
                <a:effectLst/>
                <a:latin typeface="Söhne"/>
              </a:rPr>
              <a:t>Businesses can use Signature ID to identity verification processes, reduce fraud, and enhance user trust and confidence.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50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214</TotalTime>
  <Words>556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Corbel</vt:lpstr>
      <vt:lpstr>Courier New</vt:lpstr>
      <vt:lpstr>Söhne</vt:lpstr>
      <vt:lpstr>Wingdings</vt:lpstr>
      <vt:lpstr>Digital Blue Tunnel 16x9</vt:lpstr>
      <vt:lpstr>Signature ID</vt:lpstr>
      <vt:lpstr>PowerPoint Presentation</vt:lpstr>
      <vt:lpstr>Introduction</vt:lpstr>
      <vt:lpstr>Problem Statement</vt:lpstr>
      <vt:lpstr>Solution</vt:lpstr>
      <vt:lpstr>PowerPoint Presentation</vt:lpstr>
      <vt:lpstr>TECH-STACK</vt:lpstr>
      <vt:lpstr>Key Features</vt:lpstr>
      <vt:lpstr>Target Audience</vt:lpstr>
      <vt:lpstr>Business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Signature ID</dc:title>
  <dc:creator>Monishwar M C</dc:creator>
  <cp:lastModifiedBy>Monishwar M C</cp:lastModifiedBy>
  <cp:revision>1</cp:revision>
  <dcterms:created xsi:type="dcterms:W3CDTF">2024-02-13T00:41:31Z</dcterms:created>
  <dcterms:modified xsi:type="dcterms:W3CDTF">2024-02-13T16:05:47Z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