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8c9384b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8c9384b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c9384b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c9384b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8c9384b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8c9384b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8c9384b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8c9384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8c9384b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8c9384b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8c9384b4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8c9384b4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c9384b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c9384b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c9384b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c9384b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c9384b4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c9384b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hojjatk/mnist-dataset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Distilling the Knowledge in a Neural Network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Geoffrey Hinton,  Oriol Vinyals,  Jeff Dean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Model: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neural net with two hidden layers of 1200 rectified linear hidden units on all 60,000 training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two hidden layers of 800 rectified linear hidden units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Teacher net achieved 67 test errors whereas a smaller net achieved 146 errors.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Deploying large model to a large number of users will be extremely computationally expensive, The ability to ensemble the knowledge from large model to a relatively small model is important in practical use of models.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Distillation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88" y="1301788"/>
            <a:ext cx="75914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Distillation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teacher-student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Knowledge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Response-based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final output layer of the teacher model (soft targets / soft labels)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Targets / Soft Labels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633538"/>
            <a:ext cx="63722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Distillation Algorithm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Offline distillation</a:t>
            </a:r>
            <a:endParaRPr/>
          </a:p>
          <a:p>
            <a:pPr indent="457200" lvl="0" marL="457200" rtl="0" algn="l">
              <a:lnSpc>
                <a:spcPct val="13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teacher model is first pre-trained on a training dataset, and then knowledge from the teacher model is distilled to train the student model.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teacher-student architecture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Distillation: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a shallower version of the teacher model with fewer layers and fewer neurons per layer</a:t>
            </a:r>
            <a:endParaRPr sz="1200">
              <a:solidFill>
                <a:srgbClr val="BABEC3"/>
              </a:solidFill>
              <a:highlight>
                <a:srgbClr val="111213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75" y="2315275"/>
            <a:ext cx="5051625" cy="23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Dataset MNIST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The MNIST database of handwritten digits has a training set of 60,000 examples, and a test set of 10,000 examples. 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MNIST Dataset | Kaggle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250" y="1991075"/>
            <a:ext cx="5488425" cy="2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