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1cc9e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e1cc9e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1cc9e9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1cc9e9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1cc9e9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1cc9e9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1cc9e9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1cc9e9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1cc9e9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1cc9e9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1cc9e9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1cc9e9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ojjatk/mnist-datase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xinru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core concept of Knowledge Distillation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38" y="1311288"/>
            <a:ext cx="66008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 MNIST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The MNIST database of handwritten digits has a training set of 60,000 examples, and a test set of 10,000 examples. 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MNIST Dataset | Kaggle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125" y="1948400"/>
            <a:ext cx="44100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Model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linear_net(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(linear_1): Linear(in_features=784, out_features=1200, bias=True)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(relu): ReLU()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(dropout): Dropout(p=0.5, inplace=False)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(linear_2): Linear(in_features=1200, out_features=1200, bias=True)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  (linear_3): Linear(in_features=1200, out_features=10, bias=True)</a:t>
            </a:r>
            <a:endParaRPr sz="1400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/>
              <a:t>)</a:t>
            </a:r>
            <a:endParaRPr sz="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Model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small_linear_net(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  (linear_1): Linear(in_features=784, out_features=50, bias=True)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  (relu): ReLU()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  (linear_2): Linear(in_features=50, out_features=10, bias=True)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)</a:t>
            </a:r>
            <a:endParaRPr sz="10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 </a:t>
            </a:r>
            <a:r>
              <a:rPr lang="en"/>
              <a:t>Comparison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Teacher Model  (20 epochs)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Train accuracy: 99.66%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Validation accuracy: 98.18%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Test accuracy: 97.84%</a:t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Student Model (</a:t>
            </a:r>
            <a:r>
              <a:rPr lang="en" sz="1350">
                <a:solidFill>
                  <a:srgbClr val="222222"/>
                </a:solidFill>
                <a:highlight>
                  <a:srgbClr val="FDFDFD"/>
                </a:highlight>
              </a:rPr>
              <a:t>14 epochs)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Train accuracy: 97.16%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Validation accuracy: 96.64%</a:t>
            </a:r>
            <a:endParaRPr sz="1400"/>
          </a:p>
          <a:p>
            <a:pPr indent="0" lvl="0" marL="45720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/>
              <a:t>Test accuracy: 96.50%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graph for student model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00" y="1225763"/>
            <a:ext cx="59721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