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121C2-0399-4634-A7E0-691A9252752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0B2DC-F651-4C06-BE56-F2A2D8E6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6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Emerging trends: Deep nets thrive on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0B2DC-F651-4C06-BE56-F2A2D8E660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1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F35F-1E8B-CA68-8F00-27565622B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34EDC-B015-D36D-59B3-A87E71B1E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428F-5603-916D-3C8F-F8650B45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C40B-B1B9-4561-9566-A1159BB4ABC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DF0F-B78F-7AC8-404A-F78C4B10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7899B-6B29-3DDD-7AD0-EF2811C4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A66-D93B-490E-BE83-326990E5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6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B4C2-48A7-2D55-0B30-8F184715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8562D-53BA-FE4C-F796-FE80D359D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D942C-DA90-3760-192A-EAAE84B3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C40B-B1B9-4561-9566-A1159BB4ABC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DA081-F131-CFC7-39EA-D8125853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65841-C440-78C8-24EE-B95987D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A66-D93B-490E-BE83-326990E5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1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C4892-7D2A-98B6-93BA-CDCF12CF3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0ADA6-0EAD-635B-0CE7-BE9D7237A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09A45-3673-BBFE-59A9-10EE9258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C40B-B1B9-4561-9566-A1159BB4ABC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72267-81ED-D9EC-5D59-EE2674B8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5F793-CB77-C1EA-8E51-AE251779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A66-D93B-490E-BE83-326990E5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84FC-AEEE-5413-1C35-70A8C581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C5F5-17C9-DD28-50E2-D0AEA2D4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A7CAB-56C2-F5B0-5A8C-4965DC4D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C40B-B1B9-4561-9566-A1159BB4ABC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D4B00-8A7F-563C-E9FC-6C00007A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A5550-6716-1494-A841-AA42C13E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A66-D93B-490E-BE83-326990E5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4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1995-6DE3-AFCA-5614-527281654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AB41A-D385-5962-DF6A-A2194B6D0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32B40-D74D-CE86-01E3-6F2EE99E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C40B-B1B9-4561-9566-A1159BB4ABC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A1A58-6A35-53B5-B4CB-92C5CD2A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36ACA-88E9-B016-64E4-1A744564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A66-D93B-490E-BE83-326990E5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5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2641-B6FC-A750-1F1B-BA1ACE49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626F-C628-08BD-24E4-6E56CDF96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06A11-BF92-2B82-030C-3A6CA809E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E4BFC-6A91-F540-267D-EC0A796B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C40B-B1B9-4561-9566-A1159BB4ABC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34A47-DAFF-9231-8600-93A6EF5E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999C2-B99E-110F-EA64-35B23347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A66-D93B-490E-BE83-326990E5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2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0C3A-D62D-D42F-5BAA-40E26A62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7BA06-0BE8-5811-7601-C3D3BD4CE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AEFD1-685B-3F6E-12FF-A5DEAB2C6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B01E9-0B58-AA82-BCA2-AE2C9D23E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A168E-ED5C-6062-EC52-E910C118F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01D78-B378-BAD7-6198-0021564B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C40B-B1B9-4561-9566-A1159BB4ABC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67BF8-E6CB-89C9-0D93-C182D8D7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46E47-3B89-68C3-9D5E-B0DF5859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A66-D93B-490E-BE83-326990E5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2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4A4B-7E3F-955D-C21C-77A92417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465AF-7441-CC68-04EE-3A6B4AEF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C40B-B1B9-4561-9566-A1159BB4ABC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E671C-3033-0167-A0A2-9DBE14A7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2D5D1-EA3A-5FFD-334B-F0E08C95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A66-D93B-490E-BE83-326990E5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3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B2ED7-C9C2-8A2F-940D-F461DD50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C40B-B1B9-4561-9566-A1159BB4ABC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32657-86CD-88BB-88F4-98F5DD3E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CDB09-A5EC-1786-BB61-C761CC0D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A66-D93B-490E-BE83-326990E5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5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DEA2-5CD4-B6E0-69EB-F3C4858C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3FEE-459B-8817-15D0-E06B3BDF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D4C69-9FC5-5105-C338-E8C6DA514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7F807-BE56-FE43-0634-DF5FF079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C40B-B1B9-4561-9566-A1159BB4ABC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8FCFD-5493-8CD7-803B-9ED9E4B2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5C87D-0C0D-B58C-AD0E-AEC343BA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A66-D93B-490E-BE83-326990E5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9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4C3F-E848-3A86-38C1-C53BDC2B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187E3-FD93-283C-6823-9557F4968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F9EB0-05BA-6603-B2A6-AB33B2B21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137D5-E558-E353-B0D6-7805DD01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C40B-B1B9-4561-9566-A1159BB4ABC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DEA24-5E01-3B23-21E1-FC061336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941A6-0622-623C-2C02-5FBCD8DB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A66-D93B-490E-BE83-326990E5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7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D007D-CAE4-4BBC-71A1-8C31513B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9CA6F-4A91-3826-D1D1-24A98869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84ABE-8410-9F8D-9CE2-BCE2254E2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FC40B-B1B9-4561-9566-A1159BB4ABC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95FE-A945-0B1B-22A5-1FFAB171E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5C950-6C87-A6D6-DA3F-69AE3C418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CA66-D93B-490E-BE83-326990E5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orAiDl/KD_Li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A17F-5AF6-4F08-65F5-554F9B0FA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Model and Knowledge Distillation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FB86F-6C26-BFA7-4CED-66BC18481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																																												-----Xinru He</a:t>
            </a:r>
          </a:p>
        </p:txBody>
      </p:sp>
    </p:spTree>
    <p:extLst>
      <p:ext uri="{BB962C8B-B14F-4D97-AF65-F5344CB8AC3E}">
        <p14:creationId xmlns:p14="http://schemas.microsoft.com/office/powerpoint/2010/main" val="125390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523E-D46F-1F0D-AE7B-244F0B63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9656-BF84-78DF-49FF-C9C6F65C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 are some large language models: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BERT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GPT2/3</a:t>
            </a:r>
          </a:p>
          <a:p>
            <a:pPr lvl="1">
              <a:spcBef>
                <a:spcPct val="0"/>
              </a:spcBef>
            </a:pP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ChatGPT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(language modeling with reinforcement learning)</a:t>
            </a:r>
          </a:p>
          <a:p>
            <a:pPr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 is language model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language model is a probability distribution over words or word sequences</a:t>
            </a:r>
          </a:p>
          <a:p>
            <a:pPr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How is it trained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Autoregressive 	</a:t>
            </a:r>
          </a:p>
          <a:p>
            <a:pPr lvl="2">
              <a:spcBef>
                <a:spcPct val="0"/>
              </a:spcBef>
            </a:pPr>
            <a:r>
              <a:rPr lang="en-US" sz="1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Autoregressive Model is merely a feed-forward model, which predicts the future word from a set of words given a context. But here, the context word is constrained to two directions, either </a:t>
            </a:r>
            <a:r>
              <a:rPr lang="en-US" sz="1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forward or backward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Autoencoder</a:t>
            </a:r>
          </a:p>
          <a:p>
            <a:pPr lvl="2">
              <a:spcBef>
                <a:spcPct val="0"/>
              </a:spcBef>
            </a:pPr>
            <a:r>
              <a:rPr lang="en-US" sz="1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AE Language Model aims to reconstruct the original data from corrupted inputs.</a:t>
            </a:r>
            <a:endParaRPr 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 can language model do</a:t>
            </a:r>
          </a:p>
          <a:p>
            <a:pPr lvl="1">
              <a:spcBef>
                <a:spcPct val="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recognize, summarize, translate, predict and generate text</a:t>
            </a:r>
            <a:endParaRPr 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50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D62F-F70A-B9EB-DDFE-A261E116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of Language Model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275A9275-AE1D-F361-E7B6-4DA3462F4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676" y="2137880"/>
            <a:ext cx="4464836" cy="3198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6ED3D-5581-FC9B-43D7-E0C1A6E9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355" y="2567391"/>
            <a:ext cx="5554885" cy="23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9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8B3C-6A3F-F07F-D82D-C028805B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Effect Of Growing</a:t>
            </a:r>
            <a:endParaRPr lang="en-US" dirty="0"/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9D43A511-3A16-571A-707E-6F7081A36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463" y="1825625"/>
            <a:ext cx="59370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4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CCB0-32A6-6721-3AC0-418E8DDD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Large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5646-3F99-4806-D748-DB708285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 is out of control</a:t>
            </a:r>
          </a:p>
          <a:p>
            <a:r>
              <a:rPr lang="en-US" dirty="0"/>
              <a:t>Why we should limit the growth</a:t>
            </a:r>
          </a:p>
          <a:p>
            <a:pPr lvl="1"/>
            <a:r>
              <a:rPr lang="en-US" dirty="0"/>
              <a:t>budget constraints (including externalities such as global warming)</a:t>
            </a:r>
          </a:p>
          <a:p>
            <a:pPr lvl="1"/>
            <a:r>
              <a:rPr lang="en-US" dirty="0"/>
              <a:t>constraints imposed by deployment platforms (such as phones)</a:t>
            </a:r>
          </a:p>
          <a:p>
            <a:pPr lvl="1"/>
            <a:r>
              <a:rPr lang="en-US" dirty="0"/>
              <a:t>availability of (annotated and unannotated) training data (including externalities such as concerns for invisible workers)</a:t>
            </a:r>
          </a:p>
          <a:p>
            <a:pPr lvl="1"/>
            <a:r>
              <a:rPr lang="en-US" dirty="0"/>
              <a:t>Overfitting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260E-D350-855B-4E88-BD7F813B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the availability of language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2968-19A4-903F-0C5D-8A201F625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 Distillation</a:t>
            </a:r>
          </a:p>
          <a:p>
            <a:pPr lvl="1"/>
            <a:r>
              <a:rPr lang="en-US" dirty="0"/>
              <a:t>Teacher -&gt; Student</a:t>
            </a:r>
          </a:p>
          <a:p>
            <a:pPr lvl="1"/>
            <a:r>
              <a:rPr lang="en-US" dirty="0">
                <a:hlinkClick r:id="rId2"/>
              </a:rPr>
              <a:t>https://github.com/SforAiDl/KD_Lib</a:t>
            </a:r>
            <a:endParaRPr lang="en-US" dirty="0"/>
          </a:p>
          <a:p>
            <a:pPr lvl="1"/>
            <a:r>
              <a:rPr lang="en-US" dirty="0"/>
              <a:t>https://github.com/AberHu/Knowledge-Distillation-Zoo</a:t>
            </a:r>
          </a:p>
        </p:txBody>
      </p:sp>
    </p:spTree>
    <p:extLst>
      <p:ext uri="{BB962C8B-B14F-4D97-AF65-F5344CB8AC3E}">
        <p14:creationId xmlns:p14="http://schemas.microsoft.com/office/powerpoint/2010/main" val="23391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D81C-DAD8-7085-F314-52C09E16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0829-9D03-B897-853D-6BFE8C8A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Midpoint checkpoint </a:t>
            </a:r>
          </a:p>
          <a:p>
            <a:pPr lvl="1"/>
            <a:r>
              <a:rPr lang="en-US" dirty="0"/>
              <a:t>Reimplement the code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Understand the core concept of Knowledge Distillation</a:t>
            </a:r>
          </a:p>
          <a:p>
            <a:pPr lvl="1"/>
            <a:r>
              <a:rPr lang="en-US" dirty="0"/>
              <a:t>Evaluate the performance of the student model by testing with different size of teacher model, task and student model</a:t>
            </a:r>
          </a:p>
          <a:p>
            <a:r>
              <a:rPr lang="en-US" dirty="0"/>
              <a:t>Final Project presentation</a:t>
            </a:r>
          </a:p>
          <a:p>
            <a:pPr lvl="1"/>
            <a:r>
              <a:rPr lang="en-US" dirty="0"/>
              <a:t>Make a presentation of </a:t>
            </a:r>
            <a:r>
              <a:rPr lang="en-US"/>
              <a:t>the research project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2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CE61-937B-E00A-C2C4-13C90147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9B50-284D-C4E3-F017-76B79254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222222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Church, Kenneth Ward. "Emerging trends: Deep nets thrive on scale." Natural Language Engineering 28.5 (2022): 673-682.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222222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Radford, Alec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et al. "Language models are unsupervised multitask learners." </a:t>
            </a:r>
            <a:r>
              <a:rPr lang="en-US" sz="180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OpenAI</a:t>
            </a:r>
            <a:r>
              <a:rPr lang="en-US" sz="1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blog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1.8 (2019): 9.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Brown, Tom, et al. "Language models are few-shot learners." </a:t>
            </a:r>
            <a:r>
              <a:rPr lang="en-US" sz="1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Advances in neural information processing systems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33 (2020): 1877-1901.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Wei, Jason, et al. "Emergent abilities of large language models." </a:t>
            </a:r>
            <a:r>
              <a:rPr lang="en-US" sz="180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arXiv</a:t>
            </a:r>
            <a:r>
              <a:rPr lang="en-US" sz="1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preprint arXiv:2206.07682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(2022).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Hinton, Geoffrey, Oriol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Vinyals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and Jeff Dean. "Distilling the knowledge in a neural network." </a:t>
            </a:r>
            <a:r>
              <a:rPr lang="en-US" sz="180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arXiv</a:t>
            </a:r>
            <a:r>
              <a:rPr lang="en-US" sz="1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preprint arXiv:1503.02531 (2015).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Devlin, Jacob, et al. "Bert: Pre-training of deep bidirectional transformers for language understanding." 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arXiv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preprint arXiv:1810.04805 (2018).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465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Language Model and Knowledge Distillation</vt:lpstr>
      <vt:lpstr>Language Model</vt:lpstr>
      <vt:lpstr>Growing of Language Model</vt:lpstr>
      <vt:lpstr>Effect Of Growing</vt:lpstr>
      <vt:lpstr>Limitation of Large Language model</vt:lpstr>
      <vt:lpstr>Increase the availability of language model </vt:lpstr>
      <vt:lpstr>PowerPoint Presentation</vt:lpstr>
      <vt:lpstr>Citation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 and Knowledge Distillation</dc:title>
  <dc:creator>Xinru He</dc:creator>
  <cp:lastModifiedBy>Xinru He</cp:lastModifiedBy>
  <cp:revision>1</cp:revision>
  <dcterms:created xsi:type="dcterms:W3CDTF">2023-02-09T19:55:47Z</dcterms:created>
  <dcterms:modified xsi:type="dcterms:W3CDTF">2023-02-09T21:00:50Z</dcterms:modified>
</cp:coreProperties>
</file>