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59" r:id="rId15"/>
    <p:sldId id="273" r:id="rId16"/>
    <p:sldId id="268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1E57-A699-7E3F-F05B-14B5FECF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D516-62FA-87D2-1C63-DB8AD7DD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5C4B-E8A0-CD77-25AC-E3A2DB5E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3150-0E3B-1DA7-16DA-D1A7BC36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B140-610B-82E6-CB0A-5390B7F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C60B-283F-59F3-750B-AFDF70E0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BA19A-270D-908D-AEFA-BDCC5E676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C5E3-A01B-96FF-E7CE-4DEFE18F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C777-9004-8B45-0473-86A1C083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9572-3146-3601-2194-F295DA38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88A2F-0646-B77B-4E31-B6C571F3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88450-AF4B-C7F6-8914-4E7A469AB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98F0-5D58-EDFF-FA55-D31C7654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0219-4BF7-61A8-2CB8-06E512E1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1E19-E86C-535F-77ED-4EB7E1C4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AE7F-3FDD-5953-C8CB-0BE972C7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CBAA-2B0A-D052-5693-D2ACB23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839E-4FD5-78B8-AA4C-FAF03181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B6F0-79A9-EF84-E0AB-E0EF6A85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49F0-7DDD-06FF-1EFE-36A0B25A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5BF4-8BCE-EF60-901E-711D0B02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5194-2547-E322-4088-04188C01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88AA-0BCE-E14A-2629-ABFC8BB4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079D-7DAD-EA82-C1E7-35C016FF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51C2-BDF7-5DCF-2594-6A787556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BBEF-299C-5021-399D-3184B24C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8ACA-C1C4-E643-33DD-B374A00C2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5EB13-416E-39DD-B4F9-6C72340B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84756-19F3-A6B4-328A-47D8F163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487ED-6D48-C987-DC50-B9E76232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1D21-6B61-9D73-CA2C-DFB5AB11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5C8-A95C-E8D2-CE92-B0237E3E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0D40-2EBC-0BE6-5671-25BA2A03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96CBC-2E98-27F0-F27A-1F4A7C32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E9B85-C2D9-4280-3C2B-735CE855D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84CE6-4E2F-0E1A-D2A4-AF4227AD2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ABFBB-2F1F-6941-2B50-5977DCC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637FE-8D57-B416-28EC-177CF2CE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E316A-93BB-49B9-EA8D-8CA87B9E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A463-9BA2-AF3D-128E-0A615E2F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6A62D-B211-2909-FBA4-5603AF2E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51DF1-6ED8-A24E-E12C-09483DB8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3C9D-7B1B-30AA-DE8A-CD42DCEE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38AF0-465A-0B3A-834C-5A1324F1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E6187-C501-5AB9-6315-329D052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CAA95-FA1E-595D-FE9B-AD74EE60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7338-C4BB-AF00-FAF7-1411F131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5EF3-9F75-F142-DD3B-D2FA9B8D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06AF-D9A4-EE43-2FA0-50442ACE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7585-8E7D-FA43-7FBD-76910C43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E72DA-4013-1150-2A13-76706090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39FB-0F4B-3244-6040-31974BB3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7188-6166-6B3F-F423-FBEEF365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5570D-F120-142B-823D-EF6D7E0AF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23021-068F-BF26-D7E4-B68A8625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A2693-3A96-B2F7-0009-BC79F768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95D6-D4BF-BC42-6100-78D08919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BA7E-673B-24AF-5E45-970533E7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546A3-5FA2-4CC3-0C87-EFEFD2F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E650-AA17-1D56-016F-34E89840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512B-4918-6CE7-0B44-7F6677E2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C4E3-AFD2-42FF-BC9E-76111FE06A9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3A93-DD14-158A-89BB-2889B39EC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FD8F-71E2-3E5E-C8C4-93CAECA99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2D7-44A4-4F1F-A662-056B417B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8108-DFEC-A275-FCFA-F0DE5974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18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15A-AAF3-D7A9-9D26-FDFA6163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test-1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9811FA6-5513-5AF5-D904-9C7A45C47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4" y="1690688"/>
            <a:ext cx="2604239" cy="3805043"/>
          </a:xfr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BE10CF-625F-549D-8054-7725253FE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3" y="1653756"/>
            <a:ext cx="2765919" cy="3841975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AF0929B-D86F-A1D6-56AE-B707001C6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6820"/>
            <a:ext cx="2573429" cy="3908911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073B62-0E45-59E5-AD19-5F7CFE4E5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42" y="1653756"/>
            <a:ext cx="2629070" cy="39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45E3-5A61-F1FB-33BD-73F52E33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test-1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F2B2E50-C2A7-2912-D9BF-55187915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1" y="1906372"/>
            <a:ext cx="2616080" cy="3943190"/>
          </a:xfr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F436FFB-5E36-3E63-B5D1-C77423155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33" y="1904033"/>
            <a:ext cx="2698772" cy="3945529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F95DCB9-CE5C-1C72-EB6A-3B5F8BB04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25" y="1904033"/>
            <a:ext cx="2673267" cy="3945530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4DBB767-6D02-0B97-0B1F-1CFA9051D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281" y="1904033"/>
            <a:ext cx="2643122" cy="39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8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5065-585E-4B08-1E0F-47B32176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test-2</a:t>
            </a:r>
          </a:p>
        </p:txBody>
      </p:sp>
      <p:pic>
        <p:nvPicPr>
          <p:cNvPr id="13" name="Content Placeholder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264B5FA-2EC9-66D9-8916-93A00FBB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1" y="1766995"/>
            <a:ext cx="2665011" cy="3985862"/>
          </a:xfr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A97765A-8F2A-192B-ECD0-4EE2167CD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2" y="1597816"/>
            <a:ext cx="2864499" cy="4146189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BB789F7-54D5-0440-A537-0C8174F8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56" y="1674701"/>
            <a:ext cx="2663966" cy="4069304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EDE301-5C95-4D44-13A4-92FC48AD6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68" y="1758142"/>
            <a:ext cx="2618845" cy="39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5BE9-6E14-062F-86D2-39128C39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test-2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BEC9ECB-1D71-CD8E-813F-911FC3E2C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5" y="1390194"/>
            <a:ext cx="2862954" cy="4154874"/>
          </a:xfr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235B31-7B84-A69A-4E62-5ED71C40D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41" y="1351563"/>
            <a:ext cx="2965471" cy="4154874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8AF0E93-D95B-E0DA-9597-25A394C3B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51" y="1447640"/>
            <a:ext cx="2817366" cy="4157431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A27D0F6-6E9E-935A-D46D-AE7BFD98F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138" y="1507644"/>
            <a:ext cx="2817367" cy="40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A665-78C3-9F1D-5C33-B0FB6AE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V3: rule-rag-acquire-open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8FD0-A601-7BDD-808C-75D10C68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Rule-Model </a:t>
            </a:r>
          </a:p>
          <a:p>
            <a:pPr lvl="1"/>
            <a:r>
              <a:rPr lang="en-US" sz="2000" dirty="0"/>
              <a:t>The rule-model is used to answer basic information of a certain character (Name, Gender, etc.)</a:t>
            </a:r>
          </a:p>
          <a:p>
            <a:r>
              <a:rPr lang="en-US" dirty="0"/>
              <a:t>RAG-Model</a:t>
            </a:r>
          </a:p>
          <a:p>
            <a:pPr lvl="1"/>
            <a:r>
              <a:rPr lang="en-US" sz="2200" dirty="0"/>
              <a:t>Rag model is used to further answer character background information related questions. </a:t>
            </a:r>
          </a:p>
          <a:p>
            <a:r>
              <a:rPr lang="en-US" dirty="0"/>
              <a:t>Acquire-Model</a:t>
            </a:r>
          </a:p>
          <a:p>
            <a:pPr lvl="1"/>
            <a:r>
              <a:rPr lang="en-US" sz="2000" dirty="0"/>
              <a:t>The acquire-model is used to retrieve the best response from the given candidate dataset. </a:t>
            </a:r>
          </a:p>
          <a:p>
            <a:r>
              <a:rPr lang="en-US" dirty="0"/>
              <a:t>Open-Model</a:t>
            </a:r>
          </a:p>
          <a:p>
            <a:pPr lvl="1"/>
            <a:r>
              <a:rPr lang="en-US" sz="2000" dirty="0"/>
              <a:t>The open-model is used to answer factual questions beyond chatbot’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5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A9B6-6E41-6F3D-B81C-49B9F485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3D81-559A-D4E6-8C6F-0FD4BAFD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Create dataset</a:t>
            </a:r>
          </a:p>
          <a:p>
            <a:pPr lvl="2"/>
            <a:r>
              <a:rPr lang="en-US" dirty="0"/>
              <a:t>Input: questions related to character’s information</a:t>
            </a:r>
          </a:p>
          <a:p>
            <a:pPr lvl="2"/>
            <a:r>
              <a:rPr lang="en-US" dirty="0"/>
              <a:t>Output: one-word intent representing character’s information</a:t>
            </a:r>
          </a:p>
          <a:p>
            <a:pPr lvl="2"/>
            <a:r>
              <a:rPr lang="en-US" dirty="0"/>
              <a:t>Add 11 intents, totally 22 intents.</a:t>
            </a:r>
          </a:p>
          <a:p>
            <a:pPr lvl="2"/>
            <a:r>
              <a:rPr lang="en-US" dirty="0"/>
              <a:t>Add an unknown intent to further differentiate user input and improve the intents detection.</a:t>
            </a:r>
          </a:p>
          <a:p>
            <a:pPr lvl="1"/>
            <a:r>
              <a:rPr lang="en-US" dirty="0"/>
              <a:t>finetune model on </a:t>
            </a:r>
            <a:r>
              <a:rPr lang="en-US" dirty="0" err="1"/>
              <a:t>distilbert</a:t>
            </a:r>
            <a:r>
              <a:rPr lang="en-US" dirty="0"/>
              <a:t>-base-uncased pretrained model.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With 99% accuracy on detecting information intents according to users’ inputs. Once the intents are detected, corresponding answer will be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9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6C92-6DD8-20D7-8D62-C4DEDB30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Retrieval Augmentation Generation (RAG)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8410-7028-0A5D-D439-077F7CD1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Generate own document embeddings. </a:t>
            </a:r>
          </a:p>
          <a:p>
            <a:pPr lvl="1"/>
            <a:r>
              <a:rPr lang="en-US" dirty="0"/>
              <a:t>Finetuned RAG model with </a:t>
            </a:r>
            <a:r>
              <a:rPr lang="en-US" dirty="0" err="1"/>
              <a:t>Cmu</a:t>
            </a:r>
            <a:r>
              <a:rPr lang="en-US" dirty="0"/>
              <a:t> Document Grounded Conversations dataset. 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87 accuracy answering background-related questions with higher dialogue consistency and engagingness.</a:t>
            </a:r>
          </a:p>
          <a:p>
            <a:pPr lvl="1"/>
            <a:r>
              <a:rPr lang="en-US" dirty="0"/>
              <a:t>Model can speak as the character identity instead of a random person.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313F-9C0D-4273-88AD-C3DE686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D153-3D43-5DE7-7ED9-6B276CCA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Train poly-encoder transformer model on Cornell-movie dataset.</a:t>
            </a:r>
          </a:p>
          <a:p>
            <a:pPr lvl="1"/>
            <a:r>
              <a:rPr lang="en-US" dirty="0"/>
              <a:t>Use previous retrieval model as a ranking agent, re-rank top-k selected responses and give a best answer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Obtained 85+ hits@1/10 on the given dog-speak test dataset with under 1s respond time.</a:t>
            </a:r>
          </a:p>
        </p:txBody>
      </p:sp>
    </p:spTree>
    <p:extLst>
      <p:ext uri="{BB962C8B-B14F-4D97-AF65-F5344CB8AC3E}">
        <p14:creationId xmlns:p14="http://schemas.microsoft.com/office/powerpoint/2010/main" val="197169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D048-7486-8F3F-BBD7-D325EEDC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0254-3A8A-EA7E-B2E3-573D76C5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Integrated multiple open-sourced dialogue model in our conversational model.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Accurately answer factual questions which are beyond character’s knowledge.</a:t>
            </a:r>
          </a:p>
        </p:txBody>
      </p:sp>
    </p:spTree>
    <p:extLst>
      <p:ext uri="{BB962C8B-B14F-4D97-AF65-F5344CB8AC3E}">
        <p14:creationId xmlns:p14="http://schemas.microsoft.com/office/powerpoint/2010/main" val="380249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463-38E3-0F23-BA49-BDFD40CA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V3: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DEC2-2888-2150-508C-6E5AF11E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E819-2DBC-1E16-B80E-9AA28C95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V1:DialoGPT    Fine-Tune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5B2B-267F-BE82-7FF1-7D443725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Create task-domain dataset. </a:t>
            </a:r>
          </a:p>
          <a:p>
            <a:pPr lvl="2"/>
            <a:r>
              <a:rPr lang="en-US" dirty="0"/>
              <a:t>Input: the seven dialogues before the little prince’s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Output: The little prince’s response</a:t>
            </a:r>
          </a:p>
          <a:p>
            <a:pPr lvl="2"/>
            <a:r>
              <a:rPr lang="en-US" dirty="0"/>
              <a:t>All lower case, no punctuation</a:t>
            </a:r>
          </a:p>
          <a:p>
            <a:pPr lvl="1"/>
            <a:r>
              <a:rPr lang="en-US" dirty="0"/>
              <a:t>Finetune the </a:t>
            </a:r>
            <a:r>
              <a:rPr lang="en-US" dirty="0" err="1"/>
              <a:t>DialoGPT</a:t>
            </a:r>
            <a:r>
              <a:rPr lang="en-US" dirty="0"/>
              <a:t> pre-trained model with our task-domain dataset.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Baseline conversational model</a:t>
            </a:r>
          </a:p>
        </p:txBody>
      </p:sp>
    </p:spTree>
    <p:extLst>
      <p:ext uri="{BB962C8B-B14F-4D97-AF65-F5344CB8AC3E}">
        <p14:creationId xmlns:p14="http://schemas.microsoft.com/office/powerpoint/2010/main" val="8867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4283-847F-CBCF-9DDD-11446311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V1: test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6073A1-92D1-271C-2DE2-41348C3F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04" y="1690688"/>
            <a:ext cx="3533306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53671-4EA5-5B46-407B-2B9B34C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63" y="1690686"/>
            <a:ext cx="3505654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353AC-FCDA-FE17-8EDF-3430AB6C3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73" y="1690686"/>
            <a:ext cx="3491720" cy="4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3E6-D7F1-D9C2-BE92-A882D925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V1: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E7346-8CFE-CB5B-BEDE-CC656D3A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147"/>
            <a:ext cx="3352555" cy="418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E4BA1-FB79-B11B-A7A4-E4D4EE64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24" y="1782147"/>
            <a:ext cx="3367708" cy="4180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B9590-7967-F961-BEAF-B9ACD3A2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765" y="1782147"/>
            <a:ext cx="3375336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3233-80C3-D4FB-5A78-061B2E50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V1: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D63FE-E1A1-2AEC-10C1-4173C254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2" y="2041055"/>
            <a:ext cx="3204222" cy="3977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40976-4C4E-A251-57B9-2C83FCBE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86" y="2041055"/>
            <a:ext cx="3240174" cy="3977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DE9FA-46D9-5E81-160D-6B86E6AC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792" y="2041055"/>
            <a:ext cx="3247513" cy="39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9340-346B-5336-B04F-D9CED386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V2: rule-acquire-open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6BFE-1989-80D7-2937-1DBFB894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Rule-Model </a:t>
            </a:r>
          </a:p>
          <a:p>
            <a:pPr lvl="1"/>
            <a:r>
              <a:rPr lang="en-US" sz="2000" dirty="0"/>
              <a:t>The rule-model is used to answer basic information of a certain character (Name, Gender, etc.)</a:t>
            </a:r>
          </a:p>
          <a:p>
            <a:r>
              <a:rPr lang="en-US" dirty="0"/>
              <a:t>Acquire-Model</a:t>
            </a:r>
            <a:endParaRPr lang="en-US" sz="3200" dirty="0"/>
          </a:p>
          <a:p>
            <a:pPr lvl="1"/>
            <a:r>
              <a:rPr lang="en-US" sz="2000" dirty="0"/>
              <a:t>The acquire-model is used to retrieve the best response from the given candidate dataset. </a:t>
            </a:r>
          </a:p>
          <a:p>
            <a:r>
              <a:rPr lang="en-US" dirty="0"/>
              <a:t>Open-Model</a:t>
            </a:r>
          </a:p>
          <a:p>
            <a:pPr lvl="1"/>
            <a:r>
              <a:rPr lang="en-US" sz="2000" dirty="0"/>
              <a:t>The open-model is used to answer factual questions beyond chatbot’ knowledge.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A9B6-6E41-6F3D-B81C-49B9F485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3D81-559A-D4E6-8C6F-0FD4BAFD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Create dataset</a:t>
            </a:r>
          </a:p>
          <a:p>
            <a:pPr lvl="2"/>
            <a:r>
              <a:rPr lang="en-US" dirty="0"/>
              <a:t>Input: questions related to character’s information</a:t>
            </a:r>
          </a:p>
          <a:p>
            <a:pPr lvl="2"/>
            <a:r>
              <a:rPr lang="en-US" dirty="0"/>
              <a:t>Output: one-word intent representing character’s information</a:t>
            </a:r>
          </a:p>
          <a:p>
            <a:pPr lvl="2"/>
            <a:r>
              <a:rPr lang="en-US" dirty="0"/>
              <a:t>Totally 11 intents</a:t>
            </a:r>
          </a:p>
          <a:p>
            <a:pPr lvl="1"/>
            <a:r>
              <a:rPr lang="en-US" dirty="0"/>
              <a:t>Finetune model on </a:t>
            </a:r>
            <a:r>
              <a:rPr lang="en-US" dirty="0" err="1"/>
              <a:t>distilbert</a:t>
            </a:r>
            <a:r>
              <a:rPr lang="en-US" dirty="0"/>
              <a:t>-base-uncased pretrained model.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With 94% accuracy on detecting information intents according to users’ inputs. Once the intents are detected, corresponding answer will be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313F-9C0D-4273-88AD-C3DE686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D153-3D43-5DE7-7ED9-6B276CCA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Done</a:t>
            </a:r>
          </a:p>
          <a:p>
            <a:pPr lvl="1"/>
            <a:r>
              <a:rPr lang="en-US" sz="2000" dirty="0"/>
              <a:t>Train the retrieval-base model on Cornell-movie dataset.</a:t>
            </a:r>
          </a:p>
          <a:p>
            <a:pPr lvl="1"/>
            <a:r>
              <a:rPr lang="en-US" sz="2000" dirty="0"/>
              <a:t>Improve the retrieval accuracy with two main key points:</a:t>
            </a:r>
          </a:p>
          <a:p>
            <a:pPr lvl="2"/>
            <a:r>
              <a:rPr lang="en-US" sz="1600" dirty="0"/>
              <a:t>The long dialogues are separated to short pairs. Training on short pairs dialogues largely improve models’ understanding of the interaction between each turns’ conversations. </a:t>
            </a:r>
          </a:p>
          <a:p>
            <a:pPr lvl="2"/>
            <a:r>
              <a:rPr lang="en-US" sz="1600" dirty="0"/>
              <a:t>A random sentence from the dialogue is added as a third candidate for next sentence prediction task when training the model. The adding of the third candidate improve model’s ability on selecting response with higher semantic relevance and coherence.</a:t>
            </a:r>
          </a:p>
          <a:p>
            <a:r>
              <a:rPr lang="en-US" sz="2400" dirty="0"/>
              <a:t>Achieved</a:t>
            </a:r>
          </a:p>
          <a:p>
            <a:pPr lvl="1"/>
            <a:r>
              <a:rPr lang="en-US" sz="2000" dirty="0"/>
              <a:t>Obtain 83+ hits@1/10 on the given dog-speak test dataset.</a:t>
            </a:r>
          </a:p>
        </p:txBody>
      </p:sp>
    </p:spTree>
    <p:extLst>
      <p:ext uri="{BB962C8B-B14F-4D97-AF65-F5344CB8AC3E}">
        <p14:creationId xmlns:p14="http://schemas.microsoft.com/office/powerpoint/2010/main" val="37656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D048-7486-8F3F-BBD7-D325EEDC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0254-3A8A-EA7E-B2E3-573D76C5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Integrate open-sourced dialogue model in our conversational model.</a:t>
            </a:r>
          </a:p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Accurately answer factual questions which are beyond character’s knowledge.</a:t>
            </a:r>
          </a:p>
        </p:txBody>
      </p:sp>
    </p:spTree>
    <p:extLst>
      <p:ext uri="{BB962C8B-B14F-4D97-AF65-F5344CB8AC3E}">
        <p14:creationId xmlns:p14="http://schemas.microsoft.com/office/powerpoint/2010/main" val="41320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567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Technology Introduction</vt:lpstr>
      <vt:lpstr>V1:DialoGPT    Fine-Tune</vt:lpstr>
      <vt:lpstr>V1: test</vt:lpstr>
      <vt:lpstr>V1: test</vt:lpstr>
      <vt:lpstr>V1: test</vt:lpstr>
      <vt:lpstr> V2: rule-acquire-open </vt:lpstr>
      <vt:lpstr>Rule-Model</vt:lpstr>
      <vt:lpstr>Acquire-Model</vt:lpstr>
      <vt:lpstr>Open-Model</vt:lpstr>
      <vt:lpstr>V2: test-1</vt:lpstr>
      <vt:lpstr>V2: test-1</vt:lpstr>
      <vt:lpstr>V2: test-2</vt:lpstr>
      <vt:lpstr>V2: test-2</vt:lpstr>
      <vt:lpstr>V3: rule-rag-acquire-open</vt:lpstr>
      <vt:lpstr>Rule-Model</vt:lpstr>
      <vt:lpstr>Retrieval Augmentation Generation (RAG)</vt:lpstr>
      <vt:lpstr>Acquire-Model</vt:lpstr>
      <vt:lpstr>Open-Model</vt:lpstr>
      <vt:lpstr>V3: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Introduction</dc:title>
  <dc:creator>Xinru He</dc:creator>
  <cp:lastModifiedBy>Xinru He</cp:lastModifiedBy>
  <cp:revision>4</cp:revision>
  <dcterms:created xsi:type="dcterms:W3CDTF">2022-06-25T12:55:34Z</dcterms:created>
  <dcterms:modified xsi:type="dcterms:W3CDTF">2022-06-27T03:45:56Z</dcterms:modified>
</cp:coreProperties>
</file>