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990600" y="3429000"/>
            <a:ext cx="73152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3600" b="1">
                <a:solidFill>
                  <a:srgbClr val="363696"/>
                </a:solidFill>
              </a:defRPr>
            </a:pPr>
            <a:r>
              <a:rPr lang="en-US" sz="9600" dirty="0"/>
              <a:t>📱</a:t>
            </a:r>
            <a:endParaRPr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3721892" y="5142411"/>
            <a:ext cx="4507708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/>
          </a:p>
          <a:p>
            <a:pPr algn="ctr">
              <a:defRPr sz="2000">
                <a:solidFill>
                  <a:srgbClr val="505050"/>
                </a:solidFill>
              </a:defRPr>
            </a:pPr>
            <a:r>
              <a:rPr dirty="0"/>
              <a:t>Build Your First Multi-Screen Android App</a:t>
            </a:r>
            <a:br>
              <a:rPr dirty="0"/>
            </a:br>
            <a:r>
              <a:rPr dirty="0"/>
              <a:t>by Monith Un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365760"/>
            <a:ext cx="914400" cy="914400"/>
          </a:xfrm>
          <a:prstGeom prst="ellipse">
            <a:avLst/>
          </a:prstGeom>
          <a:solidFill>
            <a:srgbClr val="7864F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D7A99-0A44-9E86-B63C-844C62FD512D}"/>
              </a:ext>
            </a:extLst>
          </p:cNvPr>
          <p:cNvSpPr txBox="1">
            <a:spLocks/>
          </p:cNvSpPr>
          <p:nvPr/>
        </p:nvSpPr>
        <p:spPr>
          <a:xfrm>
            <a:off x="990600" y="1951672"/>
            <a:ext cx="73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363696"/>
                </a:solidFill>
              </a:defRPr>
            </a:pPr>
            <a:r>
              <a:rPr sz="5400" dirty="0"/>
              <a:t>Quote App - Android Studio Beginner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build.gradle.kts?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Defines SDK version and dependencies.</a:t>
            </a:r>
          </a:p>
          <a:p>
            <a:r>
              <a:t>- Declares app version and config.</a:t>
            </a:r>
          </a:p>
          <a:p>
            <a:r>
              <a:t>- Manages libraries.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settings.gradle.kts?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Lists modules in your project.</a:t>
            </a:r>
          </a:p>
          <a:p>
            <a:r>
              <a:t>- Often: include(':app')</a:t>
            </a:r>
          </a:p>
          <a:p>
            <a:r>
              <a:t>- Sets the root project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Android Studio?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Android Studio is the official IDE for Android.</a:t>
            </a:r>
          </a:p>
          <a:p>
            <a:r>
              <a:rPr dirty="0"/>
              <a:t>Write code, design UI, test and debug.</a:t>
            </a:r>
          </a:p>
          <a:p>
            <a:r>
              <a:rPr dirty="0"/>
              <a:t>Run your app on emulator or real device.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AndroidManifest.xml?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main configuration file</a:t>
            </a:r>
            <a:r>
              <a:rPr lang="en-US" dirty="0"/>
              <a:t> for your Android app. It tells Android:</a:t>
            </a:r>
          </a:p>
          <a:p>
            <a:pPr lvl="1"/>
            <a:r>
              <a:rPr lang="en-US" dirty="0"/>
              <a:t>What your app’s name is</a:t>
            </a:r>
          </a:p>
          <a:p>
            <a:pPr lvl="1"/>
            <a:r>
              <a:rPr lang="en-US" dirty="0"/>
              <a:t>What screens (activities) your app has</a:t>
            </a:r>
          </a:p>
          <a:p>
            <a:pPr lvl="1"/>
            <a:r>
              <a:rPr lang="en-US" dirty="0"/>
              <a:t>What screen should start first</a:t>
            </a:r>
          </a:p>
          <a:p>
            <a:pPr lvl="1"/>
            <a:r>
              <a:rPr lang="en-US" dirty="0"/>
              <a:t>What permissions it needs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96425-375F-8F77-0972-8AD6FB9E5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5AB0-86CA-93DB-0D0F-FC79DC26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AndroidManifest.xml?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F8CF-2803-87D6-2E52-69E055E4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Registers activities (screens).</a:t>
            </a:r>
          </a:p>
          <a:p>
            <a:r>
              <a:rPr dirty="0"/>
              <a:t>Sets launcher screen.</a:t>
            </a:r>
          </a:p>
          <a:p>
            <a:r>
              <a:rPr dirty="0"/>
              <a:t>Configures app icon, name, and permissions.</a:t>
            </a:r>
          </a:p>
        </p:txBody>
      </p:sp>
    </p:spTree>
    <p:extLst>
      <p:ext uri="{BB962C8B-B14F-4D97-AF65-F5344CB8AC3E}">
        <p14:creationId xmlns:p14="http://schemas.microsoft.com/office/powerpoint/2010/main" val="244855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DA354-2D84-9A6C-1F8C-1CF21C7D5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043D-3DAE-B924-2252-8BA5D1B9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AndroidManifest.xml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31A5-8B02-DF08-E2F4-0C9D8CD8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5257800"/>
          </a:xfrm>
        </p:spPr>
        <p:txBody>
          <a:bodyPr>
            <a:noAutofit/>
          </a:bodyPr>
          <a:lstStyle/>
          <a:p>
            <a:r>
              <a:rPr lang="en-US" sz="1050" dirty="0"/>
              <a:t>&lt;manifest </a:t>
            </a:r>
            <a:r>
              <a:rPr lang="en-US" sz="1050" dirty="0" err="1"/>
              <a:t>xmlns:android</a:t>
            </a:r>
            <a:r>
              <a:rPr lang="en-US" sz="1050" dirty="0"/>
              <a:t>="http://</a:t>
            </a:r>
            <a:r>
              <a:rPr lang="en-US" sz="1050" dirty="0" err="1"/>
              <a:t>schemas.android.com</a:t>
            </a:r>
            <a:r>
              <a:rPr lang="en-US" sz="1050" dirty="0"/>
              <a:t>/</a:t>
            </a:r>
            <a:r>
              <a:rPr lang="en-US" sz="1050" dirty="0" err="1"/>
              <a:t>apk</a:t>
            </a:r>
            <a:r>
              <a:rPr lang="en-US" sz="1050" dirty="0"/>
              <a:t>/res/android"&gt;</a:t>
            </a:r>
          </a:p>
          <a:p>
            <a:endParaRPr lang="en-US" sz="1050" dirty="0"/>
          </a:p>
          <a:p>
            <a:r>
              <a:rPr lang="en-US" sz="1050" dirty="0"/>
              <a:t>    &lt;application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android:allowBackup</a:t>
            </a:r>
            <a:r>
              <a:rPr lang="en-US" sz="1050" dirty="0"/>
              <a:t>="true"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android:label</a:t>
            </a:r>
            <a:r>
              <a:rPr lang="en-US" sz="1050" dirty="0"/>
              <a:t>="Quote App"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android:icon</a:t>
            </a:r>
            <a:r>
              <a:rPr lang="en-US" sz="1050" dirty="0"/>
              <a:t>="@mipmap/</a:t>
            </a:r>
            <a:r>
              <a:rPr lang="en-US" sz="1050" dirty="0" err="1"/>
              <a:t>ic_launcher</a:t>
            </a:r>
            <a:r>
              <a:rPr lang="en-US" sz="1050" dirty="0"/>
              <a:t>"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android:roundIcon</a:t>
            </a:r>
            <a:r>
              <a:rPr lang="en-US" sz="1050" dirty="0"/>
              <a:t>="@mipmap/</a:t>
            </a:r>
            <a:r>
              <a:rPr lang="en-US" sz="1050" dirty="0" err="1"/>
              <a:t>ic_launcher_round</a:t>
            </a:r>
            <a:r>
              <a:rPr lang="en-US" sz="1050" dirty="0"/>
              <a:t>"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android:supportsRtl</a:t>
            </a:r>
            <a:r>
              <a:rPr lang="en-US" sz="1050" dirty="0"/>
              <a:t>="true"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android:theme</a:t>
            </a:r>
            <a:r>
              <a:rPr lang="en-US" sz="1050" dirty="0"/>
              <a:t>="@style/</a:t>
            </a:r>
            <a:r>
              <a:rPr lang="en-US" sz="1050" dirty="0" err="1"/>
              <a:t>Theme.QuoteApp</a:t>
            </a:r>
            <a:r>
              <a:rPr lang="en-US" sz="1050" dirty="0"/>
              <a:t>"&gt;</a:t>
            </a:r>
          </a:p>
          <a:p>
            <a:endParaRPr lang="en-US" sz="1050" dirty="0"/>
          </a:p>
          <a:p>
            <a:r>
              <a:rPr lang="en-US" sz="1050" dirty="0"/>
              <a:t>        &lt;activity </a:t>
            </a:r>
            <a:r>
              <a:rPr lang="en-US" sz="1050" dirty="0" err="1"/>
              <a:t>android:name</a:t>
            </a:r>
            <a:r>
              <a:rPr lang="en-US" sz="1050" dirty="0"/>
              <a:t>=".</a:t>
            </a:r>
            <a:r>
              <a:rPr lang="en-US" sz="1050" dirty="0" err="1"/>
              <a:t>QuoteListActivity</a:t>
            </a:r>
            <a:r>
              <a:rPr lang="en-US" sz="1050" dirty="0"/>
              <a:t>" /&gt;</a:t>
            </a:r>
          </a:p>
          <a:p>
            <a:r>
              <a:rPr lang="en-US" sz="1050" dirty="0"/>
              <a:t>        &lt;activity </a:t>
            </a:r>
            <a:r>
              <a:rPr lang="en-US" sz="1050" dirty="0" err="1"/>
              <a:t>android:name</a:t>
            </a:r>
            <a:r>
              <a:rPr lang="en-US" sz="1050" dirty="0"/>
              <a:t>=".</a:t>
            </a:r>
            <a:r>
              <a:rPr lang="en-US" sz="1050" dirty="0" err="1"/>
              <a:t>UploadQuoteActivity</a:t>
            </a:r>
            <a:r>
              <a:rPr lang="en-US" sz="1050" dirty="0"/>
              <a:t>" /&gt;</a:t>
            </a:r>
          </a:p>
          <a:p>
            <a:r>
              <a:rPr lang="en-US" sz="1050" dirty="0"/>
              <a:t>        &lt;activity </a:t>
            </a:r>
            <a:r>
              <a:rPr lang="en-US" sz="1050" dirty="0" err="1"/>
              <a:t>android:name</a:t>
            </a:r>
            <a:r>
              <a:rPr lang="en-US" sz="1050" dirty="0"/>
              <a:t>=".</a:t>
            </a:r>
            <a:r>
              <a:rPr lang="en-US" sz="1050" dirty="0" err="1"/>
              <a:t>HomeActivity</a:t>
            </a:r>
            <a:r>
              <a:rPr lang="en-US" sz="1050" dirty="0"/>
              <a:t>" /&gt;</a:t>
            </a:r>
          </a:p>
          <a:p>
            <a:endParaRPr lang="en-US" sz="1050" dirty="0"/>
          </a:p>
          <a:p>
            <a:r>
              <a:rPr lang="en-US" sz="1050" dirty="0"/>
              <a:t>        &lt;!-- Starting screen --&gt;</a:t>
            </a:r>
          </a:p>
          <a:p>
            <a:r>
              <a:rPr lang="en-US" sz="1050" dirty="0"/>
              <a:t>        &lt;activity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android:name</a:t>
            </a:r>
            <a:r>
              <a:rPr lang="en-US" sz="1050" dirty="0"/>
              <a:t>=".</a:t>
            </a:r>
            <a:r>
              <a:rPr lang="en-US" sz="1050" dirty="0" err="1"/>
              <a:t>LoginActivity</a:t>
            </a:r>
            <a:r>
              <a:rPr lang="en-US" sz="1050" dirty="0"/>
              <a:t>"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android:exported</a:t>
            </a:r>
            <a:r>
              <a:rPr lang="en-US" sz="1050" dirty="0"/>
              <a:t>="true"&gt;</a:t>
            </a:r>
          </a:p>
          <a:p>
            <a:r>
              <a:rPr lang="en-US" sz="1050" dirty="0"/>
              <a:t>            &lt;intent-filter&gt;</a:t>
            </a:r>
          </a:p>
          <a:p>
            <a:r>
              <a:rPr lang="en-US" sz="1050" dirty="0"/>
              <a:t>                &lt;action </a:t>
            </a:r>
            <a:r>
              <a:rPr lang="en-US" sz="1050" dirty="0" err="1"/>
              <a:t>android:name</a:t>
            </a:r>
            <a:r>
              <a:rPr lang="en-US" sz="1050" dirty="0"/>
              <a:t>="</a:t>
            </a:r>
            <a:r>
              <a:rPr lang="en-US" sz="1050" dirty="0" err="1"/>
              <a:t>android.intent.action.MAIN</a:t>
            </a:r>
            <a:r>
              <a:rPr lang="en-US" sz="1050" dirty="0"/>
              <a:t>" /&gt;</a:t>
            </a:r>
          </a:p>
          <a:p>
            <a:r>
              <a:rPr lang="en-US" sz="1050" dirty="0"/>
              <a:t>                &lt;category </a:t>
            </a:r>
            <a:r>
              <a:rPr lang="en-US" sz="1050" dirty="0" err="1"/>
              <a:t>android:name</a:t>
            </a:r>
            <a:r>
              <a:rPr lang="en-US" sz="1050" dirty="0"/>
              <a:t>="</a:t>
            </a:r>
            <a:r>
              <a:rPr lang="en-US" sz="1050" dirty="0" err="1"/>
              <a:t>android.intent.category.LAUNCHER</a:t>
            </a:r>
            <a:r>
              <a:rPr lang="en-US" sz="1050" dirty="0"/>
              <a:t>" /&gt;</a:t>
            </a:r>
          </a:p>
          <a:p>
            <a:r>
              <a:rPr lang="en-US" sz="1050" dirty="0"/>
              <a:t>            &lt;/intent-filter&gt;</a:t>
            </a:r>
          </a:p>
          <a:p>
            <a:r>
              <a:rPr lang="en-US" sz="1050" dirty="0"/>
              <a:t>        &lt;/activity&gt;</a:t>
            </a:r>
          </a:p>
          <a:p>
            <a:endParaRPr lang="en-US" sz="1050" dirty="0"/>
          </a:p>
          <a:p>
            <a:r>
              <a:rPr lang="en-US" sz="1050" dirty="0"/>
              <a:t>    &lt;/application&gt;</a:t>
            </a:r>
          </a:p>
          <a:p>
            <a:endParaRPr lang="en-US" sz="1050" dirty="0"/>
          </a:p>
          <a:p>
            <a:r>
              <a:rPr lang="en-US" sz="1050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95021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84B0A-F0DF-BA58-A47F-77796C83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5B14-58B0-31AF-7E8F-D97AC52A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AndroidManifest.xml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6DA4-39DF-4693-E572-7077FFA3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&lt;manifest&gt; – Root tag</a:t>
            </a:r>
          </a:p>
          <a:p>
            <a:r>
              <a:rPr lang="en-US" sz="2000" dirty="0"/>
              <a:t>&lt;application&gt; – Info about your app (like name, icon, theme)</a:t>
            </a:r>
          </a:p>
          <a:p>
            <a:r>
              <a:rPr lang="en-US" sz="2000" dirty="0" err="1"/>
              <a:t>android:label</a:t>
            </a:r>
            <a:r>
              <a:rPr lang="en-US" sz="2000" dirty="0"/>
              <a:t>="Quote App" – The name shown on phone</a:t>
            </a:r>
          </a:p>
          <a:p>
            <a:r>
              <a:rPr lang="en-US" sz="2000" dirty="0" err="1"/>
              <a:t>android:icon</a:t>
            </a:r>
            <a:r>
              <a:rPr lang="en-US" sz="2000" dirty="0"/>
              <a:t>="@mipmap/</a:t>
            </a:r>
            <a:r>
              <a:rPr lang="en-US" sz="2000" dirty="0" err="1"/>
              <a:t>ic_launcher</a:t>
            </a:r>
            <a:r>
              <a:rPr lang="en-US" sz="2000" dirty="0"/>
              <a:t>" – App icon</a:t>
            </a:r>
          </a:p>
          <a:p>
            <a:r>
              <a:rPr lang="en-US" sz="2000" dirty="0" err="1"/>
              <a:t>android:theme</a:t>
            </a:r>
            <a:r>
              <a:rPr lang="en-US" sz="2000" dirty="0"/>
              <a:t>="@style/</a:t>
            </a:r>
            <a:r>
              <a:rPr lang="en-US" sz="2000" dirty="0" err="1"/>
              <a:t>Theme.QuoteApp</a:t>
            </a:r>
            <a:r>
              <a:rPr lang="en-US" sz="2000" dirty="0"/>
              <a:t>" – Visual style</a:t>
            </a:r>
          </a:p>
          <a:p>
            <a:pPr marL="0" indent="0">
              <a:buNone/>
            </a:pPr>
            <a:r>
              <a:rPr lang="en-US" sz="2000" dirty="0"/>
              <a:t>Each &lt;activity&gt; is a screen in your app: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LoginActivity</a:t>
            </a:r>
            <a:r>
              <a:rPr lang="en-US" sz="2000" dirty="0"/>
              <a:t>, .</a:t>
            </a:r>
            <a:r>
              <a:rPr lang="en-US" sz="2000" dirty="0" err="1"/>
              <a:t>HomeActivity</a:t>
            </a:r>
            <a:r>
              <a:rPr lang="en-US" sz="2000" dirty="0"/>
              <a:t>, etc.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03CD8-C839-BCD2-73A0-D114935C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29436"/>
            <a:ext cx="6825343" cy="13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2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Java Activity?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Represents a screen.</a:t>
            </a:r>
          </a:p>
          <a:p>
            <a:r>
              <a:t>- Uses onCreate() to run setup.</a:t>
            </a:r>
          </a:p>
          <a:p>
            <a:r>
              <a:t>- Connects to layout using setContentView().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Layout (XML)?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Describes UI using XML tags.</a:t>
            </a:r>
          </a:p>
          <a:p>
            <a:r>
              <a:t>- Includes TextView, Button, etc.</a:t>
            </a:r>
          </a:p>
          <a:p>
            <a:r>
              <a:t>- Linked to activity using R.layout.name.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Drawable?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Holds images and icons.</a:t>
            </a:r>
          </a:p>
          <a:p>
            <a:r>
              <a:t>- Use for buttons, backgrounds, logos.</a:t>
            </a:r>
          </a:p>
          <a:p>
            <a:r>
              <a:t>- Formats: PNG, XML, WEBP.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528</Words>
  <Application>Microsoft Macintosh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What is Android Studio?</vt:lpstr>
      <vt:lpstr>What is AndroidManifest.xml?</vt:lpstr>
      <vt:lpstr>What is AndroidManifest.xml?</vt:lpstr>
      <vt:lpstr>AndroidManifest.xml</vt:lpstr>
      <vt:lpstr>AndroidManifest.xml</vt:lpstr>
      <vt:lpstr>What is a Java Activity?</vt:lpstr>
      <vt:lpstr>What is Layout (XML)?</vt:lpstr>
      <vt:lpstr>What is Drawable?</vt:lpstr>
      <vt:lpstr>What is build.gradle.kts?</vt:lpstr>
      <vt:lpstr>What is settings.gradle.kts?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un monith</cp:lastModifiedBy>
  <cp:revision>2</cp:revision>
  <dcterms:created xsi:type="dcterms:W3CDTF">2013-01-27T09:14:16Z</dcterms:created>
  <dcterms:modified xsi:type="dcterms:W3CDTF">2025-07-15T23:40:26Z</dcterms:modified>
  <cp:category/>
</cp:coreProperties>
</file>