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7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1607-98F2-4D02-B117-498CEC78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A9DF4-A6C8-4C7B-BD59-27B5EA0C6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45745-19F9-407A-AE7D-93DB4EA4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9467-AFDE-47CF-A8E9-0CA16B7B30AD}" type="datetimeFigureOut">
              <a:rPr lang="en-IN" smtClean="0"/>
              <a:t>20-06-2019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BCAD0-4EA5-4778-9672-973BA348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910FC-D02D-42FF-BDAC-2EFD608D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F82B-8A42-4C7A-8676-06DAE2896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03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01AA-CBC0-4BB7-8FC3-3A02A0EE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C3712-F0E0-4667-82EF-937E576CD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867A6-E87D-4335-86AA-8B3774FF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9467-AFDE-47CF-A8E9-0CA16B7B30AD}" type="datetimeFigureOut">
              <a:rPr lang="en-IN" smtClean="0"/>
              <a:t>20-06-2019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BEC09-8FD0-4A98-8B2A-56114F9E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04E3C-28B9-4E05-8A03-5BC88C19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F82B-8A42-4C7A-8676-06DAE2896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91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69972-70D6-43B5-98AA-2C312E59D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B9F49-6FEB-4106-8E1C-81C8708C6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B91CA-4866-49C3-9970-CC5D5DAE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9467-AFDE-47CF-A8E9-0CA16B7B30AD}" type="datetimeFigureOut">
              <a:rPr lang="en-IN" smtClean="0"/>
              <a:t>20-06-2019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A10E3-64DB-4F30-992D-AA436AEC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6E428-1D42-42A7-973E-F7C7DB6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F82B-8A42-4C7A-8676-06DAE2896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10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9E61-D0A3-413A-88D5-A9F747DD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E1663-E3B4-4BA5-BABB-B68939799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06462-9C95-44B6-A5EE-1C17A7DB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9467-AFDE-47CF-A8E9-0CA16B7B30AD}" type="datetimeFigureOut">
              <a:rPr lang="en-IN" smtClean="0"/>
              <a:t>20-06-2019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73518-2924-4C23-BD75-50FF897D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9D069-12D1-4C38-BF40-48D9FDF4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F82B-8A42-4C7A-8676-06DAE2896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38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834F-368F-45E8-B40F-BDA336B1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95A8F-71C2-4E31-83A7-C88E0EC89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D5DF0-7BA9-4071-B34F-8AD01860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9467-AFDE-47CF-A8E9-0CA16B7B30AD}" type="datetimeFigureOut">
              <a:rPr lang="en-IN" smtClean="0"/>
              <a:t>20-06-2019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C894F-A94F-4950-BAB7-AB4EE11D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A988-E71A-4115-83AC-A9A3DA2C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F82B-8A42-4C7A-8676-06DAE2896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01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B6F-03CB-48F3-BE10-64462EDA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4DE7-787A-450A-8593-1EE34A09A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31F09-2684-412E-93FB-AAF7E292B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A2892-6561-455E-97A4-86E6E726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9467-AFDE-47CF-A8E9-0CA16B7B30AD}" type="datetimeFigureOut">
              <a:rPr lang="en-IN" smtClean="0"/>
              <a:t>20-06-2019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0FB73-05D9-44E1-BDCF-6E735F07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89B03-CA75-480B-81F1-AC9392BB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F82B-8A42-4C7A-8676-06DAE2896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3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3325-044E-4E21-8F7D-808BFB96A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5BEF3-4020-44C3-AB24-218A27C5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A9D79-DD6E-41E1-9CB6-5E8DD502A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205FC-F266-4DE9-81E0-2F9FF772B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32C3D-897B-4260-9D29-8F84F0BA5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EC526-592B-41DA-8B59-F2E4DAD8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9467-AFDE-47CF-A8E9-0CA16B7B30AD}" type="datetimeFigureOut">
              <a:rPr lang="en-IN" smtClean="0"/>
              <a:t>20-06-2019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1E652-C5E7-4705-9BED-75CBCAAB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3CB8D-0293-43FB-8550-C240DBCB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F82B-8A42-4C7A-8676-06DAE2896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2858-0AF9-486F-A491-2642556F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D2A65-54C2-44F3-82E0-6991A004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9467-AFDE-47CF-A8E9-0CA16B7B30AD}" type="datetimeFigureOut">
              <a:rPr lang="en-IN" smtClean="0"/>
              <a:t>20-06-2019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00531-1FCA-4D39-938C-538803CB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7ED0A-3434-4AE5-9483-A1D11490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F82B-8A42-4C7A-8676-06DAE2896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14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C9DCA-2A2F-4819-93E2-CCDA75AC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9467-AFDE-47CF-A8E9-0CA16B7B30AD}" type="datetimeFigureOut">
              <a:rPr lang="en-IN" smtClean="0"/>
              <a:t>20-06-2019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B349E7-1933-49F8-B01F-A57254B7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9DC37-EB33-49C8-B8CD-71D62B7F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F82B-8A42-4C7A-8676-06DAE2896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25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9BB9-1F75-47FC-A537-8D38F122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FDCCE-FF24-4B53-A0F1-02D397CE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25741-2D80-4381-9028-3A3A2701B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3D5C6-D492-4D51-9D90-2F4C5C07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9467-AFDE-47CF-A8E9-0CA16B7B30AD}" type="datetimeFigureOut">
              <a:rPr lang="en-IN" smtClean="0"/>
              <a:t>20-06-2019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51E35-636D-4854-A3BE-15D2AB84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2B833-6F3E-4A8B-9A66-EE1D23B0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F82B-8A42-4C7A-8676-06DAE2896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12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32A4-4B1B-4E38-8E27-F7CE5316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7BF2A-A0F1-43CB-BEBB-47F707A7F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78CA1-CD38-429A-86AA-A3200247B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BA8B9-92DD-4DAB-9B1B-5238CB44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9467-AFDE-47CF-A8E9-0CA16B7B30AD}" type="datetimeFigureOut">
              <a:rPr lang="en-IN" smtClean="0"/>
              <a:t>20-06-2019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72F32-8641-41CD-83A1-EE54D4D9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39A3-083E-4A8B-B667-FEC8DAFD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F82B-8A42-4C7A-8676-06DAE2896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87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E0828-3D27-4ED5-8EAA-364E0FDC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999A0-7A51-4547-84B2-285D14F1E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61213-1631-4F62-970B-107CA9448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79467-AFDE-47CF-A8E9-0CA16B7B30AD}" type="datetimeFigureOut">
              <a:rPr lang="en-IN" smtClean="0"/>
              <a:t>20-06-2019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46470-951B-4A58-915E-575A2F149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43861-AB1C-4090-9AE8-D910C310B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FF82B-8A42-4C7A-8676-06DAE2896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90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E58C3-10F3-46F6-88DE-7874043F51DF}"/>
              </a:ext>
            </a:extLst>
          </p:cNvPr>
          <p:cNvSpPr txBox="1"/>
          <p:nvPr/>
        </p:nvSpPr>
        <p:spPr>
          <a:xfrm>
            <a:off x="5939403" y="2342901"/>
            <a:ext cx="32079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800" dirty="0" err="1">
                <a:solidFill>
                  <a:srgbClr val="3C75D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Lyk</a:t>
            </a:r>
            <a:r>
              <a:rPr lang="en-IN" sz="8800" dirty="0">
                <a:solidFill>
                  <a:srgbClr val="3C75D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  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576C75-38C8-4D26-BC53-11F941FFFD41}"/>
              </a:ext>
            </a:extLst>
          </p:cNvPr>
          <p:cNvSpPr/>
          <p:nvPr/>
        </p:nvSpPr>
        <p:spPr>
          <a:xfrm>
            <a:off x="3573709" y="2038525"/>
            <a:ext cx="2130804" cy="2055303"/>
          </a:xfrm>
          <a:prstGeom prst="rect">
            <a:avLst/>
          </a:prstGeom>
          <a:solidFill>
            <a:srgbClr val="3C7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800" dirty="0">
                <a:latin typeface="Roboto Medium" panose="02000000000000000000" pitchFamily="2" charset="0"/>
                <a:ea typeface="Roboto Medium" panose="02000000000000000000" pitchFamily="2" charset="0"/>
              </a:rPr>
              <a:t>L</a:t>
            </a:r>
          </a:p>
        </p:txBody>
      </p:sp>
      <p:pic>
        <p:nvPicPr>
          <p:cNvPr id="8" name="Graphic 7" descr="Solar system">
            <a:extLst>
              <a:ext uri="{FF2B5EF4-FFF2-40B4-BE49-F238E27FC236}">
                <a16:creationId xmlns:a16="http://schemas.microsoft.com/office/drawing/2014/main" id="{77F1AD83-792C-4361-B952-2B6F87693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6991" y="27070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 Medium</vt:lpstr>
      <vt:lpstr>Roboto Thin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DAKSH POKAR</dc:creator>
  <cp:lastModifiedBy>DAKSH POKAR</cp:lastModifiedBy>
  <cp:revision>5</cp:revision>
  <dcterms:created xsi:type="dcterms:W3CDTF">2019-06-20T05:26:48Z</dcterms:created>
  <dcterms:modified xsi:type="dcterms:W3CDTF">2019-06-20T13:23:03Z</dcterms:modified>
</cp:coreProperties>
</file>