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88795" y="1277620"/>
            <a:ext cx="8177530" cy="3933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519680" y="2324100"/>
            <a:ext cx="1837690" cy="183769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85465" y="2324100"/>
            <a:ext cx="706120" cy="184023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520315" y="2990850"/>
            <a:ext cx="1822450" cy="50419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587750" y="2845435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04490" y="3274695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true"/>
          <p:nvPr/>
        </p:nvSpPr>
        <p:spPr>
          <a:xfrm>
            <a:off x="4478655" y="2324100"/>
            <a:ext cx="548767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500">
                <a:solidFill>
                  <a:schemeClr val="bg1"/>
                </a:solidFill>
              </a:rPr>
              <a:t>Hoster</a:t>
            </a:r>
            <a:endParaRPr lang="en-US" altLang="zh-CN" sz="115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Droid Sans Fallback</vt:lpstr>
      <vt:lpstr>Calibri</vt:lpstr>
      <vt:lpstr>微软雅黑</vt:lpstr>
      <vt:lpstr>Standard Symbols PS [URW ]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monitor1379</cp:lastModifiedBy>
  <cp:revision>7</cp:revision>
  <dcterms:created xsi:type="dcterms:W3CDTF">2020-11-29T09:00:48Z</dcterms:created>
  <dcterms:modified xsi:type="dcterms:W3CDTF">2020-11-29T09:00:48Z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2052-11.1.0.9615</vt:lpwstr>
  </property>
</Properties>
</file>