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1" name="文本框 10"/>
          <p:cNvSpPr txBox="true"/>
          <p:nvPr/>
        </p:nvSpPr>
        <p:spPr>
          <a:xfrm>
            <a:off x="4478655" y="2324100"/>
            <a:ext cx="548767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>
                <a:solidFill>
                  <a:schemeClr val="accent1">
                    <a:lumMod val="75000"/>
                  </a:schemeClr>
                </a:solidFill>
                <a:latin typeface="Ubuntu" panose="020B0604030602030204" charset="0"/>
                <a:cs typeface="Ubuntu" panose="020B0604030602030204" charset="0"/>
              </a:rPr>
              <a:t>Hoster</a:t>
            </a:r>
            <a:endParaRPr lang="en-US" altLang="zh-CN" sz="11500">
              <a:solidFill>
                <a:schemeClr val="accent1">
                  <a:lumMod val="75000"/>
                </a:schemeClr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519680" y="2324100"/>
            <a:ext cx="1837690" cy="1837690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085465" y="2343150"/>
            <a:ext cx="706120" cy="1818005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20315" y="2990850"/>
            <a:ext cx="1822450" cy="504190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87750" y="284543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04490" y="327469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11375" y="1940560"/>
            <a:ext cx="7303135" cy="2495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99970" y="2113280"/>
            <a:ext cx="2278380" cy="2278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519680" y="2324100"/>
            <a:ext cx="1837690" cy="1837690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085465" y="2343150"/>
            <a:ext cx="706120" cy="1818005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20315" y="2990850"/>
            <a:ext cx="1822450" cy="504190"/>
          </a:xfrm>
          <a:prstGeom prst="ellipse">
            <a:avLst/>
          </a:prstGeom>
          <a:noFill/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87750" y="284543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04490" y="327469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Calibri</vt:lpstr>
      <vt:lpstr>微软雅黑</vt:lpstr>
      <vt:lpstr>Droid Sans Fallback</vt:lpstr>
      <vt:lpstr>宋体</vt:lpstr>
      <vt:lpstr>Arial Unicode MS</vt:lpstr>
      <vt:lpstr>Calibri Light</vt:lpstr>
      <vt:lpstr>Standard Symbols PS [URW ]</vt:lpstr>
      <vt:lpstr>Ubuntu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monitor1379</cp:lastModifiedBy>
  <cp:revision>25</cp:revision>
  <dcterms:created xsi:type="dcterms:W3CDTF">2020-11-29T13:59:41Z</dcterms:created>
  <dcterms:modified xsi:type="dcterms:W3CDTF">2020-11-29T13:59:41Z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