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0A8DB-8735-4D62-86BA-F8DF03482A3D}"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06554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43059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3628443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57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50584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10A8DB-8735-4D62-86BA-F8DF03482A3D}" type="datetimeFigureOut">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2298114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10A8DB-8735-4D62-86BA-F8DF03482A3D}" type="datetimeFigureOut">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2966458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0A8DB-8735-4D62-86BA-F8DF03482A3D}"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126987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0A8DB-8735-4D62-86BA-F8DF03482A3D}"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320851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0A8DB-8735-4D62-86BA-F8DF03482A3D}"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412387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0A8DB-8735-4D62-86BA-F8DF03482A3D}"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408368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3076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0A8DB-8735-4D62-86BA-F8DF03482A3D}" type="datetimeFigureOut">
              <a:rPr lang="en-US" smtClean="0"/>
              <a:t>22-Oct-21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23047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0A8DB-8735-4D62-86BA-F8DF03482A3D}" type="datetimeFigureOut">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23942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0A8DB-8735-4D62-86BA-F8DF03482A3D}" type="datetimeFigureOut">
              <a:rPr lang="en-US" smtClean="0"/>
              <a:t>22-Oct-21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16676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65350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0A8DB-8735-4D62-86BA-F8DF03482A3D}"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990E5-C563-46BA-9FF2-06A35FA36929}" type="slidenum">
              <a:rPr lang="en-US" smtClean="0"/>
              <a:t>‹#›</a:t>
            </a:fld>
            <a:endParaRPr lang="en-US"/>
          </a:p>
        </p:txBody>
      </p:sp>
    </p:spTree>
    <p:extLst>
      <p:ext uri="{BB962C8B-B14F-4D97-AF65-F5344CB8AC3E}">
        <p14:creationId xmlns:p14="http://schemas.microsoft.com/office/powerpoint/2010/main" val="348626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110A8DB-8735-4D62-86BA-F8DF03482A3D}" type="datetimeFigureOut">
              <a:rPr lang="en-US" smtClean="0"/>
              <a:t>22-Oct-21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E990E5-C563-46BA-9FF2-06A35FA36929}" type="slidenum">
              <a:rPr lang="en-US" smtClean="0"/>
              <a:t>‹#›</a:t>
            </a:fld>
            <a:endParaRPr lang="en-US"/>
          </a:p>
        </p:txBody>
      </p:sp>
    </p:spTree>
    <p:extLst>
      <p:ext uri="{BB962C8B-B14F-4D97-AF65-F5344CB8AC3E}">
        <p14:creationId xmlns:p14="http://schemas.microsoft.com/office/powerpoint/2010/main" val="2198746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83CD-1BFF-4B36-A879-723E4657C56C}"/>
              </a:ext>
            </a:extLst>
          </p:cNvPr>
          <p:cNvSpPr>
            <a:spLocks noGrp="1"/>
          </p:cNvSpPr>
          <p:nvPr>
            <p:ph type="ctrTitle"/>
          </p:nvPr>
        </p:nvSpPr>
        <p:spPr>
          <a:xfrm>
            <a:off x="2792963" y="625150"/>
            <a:ext cx="6183086" cy="729441"/>
          </a:xfrm>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Table of Content</a:t>
            </a:r>
            <a:endParaRPr lang="en-US" sz="8800" dirty="0"/>
          </a:p>
        </p:txBody>
      </p:sp>
      <p:sp>
        <p:nvSpPr>
          <p:cNvPr id="3" name="Subtitle 2">
            <a:extLst>
              <a:ext uri="{FF2B5EF4-FFF2-40B4-BE49-F238E27FC236}">
                <a16:creationId xmlns:a16="http://schemas.microsoft.com/office/drawing/2014/main" id="{DD43CA20-F873-4787-930F-6CD30CC14C46}"/>
              </a:ext>
            </a:extLst>
          </p:cNvPr>
          <p:cNvSpPr>
            <a:spLocks noGrp="1"/>
          </p:cNvSpPr>
          <p:nvPr>
            <p:ph type="subTitle" idx="1"/>
          </p:nvPr>
        </p:nvSpPr>
        <p:spPr>
          <a:xfrm>
            <a:off x="1542661" y="1705849"/>
            <a:ext cx="9271518" cy="2990461"/>
          </a:xfrm>
        </p:spPr>
        <p:txBody>
          <a:bodyPr>
            <a:normAutofit/>
          </a:bodyPr>
          <a:lstStyle/>
          <a:p>
            <a:pPr marL="342900" marR="0" lvl="0" indent="-342900" algn="l">
              <a:lnSpc>
                <a:spcPct val="15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Table of Contents</a:t>
            </a:r>
          </a:p>
          <a:p>
            <a:pPr marL="342900" marR="0" lvl="0" indent="-342900" algn="l">
              <a:lnSpc>
                <a:spcPct val="15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marR="0" lvl="0" indent="-342900" algn="l">
              <a:lnSpc>
                <a:spcPct val="15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Proposed method with Architecture</a:t>
            </a:r>
          </a:p>
          <a:p>
            <a:pPr marL="342900" marR="0" lvl="0" indent="-342900" algn="l">
              <a:lnSpc>
                <a:spcPct val="150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342900" marR="0" lvl="0" indent="-342900" algn="l">
              <a:lnSpc>
                <a:spcPct val="150000"/>
              </a:lnSpc>
              <a:spcBef>
                <a:spcPts val="0"/>
              </a:spcBef>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5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4C59-F255-4C11-9B87-497A2451511B}"/>
              </a:ext>
            </a:extLst>
          </p:cNvPr>
          <p:cNvSpPr>
            <a:spLocks noGrp="1"/>
          </p:cNvSpPr>
          <p:nvPr>
            <p:ph type="ctrTitle"/>
          </p:nvPr>
        </p:nvSpPr>
        <p:spPr>
          <a:xfrm>
            <a:off x="1091416" y="1228320"/>
            <a:ext cx="3928453" cy="743759"/>
          </a:xfrm>
        </p:spPr>
        <p:txBody>
          <a:bodyPr>
            <a:normAutofit fontScale="90000"/>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E7C9032B-11DC-4B15-8EE5-E31D0DEA1141}"/>
              </a:ext>
            </a:extLst>
          </p:cNvPr>
          <p:cNvSpPr>
            <a:spLocks noGrp="1"/>
          </p:cNvSpPr>
          <p:nvPr>
            <p:ph type="subTitle" idx="1"/>
          </p:nvPr>
        </p:nvSpPr>
        <p:spPr>
          <a:xfrm>
            <a:off x="1931170" y="2165124"/>
            <a:ext cx="9620127" cy="3171986"/>
          </a:xfrm>
        </p:spPr>
        <p:txBody>
          <a:bodyPr>
            <a:norm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demand for social networking sites is increasing day by day. A social networking site that allows you to video chat online is the primary inspiration for my project. The goal of my project is to build an online video chatting tool that enables users to join real-time streaming video chat rooms where users can share their video with multiple users. Users can send instant messages and share their live web cam data to other users in the chat room.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179131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D0C3-B021-45C6-83A3-88684383FBC0}"/>
              </a:ext>
            </a:extLst>
          </p:cNvPr>
          <p:cNvSpPr>
            <a:spLocks noGrp="1"/>
          </p:cNvSpPr>
          <p:nvPr>
            <p:ph type="title"/>
          </p:nvPr>
        </p:nvSpPr>
        <p:spPr>
          <a:xfrm>
            <a:off x="913795" y="609600"/>
            <a:ext cx="6765299" cy="892629"/>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Proposed method with Architecture</a:t>
            </a:r>
            <a:endParaRPr lang="en-US" dirty="0"/>
          </a:p>
        </p:txBody>
      </p:sp>
      <p:sp>
        <p:nvSpPr>
          <p:cNvPr id="3" name="Content Placeholder 2">
            <a:extLst>
              <a:ext uri="{FF2B5EF4-FFF2-40B4-BE49-F238E27FC236}">
                <a16:creationId xmlns:a16="http://schemas.microsoft.com/office/drawing/2014/main" id="{B607FB10-C327-4104-814E-3BA3878E7AC8}"/>
              </a:ext>
            </a:extLst>
          </p:cNvPr>
          <p:cNvSpPr>
            <a:spLocks noGrp="1"/>
          </p:cNvSpPr>
          <p:nvPr>
            <p:ph idx="1"/>
          </p:nvPr>
        </p:nvSpPr>
        <p:spPr>
          <a:xfrm>
            <a:off x="1212375" y="1732170"/>
            <a:ext cx="10353762" cy="3695136"/>
          </a:xfrm>
        </p:spPr>
        <p:txBody>
          <a:bodyPr/>
          <a:lstStyle/>
          <a:p>
            <a:r>
              <a:rPr lang="en-US" sz="1800" dirty="0">
                <a:effectLst/>
                <a:latin typeface="Times New Roman" panose="02020603050405020304" pitchFamily="18" charset="0"/>
                <a:ea typeface="Calibri" panose="020F0502020204030204" pitchFamily="34" charset="0"/>
              </a:rPr>
              <a:t>The main technology used in this project is Flex. Flex is an Adobe product used for the development and deployment of cross platform, rich Internet applications based on Adobe Flash platform. Interactivity is achieved through the use of ActionScript. ActionScript is a scripting language based on ECMAScript. ActionScript supports Video and Camera classes to process and control the webcam. This project requires Adobe Flash Media Server which will work as a hub. Adobe Flash Media Server is real time media server and support client-server architecture. The server can send and receive data to and from the connected clients using the sever-side ActionScript code. Remote procedure calls are used to send request between clients and server.</a:t>
            </a:r>
            <a:endParaRPr lang="en-US" dirty="0"/>
          </a:p>
        </p:txBody>
      </p:sp>
    </p:spTree>
    <p:extLst>
      <p:ext uri="{BB962C8B-B14F-4D97-AF65-F5344CB8AC3E}">
        <p14:creationId xmlns:p14="http://schemas.microsoft.com/office/powerpoint/2010/main" val="325991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BA8-7F5B-4601-BA85-B7EEE5DF8E0D}"/>
              </a:ext>
            </a:extLst>
          </p:cNvPr>
          <p:cNvSpPr>
            <a:spLocks noGrp="1"/>
          </p:cNvSpPr>
          <p:nvPr>
            <p:ph type="title"/>
          </p:nvPr>
        </p:nvSpPr>
        <p:spPr>
          <a:xfrm>
            <a:off x="913795" y="609601"/>
            <a:ext cx="2585185" cy="706016"/>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Methodlogy</a:t>
            </a:r>
            <a:endParaRPr lang="en-US" dirty="0"/>
          </a:p>
        </p:txBody>
      </p:sp>
      <p:sp>
        <p:nvSpPr>
          <p:cNvPr id="3" name="Content Placeholder 2">
            <a:extLst>
              <a:ext uri="{FF2B5EF4-FFF2-40B4-BE49-F238E27FC236}">
                <a16:creationId xmlns:a16="http://schemas.microsoft.com/office/drawing/2014/main" id="{C2CE1968-F38D-44BE-82DC-726DD049A03D}"/>
              </a:ext>
            </a:extLst>
          </p:cNvPr>
          <p:cNvSpPr>
            <a:spLocks noGrp="1"/>
          </p:cNvSpPr>
          <p:nvPr>
            <p:ph idx="1"/>
          </p:nvPr>
        </p:nvSpPr>
        <p:spPr>
          <a:xfrm>
            <a:off x="913794" y="2236023"/>
            <a:ext cx="10353762" cy="3695136"/>
          </a:xfrm>
        </p:spPr>
        <p:txBody>
          <a:bodyPr/>
          <a:lstStyle/>
          <a:p>
            <a:pPr marL="40005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My main focus of deliverable one was to learn about Adobe Flash Media Server and to build an application that shows how the server works. Adobe Flash Media Server works as the central server for my online video chatting tool. One of the main features of Adobe Flash Media Server is streaming audio/video over the internet. So in my deliverable one, I created a streaming application that streams recorded mp3 file from server to the connected clients. Streaming an application from server to connected clients is one of the key features of online video chatting tool. Deliverable one helped me to build the foundation for my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449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1A98-926C-41C5-834F-982B6CB6B869}"/>
              </a:ext>
            </a:extLst>
          </p:cNvPr>
          <p:cNvSpPr>
            <a:spLocks noGrp="1"/>
          </p:cNvSpPr>
          <p:nvPr>
            <p:ph type="title"/>
          </p:nvPr>
        </p:nvSpPr>
        <p:spPr>
          <a:xfrm>
            <a:off x="913796" y="609600"/>
            <a:ext cx="3462262" cy="892629"/>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Conclusion</a:t>
            </a:r>
            <a:endParaRPr lang="en-US" dirty="0"/>
          </a:p>
        </p:txBody>
      </p:sp>
      <p:sp>
        <p:nvSpPr>
          <p:cNvPr id="3" name="Content Placeholder 2">
            <a:extLst>
              <a:ext uri="{FF2B5EF4-FFF2-40B4-BE49-F238E27FC236}">
                <a16:creationId xmlns:a16="http://schemas.microsoft.com/office/drawing/2014/main" id="{73D14EA0-85C5-4F56-BA0F-8F998C8CB17C}"/>
              </a:ext>
            </a:extLst>
          </p:cNvPr>
          <p:cNvSpPr>
            <a:spLocks noGrp="1"/>
          </p:cNvSpPr>
          <p:nvPr>
            <p:ph idx="1"/>
          </p:nvPr>
        </p:nvSpPr>
        <p:spPr>
          <a:xfrm>
            <a:off x="913795" y="2096064"/>
            <a:ext cx="10320262" cy="400615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made a video  calling app which is easy to use and people can meet Nearby people using this app . this app this so simple non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techencial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person can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 this app very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easyily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27588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TotalTime>
  <Words>393</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Calibri</vt:lpstr>
      <vt:lpstr>Rockwell</vt:lpstr>
      <vt:lpstr>Times New Roman</vt:lpstr>
      <vt:lpstr>Damask</vt:lpstr>
      <vt:lpstr>Table of Content</vt:lpstr>
      <vt:lpstr>2. Introduction </vt:lpstr>
      <vt:lpstr>3. Proposed method with Architecture</vt:lpstr>
      <vt:lpstr>4. Methodlogy</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Monit Patel</dc:creator>
  <cp:lastModifiedBy>Monit Patel</cp:lastModifiedBy>
  <cp:revision>1</cp:revision>
  <dcterms:created xsi:type="dcterms:W3CDTF">2021-10-22T07:01:29Z</dcterms:created>
  <dcterms:modified xsi:type="dcterms:W3CDTF">2021-10-22T07:06:54Z</dcterms:modified>
</cp:coreProperties>
</file>