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ucphan\Desktop\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000" y="2209800"/>
            <a:ext cx="11176000" cy="111760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33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4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cphan\Desktop\Mast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68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000" y="2209800"/>
            <a:ext cx="11176000" cy="111760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33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cphan\Desktop\Slid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1617739" cy="614361"/>
          </a:xfrm>
          <a:prstGeom prst="rect">
            <a:avLst/>
          </a:prstGeom>
        </p:spPr>
        <p:txBody>
          <a:bodyPr/>
          <a:lstStyle>
            <a:lvl1pPr algn="l">
              <a:defRPr sz="5333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cphan\Desktop\Sild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39" y="1"/>
            <a:ext cx="12227339" cy="68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1617739" cy="614361"/>
          </a:xfrm>
          <a:prstGeom prst="rect">
            <a:avLst/>
          </a:prstGeom>
        </p:spPr>
        <p:txBody>
          <a:bodyPr/>
          <a:lstStyle>
            <a:lvl1pPr algn="l">
              <a:defRPr sz="5333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5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ucphan\Desktop\Silde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32405"/>
            <a:ext cx="12248869" cy="68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3600" y="1803400"/>
            <a:ext cx="6604000" cy="325120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24000" y="1813550"/>
            <a:ext cx="2438400" cy="32410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799">
                <a:solidFill>
                  <a:srgbClr val="E21A2D"/>
                </a:solidFill>
                <a:latin typeface="Impact" panose="020B0806030902050204" pitchFamily="34" charset="0"/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cphan\Desktop\Sild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39" y="1"/>
            <a:ext cx="12227339" cy="68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10972800" cy="152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867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2pPr>
            <a:lvl3pPr marL="1219170" indent="0">
              <a:buNone/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3pPr>
            <a:lvl4pPr marL="1828754" indent="0">
              <a:buNone/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4pPr>
            <a:lvl5pPr marL="2438339" indent="0">
              <a:buNone/>
              <a:defRPr sz="2667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42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cphan\Desktop\Sild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39" y="1"/>
            <a:ext cx="12227339" cy="68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ucphan\Desktop\Sild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39" y="1"/>
            <a:ext cx="12227339" cy="68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ucphan\Desktop\Maste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39" y="-18393"/>
            <a:ext cx="12227339" cy="68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 smtClean="0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ucphan\Desktop\Slide 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03200" y="71441"/>
            <a:ext cx="11617739" cy="614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21A2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 smtClean="0">
                <a:latin typeface="Century Gothic" panose="020B0502020202020204" pitchFamily="34" charset="0"/>
              </a:rPr>
              <a:t>Click to edit Master title style</a:t>
            </a:r>
            <a:endParaRPr lang="en-US" sz="5333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2954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Click to edit Master text styles</a:t>
            </a:r>
          </a:p>
          <a:p>
            <a:pPr lvl="1"/>
            <a:r>
              <a:rPr lang="en-US" sz="2667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Second level</a:t>
            </a:r>
          </a:p>
          <a:p>
            <a:pPr lvl="2"/>
            <a:r>
              <a:rPr lang="en-US" sz="2667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Third level</a:t>
            </a:r>
          </a:p>
          <a:p>
            <a:pPr lvl="3"/>
            <a:r>
              <a:rPr lang="en-US" sz="2667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Fourth level</a:t>
            </a:r>
          </a:p>
          <a:p>
            <a:pPr lvl="4"/>
            <a:r>
              <a:rPr lang="en-US" sz="2667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Fifth level</a:t>
            </a:r>
            <a:endParaRPr lang="en-US" sz="2667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86298C-5472-45EB-A32E-CA9801DCB41B}" type="datetimeFigureOut">
              <a:rPr lang="en-US">
                <a:solidFill>
                  <a:prstClr val="black"/>
                </a:solidFill>
              </a:rPr>
              <a:pPr/>
              <a:t>6/28/2018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309B29-8156-4723-8D53-BFF53FF8B3F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2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Ajax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 people, I’m here to rescue the full page load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2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Ajax do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from server after page loaded</a:t>
            </a:r>
          </a:p>
          <a:p>
            <a:r>
              <a:rPr lang="en-US" dirty="0" smtClean="0"/>
              <a:t>Send data to server to perform something (</a:t>
            </a:r>
            <a:r>
              <a:rPr lang="en-US" dirty="0" err="1" smtClean="0"/>
              <a:t>etc</a:t>
            </a:r>
            <a:r>
              <a:rPr lang="en-US" dirty="0" smtClean="0"/>
              <a:t> insert/update/ validate)</a:t>
            </a:r>
          </a:p>
          <a:p>
            <a:r>
              <a:rPr lang="en-US" dirty="0" smtClean="0"/>
              <a:t>After that do some changes into the page DOM.</a:t>
            </a:r>
          </a:p>
          <a:p>
            <a:r>
              <a:rPr lang="en-US" dirty="0" smtClean="0"/>
              <a:t>In conclusion, </a:t>
            </a:r>
            <a:r>
              <a:rPr lang="vi-VN" dirty="0" smtClean="0"/>
              <a:t>any impact to server without posting a form, loading a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Ajax’s friend (xmlHttpRequest)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</a:t>
            </a:r>
            <a:r>
              <a:rPr lang="vi-VN" dirty="0" smtClean="0"/>
              <a:t>mlHttpRequest is an object of javascript, handling AJAX</a:t>
            </a:r>
          </a:p>
          <a:p>
            <a:r>
              <a:rPr lang="vi-VN" dirty="0" smtClean="0"/>
              <a:t>Main features:</a:t>
            </a:r>
          </a:p>
          <a:p>
            <a:pPr marL="1047736" lvl="1" indent="-514350">
              <a:buFont typeface="+mj-lt"/>
              <a:buAutoNum type="arabicPeriod"/>
            </a:pPr>
            <a:r>
              <a:rPr lang="vi-VN" dirty="0" smtClean="0"/>
              <a:t>New XmlHttpRequest()  - new Instance.</a:t>
            </a:r>
          </a:p>
          <a:p>
            <a:pPr marL="1047736" lvl="1" indent="-514350">
              <a:buFont typeface="+mj-lt"/>
              <a:buAutoNum type="arabicPeriod"/>
            </a:pPr>
            <a:r>
              <a:rPr lang="vi-VN" dirty="0" smtClean="0"/>
              <a:t>Open(method, url, async) – open a request.</a:t>
            </a:r>
          </a:p>
          <a:p>
            <a:pPr marL="1047736" lvl="1" indent="-514350">
              <a:buFont typeface="+mj-lt"/>
              <a:buAutoNum type="arabicPeriod"/>
            </a:pPr>
            <a:r>
              <a:rPr lang="vi-VN" dirty="0" smtClean="0"/>
              <a:t>Send(params) – send to server</a:t>
            </a:r>
          </a:p>
          <a:p>
            <a:pPr marL="1047736" lvl="1" indent="-514350">
              <a:buFont typeface="+mj-lt"/>
              <a:buAutoNum type="arabicPeriod"/>
            </a:pPr>
            <a:r>
              <a:rPr lang="en-US" dirty="0" err="1" smtClean="0"/>
              <a:t>Onreadystatechange</a:t>
            </a:r>
            <a:r>
              <a:rPr lang="vi-VN" dirty="0" smtClean="0"/>
              <a:t> – handle ajax state changed.</a:t>
            </a:r>
          </a:p>
          <a:p>
            <a:pPr marL="1047736" lvl="1" indent="-514350">
              <a:buFont typeface="+mj-lt"/>
              <a:buAutoNum type="arabicPeriod"/>
            </a:pPr>
            <a:r>
              <a:rPr lang="vi-VN" dirty="0" smtClean="0"/>
              <a:t>setRequestHeaders – set the request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2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Ajax’s methods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Get: to get any data.</a:t>
            </a:r>
          </a:p>
          <a:p>
            <a:r>
              <a:rPr lang="vi-VN" dirty="0" smtClean="0"/>
              <a:t>Post: to insert any data.</a:t>
            </a:r>
          </a:p>
          <a:p>
            <a:r>
              <a:rPr lang="vi-VN" dirty="0" smtClean="0"/>
              <a:t>Put:  to modify any data.</a:t>
            </a:r>
          </a:p>
          <a:p>
            <a:r>
              <a:rPr lang="vi-VN" dirty="0" smtClean="0"/>
              <a:t>Delete: to delete any data.</a:t>
            </a:r>
          </a:p>
          <a:p>
            <a:r>
              <a:rPr lang="vi-VN" dirty="0" smtClean="0"/>
              <a:t>Follow restful api, these are the structure of how to route an api.</a:t>
            </a:r>
          </a:p>
          <a:p>
            <a:r>
              <a:rPr lang="vi-VN" dirty="0" smtClean="0"/>
              <a:t>Ex: localhost/api/student will serve different functions for each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1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Send a get request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Get request represents getting data from server.</a:t>
            </a:r>
          </a:p>
          <a:p>
            <a:r>
              <a:rPr lang="vi-VN" dirty="0" smtClean="0"/>
              <a:t>Usually get request will include the required parameters in the uri.</a:t>
            </a:r>
          </a:p>
          <a:p>
            <a:r>
              <a:rPr lang="vi-VN" dirty="0" smtClean="0"/>
              <a:t>How to send a get request ? </a:t>
            </a:r>
          </a:p>
          <a:p>
            <a:r>
              <a:rPr lang="en-US" dirty="0" err="1"/>
              <a:t>xhttp.open</a:t>
            </a:r>
            <a:r>
              <a:rPr lang="en-US" dirty="0"/>
              <a:t>("GET", "</a:t>
            </a:r>
            <a:r>
              <a:rPr lang="en-US" dirty="0" err="1"/>
              <a:t>demo_get.asp?t</a:t>
            </a:r>
            <a:r>
              <a:rPr lang="en-US" dirty="0"/>
              <a:t>=" + </a:t>
            </a:r>
            <a:r>
              <a:rPr lang="en-US" dirty="0" err="1"/>
              <a:t>Math.random</a:t>
            </a:r>
            <a:r>
              <a:rPr lang="en-US" dirty="0"/>
              <a:t>(), true);</a:t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74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Send a post request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As restful describes post is to make inserting.</a:t>
            </a:r>
          </a:p>
          <a:p>
            <a:r>
              <a:rPr lang="vi-VN" dirty="0" smtClean="0"/>
              <a:t>Required params will be included in the post body instead of uri.</a:t>
            </a:r>
          </a:p>
          <a:p>
            <a:r>
              <a:rPr lang="vi-VN" dirty="0" smtClean="0"/>
              <a:t>How to send a post request ?</a:t>
            </a:r>
          </a:p>
          <a:p>
            <a:r>
              <a:rPr lang="en-US" dirty="0" err="1"/>
              <a:t>xhttp.open</a:t>
            </a:r>
            <a:r>
              <a:rPr lang="en-US" dirty="0"/>
              <a:t>("POST", "demo_post2.asp", true);</a:t>
            </a:r>
            <a:br>
              <a:rPr lang="en-US" dirty="0"/>
            </a:br>
            <a:r>
              <a:rPr lang="en-US" dirty="0" err="1"/>
              <a:t>xhttp.setRequestHeader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 smtClean="0"/>
              <a:t>"); </a:t>
            </a:r>
            <a:endParaRPr lang="vi-VN" dirty="0" smtClean="0"/>
          </a:p>
          <a:p>
            <a:r>
              <a:rPr lang="en-US" dirty="0" err="1" smtClean="0"/>
              <a:t>xhttp.send</a:t>
            </a:r>
            <a:r>
              <a:rPr lang="en-US" dirty="0"/>
              <a:t>("</a:t>
            </a:r>
            <a:r>
              <a:rPr lang="en-US" dirty="0" err="1" smtClean="0"/>
              <a:t>fname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</a:p>
        </p:txBody>
      </p:sp>
    </p:spTree>
    <p:extLst>
      <p:ext uri="{BB962C8B-B14F-4D97-AF65-F5344CB8AC3E}">
        <p14:creationId xmlns:p14="http://schemas.microsoft.com/office/powerpoint/2010/main" val="116418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Ajax inheritance </a:t>
            </a:r>
            <a:r>
              <a:rPr lang="vi-VN" dirty="0" smtClean="0"/>
              <a:t>in 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Let’s make a ajax class handling requests to server.</a:t>
            </a:r>
          </a:p>
          <a:p>
            <a:r>
              <a:rPr lang="vi-VN" dirty="0" smtClean="0"/>
              <a:t>GetReq will inherit that one with difference function of send compare to PostReq.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3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Base ajax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5" y="1192369"/>
            <a:ext cx="11488794" cy="54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87677"/>
      </p:ext>
    </p:extLst>
  </p:cSld>
  <p:clrMapOvr>
    <a:masterClrMapping/>
  </p:clrMapOvr>
</p:sld>
</file>

<file path=ppt/theme/theme1.xml><?xml version="1.0" encoding="utf-8"?>
<a:theme xmlns:a="http://schemas.openxmlformats.org/drawingml/2006/main" name="Fresh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279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Impact</vt:lpstr>
      <vt:lpstr>Fresher Template</vt:lpstr>
      <vt:lpstr>Ajax</vt:lpstr>
      <vt:lpstr>What can Ajax do ?</vt:lpstr>
      <vt:lpstr>Ajax’s friend (xmlHttpRequest)</vt:lpstr>
      <vt:lpstr>Ajax’s methods</vt:lpstr>
      <vt:lpstr>Send a get request ?</vt:lpstr>
      <vt:lpstr>Send a post request ?</vt:lpstr>
      <vt:lpstr>Ajax inheritance in javascript</vt:lpstr>
      <vt:lpstr>Base ajax class</vt:lpstr>
    </vt:vector>
  </TitlesOfParts>
  <Company>NashTech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Minh Nguyen Van 1</dc:creator>
  <cp:lastModifiedBy>Minh Nguyen Van 1</cp:lastModifiedBy>
  <cp:revision>19</cp:revision>
  <dcterms:created xsi:type="dcterms:W3CDTF">2018-06-26T06:06:27Z</dcterms:created>
  <dcterms:modified xsi:type="dcterms:W3CDTF">2018-06-28T10:36:26Z</dcterms:modified>
</cp:coreProperties>
</file>