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9EB91-1800-6A8A-03AF-688A09551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277E38-5A3F-5F97-0A89-69F5D0365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16569D-DE4F-2B3D-E711-0B90A206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E222-880E-4FC7-8903-B8CC1E35B09C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052A1-B13D-AAA0-5C9D-48B0E1E2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7FAB08-1A11-1D5D-A18C-09A1ECAF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50C3-8BBD-413F-BC1F-C02A60067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78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08047-76E1-24C7-195D-86E8605B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BE63E5-3DAF-AEBB-C8FC-0C7B8D3B4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7E0CFC-D7F0-7B5D-DC8A-BE03F575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E222-880E-4FC7-8903-B8CC1E35B09C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B62CE-A27C-02E9-C2A3-D62678BC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5EB10-FC32-610D-372E-A69BAAC3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50C3-8BBD-413F-BC1F-C02A60067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916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2B6EC8-5B3F-FF4D-3520-85FC15C16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1141DF-F545-2139-69B4-893E1BFE5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E4E94A-3AB9-7927-91CF-172BDBFD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E222-880E-4FC7-8903-B8CC1E35B09C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637A79-66D0-E6F6-7C07-B8FDA12D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F49D7-E4E4-A337-A5DC-96B7E3CF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50C3-8BBD-413F-BC1F-C02A60067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12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213AD-2E5C-5A4C-C8D3-013019E1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2DBDE-A960-7B2C-F052-78B94CC2C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EAA81-4969-C6D0-F13B-D6B0F618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E222-880E-4FC7-8903-B8CC1E35B09C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8A1169-A328-0C68-3524-6902C58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AB23BA-06D3-5818-950C-64840F23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50C3-8BBD-413F-BC1F-C02A60067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77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075C9-CCE5-C0B2-C296-81EC5DB5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B8B252-F6AF-FAD3-950D-2AC1A900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A8CE2-549E-E24D-A53C-335EBAA8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E222-880E-4FC7-8903-B8CC1E35B09C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72C9C0-EDD3-B696-86FA-CEC7DD58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38615-33CD-5449-743C-1B570449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50C3-8BBD-413F-BC1F-C02A60067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27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63487-2DE0-7BDD-A3E2-B8368EE4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5F32F5-3294-6F35-2824-FB1BD90E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C2938C-74BF-6A7F-333F-126C5E25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35170-0808-0135-E1DF-E2F61566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E222-880E-4FC7-8903-B8CC1E35B09C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BAC2D1-6591-354F-B86B-DBC26BD2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4F1D87-E25F-524E-E2B6-8F0EE8B6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50C3-8BBD-413F-BC1F-C02A60067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251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AC38F-5625-ABA2-50F4-0F423CA2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B97DA3-8F5E-8A71-ED84-138BBC98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359B9B-9F06-9E1B-2D19-FE618EB9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EFEF00-0B24-95F9-A733-2DAB54709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C40174-0CFD-B624-93CE-F23618D99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D864E1-44CD-7088-7909-B6737FD5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E222-880E-4FC7-8903-B8CC1E35B09C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4E35A0-B7AE-72DC-24A2-44A8310A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44090A-241A-481E-8BA5-9F528655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50C3-8BBD-413F-BC1F-C02A60067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94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D4D97-D04C-9AFB-4B63-B865963C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7A1A53-7BF7-7093-066D-F64BABB9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E222-880E-4FC7-8903-B8CC1E35B09C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88E592-CE07-D767-5095-2ADEEE89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C02297-39DA-B3C9-EA2B-BBA76697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50C3-8BBD-413F-BC1F-C02A60067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55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E24287-16B6-14DB-5161-DEC9FF60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E222-880E-4FC7-8903-B8CC1E35B09C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E06A75-BDEB-BC51-7596-6F99732A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08817D-66BF-0F22-CA51-B4D8C329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50C3-8BBD-413F-BC1F-C02A60067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44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B945D-59BF-CC8C-ED63-C8D4B52D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8B28C3-C449-C524-2D96-72CD7B89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C61C9F-9622-35A4-A1E2-A9D2248A5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6D4CE1-F99D-3426-CDE7-CB767AC2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E222-880E-4FC7-8903-B8CC1E35B09C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D24E16-8CC9-E979-D451-6D2B7D35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8A7A4E-DA23-5CF0-6B8E-F298D90E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50C3-8BBD-413F-BC1F-C02A60067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3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872C1-7253-78ED-CBF3-3B9126D6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B69A1D-F98F-AF04-B456-E62A0796A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60073A-B059-B066-F545-DE28F316B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C5A62E-CB46-0910-9366-FB264AB3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E222-880E-4FC7-8903-B8CC1E35B09C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E0ECB2-186A-44E3-B825-2D4C7597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BE065D-BF15-E2FA-F7B5-8C2593D8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50C3-8BBD-413F-BC1F-C02A60067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34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EFB35F-B5E7-B5EA-B959-A6A20205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EF1A98-842F-6826-66BC-1873ACD4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2A1C4A-53FB-7337-A468-A5911DDB4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5E222-880E-4FC7-8903-B8CC1E35B09C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C003C-6FA3-9577-EE5C-6D112BA5A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C8CCB8-D668-2A83-94A2-3C37A78F6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850C3-8BBD-413F-BC1F-C02A60067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758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login-button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0C7C6E-9CB1-9C62-7AF8-0FD992D5D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 dirty="0">
                <a:solidFill>
                  <a:srgbClr val="FFFFFF"/>
                </a:solidFill>
              </a:rPr>
              <a:t>OWASP Top Ten</a:t>
            </a:r>
            <a:endParaRPr lang="es-MX" sz="48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AF0186-F64D-C759-095C-B2C9B9E66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ES" dirty="0"/>
              <a:t>Aguilar Navarrete Erick David</a:t>
            </a:r>
          </a:p>
          <a:p>
            <a:pPr algn="l"/>
            <a:r>
              <a:rPr lang="es-ES" dirty="0"/>
              <a:t>Pineda </a:t>
            </a:r>
            <a:r>
              <a:rPr lang="es-ES" dirty="0" err="1"/>
              <a:t>Pineda</a:t>
            </a:r>
            <a:r>
              <a:rPr lang="es-ES" dirty="0"/>
              <a:t> </a:t>
            </a:r>
            <a:r>
              <a:rPr lang="es-ES" dirty="0" err="1"/>
              <a:t>Yaotzin</a:t>
            </a:r>
            <a:r>
              <a:rPr lang="es-ES" dirty="0"/>
              <a:t> Israel</a:t>
            </a:r>
          </a:p>
          <a:p>
            <a:pPr algn="l"/>
            <a:r>
              <a:rPr lang="es-ES" dirty="0"/>
              <a:t>Monjaraz Galicia Ricardo </a:t>
            </a:r>
            <a:r>
              <a:rPr lang="es-ES" dirty="0" err="1"/>
              <a:t>Adrian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108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FBD6E-604B-17F7-F1FA-B04F0C98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A07:2021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Fallas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identificación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autenticación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Marcador de contenido 3">
            <a:extLst>
              <a:ext uri="{FF2B5EF4-FFF2-40B4-BE49-F238E27FC236}">
                <a16:creationId xmlns:a16="http://schemas.microsoft.com/office/drawing/2014/main" id="{C3163FAD-3BAA-B2CF-C9FA-FD06F95B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56" y="2379346"/>
            <a:ext cx="3759201" cy="3683358"/>
          </a:xfr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solidFill>
                  <a:schemeClr val="bg1"/>
                </a:solidFill>
              </a:rPr>
              <a:t>¿Qué son?</a:t>
            </a:r>
          </a:p>
          <a:p>
            <a:pPr marL="0" indent="0" algn="ctr">
              <a:buNone/>
            </a:pPr>
            <a:r>
              <a:rPr lang="es-ES" sz="2400" dirty="0">
                <a:solidFill>
                  <a:schemeClr val="bg1"/>
                </a:solidFill>
              </a:rPr>
              <a:t>Fallas en la confirmación de la identidad, autenticación y sesión del usuario.</a:t>
            </a:r>
            <a:endParaRPr lang="es-MX" sz="2400" dirty="0">
              <a:solidFill>
                <a:schemeClr val="bg1"/>
              </a:solidFill>
            </a:endParaRPr>
          </a:p>
        </p:txBody>
      </p:sp>
      <p:pic>
        <p:nvPicPr>
          <p:cNvPr id="6" name="Imagen 5" descr="Bolígrafo situado en la parte superior de una línea de firma">
            <a:extLst>
              <a:ext uri="{FF2B5EF4-FFF2-40B4-BE49-F238E27FC236}">
                <a16:creationId xmlns:a16="http://schemas.microsoft.com/office/drawing/2014/main" id="{6D7723C9-64E0-3D1A-29DD-5C202D894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07" y="2168802"/>
            <a:ext cx="5436543" cy="362369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09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FBD6E-604B-17F7-F1FA-B04F0C98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37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ogin Bypass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A76637D-BA78-A3A2-82B3-0A6427B4A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690" y="2521129"/>
            <a:ext cx="4634230" cy="294443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Permite traspasar el mecanismo de verificación de una aplicación web.</a:t>
            </a:r>
          </a:p>
          <a:p>
            <a:endParaRPr lang="es-ES" dirty="0"/>
          </a:p>
          <a:p>
            <a:r>
              <a:rPr lang="es-ES" dirty="0"/>
              <a:t>-Confidencialidad</a:t>
            </a:r>
          </a:p>
          <a:p>
            <a:r>
              <a:rPr lang="es-ES" dirty="0"/>
              <a:t>Integridad</a:t>
            </a:r>
          </a:p>
          <a:p>
            <a:r>
              <a:rPr lang="es-ES" dirty="0"/>
              <a:t>Disponibilidad</a:t>
            </a:r>
          </a:p>
          <a:p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A74BEE-470F-070A-E642-C03378EA2525}"/>
              </a:ext>
            </a:extLst>
          </p:cNvPr>
          <p:cNvSpPr txBox="1"/>
          <p:nvPr/>
        </p:nvSpPr>
        <p:spPr>
          <a:xfrm>
            <a:off x="7741920" y="2848665"/>
            <a:ext cx="312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Fuerza bruta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SQL </a:t>
            </a:r>
            <a:r>
              <a:rPr lang="es-MX" dirty="0" err="1"/>
              <a:t>Injection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9E09D0-3691-AAA7-E59B-EB2F3B82BF8E}"/>
              </a:ext>
            </a:extLst>
          </p:cNvPr>
          <p:cNvSpPr txBox="1"/>
          <p:nvPr/>
        </p:nvSpPr>
        <p:spPr>
          <a:xfrm>
            <a:off x="1625600" y="5472257"/>
            <a:ext cx="768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Validaciones en los formularios.</a:t>
            </a:r>
            <a:endParaRPr lang="es-MX" dirty="0"/>
          </a:p>
        </p:txBody>
      </p:sp>
      <p:pic>
        <p:nvPicPr>
          <p:cNvPr id="10" name="Imagen 9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3A3B25F9-0CAB-E9F6-C484-0D0C112A7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19574" y="3830695"/>
            <a:ext cx="3858522" cy="15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2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FBD6E-604B-17F7-F1FA-B04F0C98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37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Intentos</a:t>
            </a:r>
            <a:r>
              <a:rPr lang="en-US" sz="4000" dirty="0">
                <a:solidFill>
                  <a:srgbClr val="FFFFFF"/>
                </a:solidFill>
              </a:rPr>
              <a:t> de </a:t>
            </a:r>
            <a:r>
              <a:rPr lang="en-US" sz="4000" dirty="0" err="1">
                <a:solidFill>
                  <a:srgbClr val="FFFFFF"/>
                </a:solidFill>
              </a:rPr>
              <a:t>autenticación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excesivos</a:t>
            </a:r>
            <a:r>
              <a:rPr lang="en-US" sz="4000" dirty="0">
                <a:solidFill>
                  <a:srgbClr val="FFFFFF"/>
                </a:solidFill>
              </a:rPr>
              <a:t>.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A76637D-BA78-A3A2-82B3-0A6427B4A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690" y="2237071"/>
            <a:ext cx="4634230" cy="3241877"/>
          </a:xfrm>
        </p:spPr>
        <p:txBody>
          <a:bodyPr>
            <a:normAutofit/>
          </a:bodyPr>
          <a:lstStyle/>
          <a:p>
            <a:r>
              <a:rPr lang="es-ES" dirty="0"/>
              <a:t>No existe una restricción en los intentos de autenticación.</a:t>
            </a:r>
          </a:p>
          <a:p>
            <a:endParaRPr lang="es-ES" dirty="0"/>
          </a:p>
          <a:p>
            <a:r>
              <a:rPr lang="es-ES" dirty="0"/>
              <a:t>-Confidencialidad</a:t>
            </a:r>
          </a:p>
          <a:p>
            <a:r>
              <a:rPr lang="es-ES" dirty="0"/>
              <a:t>-Integridad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A74BEE-470F-070A-E642-C03378EA2525}"/>
              </a:ext>
            </a:extLst>
          </p:cNvPr>
          <p:cNvSpPr txBox="1"/>
          <p:nvPr/>
        </p:nvSpPr>
        <p:spPr>
          <a:xfrm>
            <a:off x="7609840" y="2753360"/>
            <a:ext cx="312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Fuerza bruta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9E09D0-3691-AAA7-E59B-EB2F3B82BF8E}"/>
              </a:ext>
            </a:extLst>
          </p:cNvPr>
          <p:cNvSpPr txBox="1"/>
          <p:nvPr/>
        </p:nvSpPr>
        <p:spPr>
          <a:xfrm>
            <a:off x="1625600" y="5478948"/>
            <a:ext cx="768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Máximo número de intentos.</a:t>
            </a:r>
            <a:endParaRPr lang="es-MX" dirty="0"/>
          </a:p>
        </p:txBody>
      </p:sp>
      <p:pic>
        <p:nvPicPr>
          <p:cNvPr id="1026" name="Picture 2" descr="Añadir CA de Burp Suite al almacén de certificados de Kali Linux -  Hackpuntes">
            <a:extLst>
              <a:ext uri="{FF2B5EF4-FFF2-40B4-BE49-F238E27FC236}">
                <a16:creationId xmlns:a16="http://schemas.microsoft.com/office/drawing/2014/main" id="{4F00F6D0-7FAF-6B3D-14DB-7E1A3E128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3" y="3318143"/>
            <a:ext cx="30194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9AA90E2-CC81-4D1C-1B4F-B6A7D123C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840" y="4524181"/>
            <a:ext cx="233046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7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FBD6E-604B-17F7-F1FA-B04F0C98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37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 access to resource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A76637D-BA78-A3A2-82B3-0A6427B4A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94" y="1829195"/>
            <a:ext cx="4634230" cy="2586994"/>
          </a:xfrm>
        </p:spPr>
        <p:txBody>
          <a:bodyPr/>
          <a:lstStyle/>
          <a:p>
            <a:r>
              <a:rPr lang="es-ES" dirty="0"/>
              <a:t>Cuando una aplicación te permite acceso a un recurso al cual no tienes autorización.</a:t>
            </a:r>
          </a:p>
          <a:p>
            <a:pPr marL="0" indent="0">
              <a:buNone/>
            </a:pPr>
            <a:r>
              <a:rPr lang="es-ES" dirty="0"/>
              <a:t>- Confidencialidad</a:t>
            </a:r>
          </a:p>
          <a:p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A74BEE-470F-070A-E642-C03378EA2525}"/>
              </a:ext>
            </a:extLst>
          </p:cNvPr>
          <p:cNvSpPr txBox="1"/>
          <p:nvPr/>
        </p:nvSpPr>
        <p:spPr>
          <a:xfrm>
            <a:off x="7609840" y="2753360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buster</a:t>
            </a:r>
            <a:r>
              <a:rPr lang="es-ES" dirty="0"/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9E09D0-3691-AAA7-E59B-EB2F3B82BF8E}"/>
              </a:ext>
            </a:extLst>
          </p:cNvPr>
          <p:cNvSpPr txBox="1"/>
          <p:nvPr/>
        </p:nvSpPr>
        <p:spPr>
          <a:xfrm>
            <a:off x="1625600" y="5478948"/>
            <a:ext cx="768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Buena configuración de la aplicación.</a:t>
            </a:r>
          </a:p>
        </p:txBody>
      </p:sp>
      <p:pic>
        <p:nvPicPr>
          <p:cNvPr id="2052" name="Picture 4" descr="Carpeta - Iconos gratis de archivos y carpetas">
            <a:extLst>
              <a:ext uri="{FF2B5EF4-FFF2-40B4-BE49-F238E27FC236}">
                <a16:creationId xmlns:a16="http://schemas.microsoft.com/office/drawing/2014/main" id="{3DF9DF8A-0B1E-F416-4EBC-729DF8B15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178" y="3783137"/>
            <a:ext cx="1266104" cy="126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7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FBD6E-604B-17F7-F1FA-B04F0C98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92938"/>
            <a:ext cx="9895951" cy="103366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Mecanismo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inseguro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recuperación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contraseña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A76637D-BA78-A3A2-82B3-0A6427B4A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682" y="1799777"/>
            <a:ext cx="4634230" cy="2830495"/>
          </a:xfrm>
        </p:spPr>
        <p:txBody>
          <a:bodyPr/>
          <a:lstStyle/>
          <a:p>
            <a:r>
              <a:rPr lang="es-ES" dirty="0"/>
              <a:t>Hacer una recuperación de contraseña del lado del cliente.</a:t>
            </a:r>
          </a:p>
          <a:p>
            <a:r>
              <a:rPr lang="es-MX" dirty="0"/>
              <a:t>-Confidencialidad</a:t>
            </a:r>
          </a:p>
          <a:p>
            <a:r>
              <a:rPr lang="es-MX" dirty="0"/>
              <a:t>-Integridad</a:t>
            </a:r>
          </a:p>
          <a:p>
            <a:r>
              <a:rPr lang="es-MX" dirty="0"/>
              <a:t>-Disponibilidad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A74BEE-470F-070A-E642-C03378EA2525}"/>
              </a:ext>
            </a:extLst>
          </p:cNvPr>
          <p:cNvSpPr txBox="1"/>
          <p:nvPr/>
        </p:nvSpPr>
        <p:spPr>
          <a:xfrm>
            <a:off x="7609840" y="2753360"/>
            <a:ext cx="312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Proxy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9E09D0-3691-AAA7-E59B-EB2F3B82BF8E}"/>
              </a:ext>
            </a:extLst>
          </p:cNvPr>
          <p:cNvSpPr txBox="1"/>
          <p:nvPr/>
        </p:nvSpPr>
        <p:spPr>
          <a:xfrm>
            <a:off x="1625600" y="5478948"/>
            <a:ext cx="76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se haga del lado del cliente, no utilizar preguntas de recuperación comunes(vulnerabilidad de diseño) o débiles.</a:t>
            </a:r>
            <a:endParaRPr lang="es-MX" dirty="0"/>
          </a:p>
        </p:txBody>
      </p:sp>
      <p:pic>
        <p:nvPicPr>
          <p:cNvPr id="3074" name="Picture 2" descr="5 Best Password Managers (2022): Features, Pricing, and Tips | WIRED">
            <a:extLst>
              <a:ext uri="{FF2B5EF4-FFF2-40B4-BE49-F238E27FC236}">
                <a16:creationId xmlns:a16="http://schemas.microsoft.com/office/drawing/2014/main" id="{2C45822B-3AC0-2DDE-49CC-4A4B307C1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030" y="4141382"/>
            <a:ext cx="2212180" cy="165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0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FBD6E-604B-17F7-F1FA-B04F0C98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37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Username enumeration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A76637D-BA78-A3A2-82B3-0A6427B4A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39" y="1729105"/>
            <a:ext cx="4634230" cy="3544866"/>
          </a:xfrm>
        </p:spPr>
        <p:txBody>
          <a:bodyPr/>
          <a:lstStyle/>
          <a:p>
            <a:r>
              <a:rPr lang="es-ES" dirty="0"/>
              <a:t>Permite identificar si los nombres de usuario en una aplicación web son válidos o no.</a:t>
            </a:r>
          </a:p>
          <a:p>
            <a:endParaRPr lang="es-ES" dirty="0"/>
          </a:p>
          <a:p>
            <a:r>
              <a:rPr lang="es-ES" dirty="0"/>
              <a:t>Confidencialidad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A74BEE-470F-070A-E642-C03378EA2525}"/>
              </a:ext>
            </a:extLst>
          </p:cNvPr>
          <p:cNvSpPr txBox="1"/>
          <p:nvPr/>
        </p:nvSpPr>
        <p:spPr>
          <a:xfrm>
            <a:off x="7609840" y="2753360"/>
            <a:ext cx="312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Fuerza bruta.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Ingeniería social.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9E09D0-3691-AAA7-E59B-EB2F3B82BF8E}"/>
              </a:ext>
            </a:extLst>
          </p:cNvPr>
          <p:cNvSpPr txBox="1"/>
          <p:nvPr/>
        </p:nvSpPr>
        <p:spPr>
          <a:xfrm>
            <a:off x="1178560" y="5539313"/>
            <a:ext cx="768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informar a los usuarios que la cuenta es válida.</a:t>
            </a:r>
            <a:endParaRPr lang="es-MX" dirty="0"/>
          </a:p>
        </p:txBody>
      </p:sp>
      <p:pic>
        <p:nvPicPr>
          <p:cNvPr id="4098" name="Picture 2" descr="Png File Svg - Icono De Usuario Png Pequeño - 980x715 PNG Download - PNGkit">
            <a:extLst>
              <a:ext uri="{FF2B5EF4-FFF2-40B4-BE49-F238E27FC236}">
                <a16:creationId xmlns:a16="http://schemas.microsoft.com/office/drawing/2014/main" id="{2C47B163-0F44-503B-80E8-2ACE3C74A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79" y="4045247"/>
            <a:ext cx="2735998" cy="212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9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FBD6E-604B-17F7-F1FA-B04F0C98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37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Contraseñas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débiles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defecto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A76637D-BA78-A3A2-82B3-0A6427B4A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376" y="1676190"/>
            <a:ext cx="4634230" cy="3856432"/>
          </a:xfrm>
        </p:spPr>
        <p:txBody>
          <a:bodyPr>
            <a:normAutofit/>
          </a:bodyPr>
          <a:lstStyle/>
          <a:p>
            <a:r>
              <a:rPr lang="es-ES" dirty="0"/>
              <a:t>No cambiar las contraseñas por defecto.</a:t>
            </a:r>
          </a:p>
          <a:p>
            <a:endParaRPr lang="es-ES" dirty="0"/>
          </a:p>
          <a:p>
            <a:r>
              <a:rPr lang="es-ES" dirty="0"/>
              <a:t>Confidencialidad</a:t>
            </a:r>
          </a:p>
          <a:p>
            <a:r>
              <a:rPr lang="es-ES" dirty="0"/>
              <a:t>Integridad</a:t>
            </a:r>
          </a:p>
          <a:p>
            <a:r>
              <a:rPr lang="es-ES" dirty="0"/>
              <a:t>Disponibilidad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A74BEE-470F-070A-E642-C03378EA2525}"/>
              </a:ext>
            </a:extLst>
          </p:cNvPr>
          <p:cNvSpPr txBox="1"/>
          <p:nvPr/>
        </p:nvSpPr>
        <p:spPr>
          <a:xfrm>
            <a:off x="7609840" y="2753360"/>
            <a:ext cx="312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Fuerza bruta.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Ingeniería social.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9E09D0-3691-AAA7-E59B-EB2F3B82BF8E}"/>
              </a:ext>
            </a:extLst>
          </p:cNvPr>
          <p:cNvSpPr txBox="1"/>
          <p:nvPr/>
        </p:nvSpPr>
        <p:spPr>
          <a:xfrm>
            <a:off x="1168400" y="5539313"/>
            <a:ext cx="76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utilizando contraseñas por defecto, cambiar las contraseñas cambien cada cierto tiempo.</a:t>
            </a:r>
            <a:endParaRPr lang="es-MX" dirty="0"/>
          </a:p>
        </p:txBody>
      </p:sp>
      <p:pic>
        <p:nvPicPr>
          <p:cNvPr id="5122" name="Picture 2" descr="Se te olvidó tu contraseña - Iconos gratis de seguridad">
            <a:extLst>
              <a:ext uri="{FF2B5EF4-FFF2-40B4-BE49-F238E27FC236}">
                <a16:creationId xmlns:a16="http://schemas.microsoft.com/office/drawing/2014/main" id="{FBC9F80E-6AC5-ACCC-CD71-051D19F3B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675" y="3951894"/>
            <a:ext cx="2041849" cy="204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466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237</Words>
  <Application>Microsoft Office PowerPoint</Application>
  <PresentationFormat>Panorámica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de Office</vt:lpstr>
      <vt:lpstr>OWASP Top Ten</vt:lpstr>
      <vt:lpstr>A07:2021 Fallas de identificación y autenticación</vt:lpstr>
      <vt:lpstr>Login Bypass</vt:lpstr>
      <vt:lpstr>Intentos de autenticación excesivos.</vt:lpstr>
      <vt:lpstr>Direct access to resource</vt:lpstr>
      <vt:lpstr>Mecanismo inseguro de recuperación de contraseña</vt:lpstr>
      <vt:lpstr>Username enumeration</vt:lpstr>
      <vt:lpstr>Contraseñas débiles o por defecto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Top Ten</dc:title>
  <dc:creator>Trainee 28</dc:creator>
  <cp:lastModifiedBy>Trainee 27</cp:lastModifiedBy>
  <cp:revision>10</cp:revision>
  <dcterms:created xsi:type="dcterms:W3CDTF">2023-09-01T18:17:09Z</dcterms:created>
  <dcterms:modified xsi:type="dcterms:W3CDTF">2023-09-01T21:37:48Z</dcterms:modified>
</cp:coreProperties>
</file>