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2CC"/>
    <a:srgbClr val="D5C7B9"/>
    <a:srgbClr val="50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74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7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1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4F0-0428-4B4C-ACE6-63A0B5191F6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E98F-A04E-4EE7-AC24-F41D9B3DE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7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5814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1100" y="175260"/>
            <a:ext cx="2240964" cy="11171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12"/>
          <p:cNvSpPr txBox="1"/>
          <p:nvPr/>
        </p:nvSpPr>
        <p:spPr>
          <a:xfrm>
            <a:off x="-10887" y="381000"/>
            <a:ext cx="2531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solidFill>
                  <a:srgbClr val="502800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CoFE</a:t>
            </a:r>
            <a:endParaRPr lang="en-US" sz="7200" dirty="0">
              <a:solidFill>
                <a:srgbClr val="502800"/>
              </a:solidFill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4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000" t="13408" r="21333" b="67598"/>
          <a:stretch/>
        </p:blipFill>
        <p:spPr>
          <a:xfrm>
            <a:off x="0" y="-3017"/>
            <a:ext cx="3505200" cy="1222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1100" y="41731"/>
            <a:ext cx="2240964" cy="11171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12"/>
          <p:cNvSpPr txBox="1"/>
          <p:nvPr/>
        </p:nvSpPr>
        <p:spPr>
          <a:xfrm>
            <a:off x="-10887" y="247471"/>
            <a:ext cx="2531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 smtClean="0">
                <a:solidFill>
                  <a:srgbClr val="F2E2CC"/>
                </a:solidFill>
                <a:latin typeface="Segoe Print" panose="02000600000000000000" pitchFamily="2" charset="0"/>
                <a:cs typeface="Courier New" panose="02070309020205020404" pitchFamily="49" charset="0"/>
              </a:rPr>
              <a:t>CoFE</a:t>
            </a:r>
            <a:endParaRPr lang="en-US" sz="7200" dirty="0">
              <a:solidFill>
                <a:srgbClr val="F2E2CC"/>
              </a:solidFill>
              <a:latin typeface="Segoe Print" panose="020006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8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Segoe Print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 Ricciardi</cp:lastModifiedBy>
  <cp:revision>3</cp:revision>
  <dcterms:created xsi:type="dcterms:W3CDTF">2013-08-02T02:45:09Z</dcterms:created>
  <dcterms:modified xsi:type="dcterms:W3CDTF">2015-10-12T14:53:07Z</dcterms:modified>
</cp:coreProperties>
</file>