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0-05-14T20:4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 99,'1'0,"-1"0,3 0,1 0,0 0,2 0,12 0,-7 0,12 0,1 0,12 0,-9 0,6 0,-17 0,0 0,-2 0,-2 0,1 0,-1 0,0 0,-6 0,4 0,-2 0,1 0,0 0,-1 0,-1-1,0 1,-2 0,1-1,-2 1,1 0,0-1,0 0,-1 1,1-2,0 2,0-2,0 1,0 0,1 0,0 0,0 0,0 0,1-1,-1 1,0 1,2-1,-2 1,1-1,0 1,-1 0,2-1,-1 0,1 1,-2 0,1-1,-1 1,0 0,0 0,-1 0,0 0,-1 0,1 0,0 0,-2 0,-1 0,2 0,-2 0,1 1,-1-1,0 0,0 1,0-1,0 0,-1 1,1-1,0 1,0 0,0-1,-1 1,0-1,1 1,0-1,-1 1,0-1,1 1,-1-1,0 1,1-1,0 1,-1-1,1 1,0-1,0 1,0-1,0 0,0 1,0-1,0 1,0-1,-1 1,1-1,0 1,0-1,-1 0,1 1,-1-1,0 1,1-1,0 1,0-1,-1 1,2-1,0 0,-1 1,0-1,0 1,0-1,1 0,-2 0,1 1,0-1,-1 0,1 0,-1 0,1 0,-2 0,2 0,-1 0,0 1,0-1,0 0,0 0,0 0,-1 0,1 0,0 0,-1 0,0 0,0 0,1 0,-1 0,0 0,1 0,-1 0,0 0,1 0,-1 0,0 0,0 0,1 0,-1 0,0 0,1 0,-1 0,1-1,-1 1,0 0,1 0,-1 0,0 0,1 0,-1 0,0 0,1 0,-1 0,0 0,0 0,0-1,0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04800" y="326390"/>
            <a:ext cx="823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任务：测试百度、新浪、淘宝主页的平均加载速度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2845" y="1106170"/>
            <a:ext cx="2860040" cy="80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测试百度主页的平均加载速度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57465" y="1106170"/>
            <a:ext cx="2860040" cy="80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测试淘宝主页的平均加载速度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81195" y="1106170"/>
            <a:ext cx="2860040" cy="80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测试新浪主页的平均加载速度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434590" y="655955"/>
            <a:ext cx="16065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504055" y="655955"/>
            <a:ext cx="607060" cy="36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78780" y="541655"/>
            <a:ext cx="2284095" cy="59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671320" y="1990090"/>
            <a:ext cx="50609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201545" y="1998345"/>
            <a:ext cx="55880" cy="34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298065" y="1981835"/>
            <a:ext cx="67500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64565" y="2271395"/>
            <a:ext cx="850900" cy="202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测试一次</a:t>
            </a:r>
            <a:r>
              <a:rPr lang="zh-CN" altLang="en-US">
                <a:sym typeface="+mn-ea"/>
              </a:rPr>
              <a:t>百度主页的加载速度</a:t>
            </a:r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04035" y="2343785"/>
            <a:ext cx="850900" cy="202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测试一次</a:t>
            </a:r>
            <a:r>
              <a:rPr lang="zh-CN" altLang="en-US">
                <a:sym typeface="+mn-ea"/>
              </a:rPr>
              <a:t>百度主页的加载速度</a:t>
            </a:r>
            <a:endParaRPr lang="zh-CN" altLang="en-US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7485" y="2303780"/>
            <a:ext cx="850900" cy="202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测试一次</a:t>
            </a:r>
            <a:r>
              <a:rPr lang="zh-CN" altLang="en-US">
                <a:sym typeface="+mn-ea"/>
              </a:rPr>
              <a:t>百度主页的加载速度</a:t>
            </a:r>
            <a:endParaRPr lang="zh-CN" altLang="en-US"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972685" y="1909445"/>
            <a:ext cx="50609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648325" y="1925955"/>
            <a:ext cx="450850" cy="30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81195" y="2182495"/>
            <a:ext cx="850900" cy="202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测试一次新浪</a:t>
            </a:r>
            <a:r>
              <a:rPr lang="zh-CN" altLang="en-US">
                <a:sym typeface="+mn-ea"/>
              </a:rPr>
              <a:t>主页的加载速度</a:t>
            </a:r>
            <a:endParaRPr lang="zh-CN" altLang="en-US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70550" y="2263140"/>
            <a:ext cx="850900" cy="202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测试一次新浪</a:t>
            </a:r>
            <a:r>
              <a:rPr lang="zh-CN" altLang="en-US">
                <a:sym typeface="+mn-ea"/>
              </a:rPr>
              <a:t>主页的加载速度</a:t>
            </a:r>
            <a:endParaRPr lang="zh-CN" altLang="en-US">
              <a:sym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8185785" y="1909445"/>
            <a:ext cx="506095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30" idx="0"/>
          </p:cNvCxnSpPr>
          <p:nvPr/>
        </p:nvCxnSpPr>
        <p:spPr>
          <a:xfrm>
            <a:off x="8955405" y="1958340"/>
            <a:ext cx="824230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9" idx="0"/>
          </p:cNvCxnSpPr>
          <p:nvPr/>
        </p:nvCxnSpPr>
        <p:spPr>
          <a:xfrm>
            <a:off x="8841105" y="1958340"/>
            <a:ext cx="17145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1" idx="0"/>
          </p:cNvCxnSpPr>
          <p:nvPr/>
        </p:nvCxnSpPr>
        <p:spPr>
          <a:xfrm>
            <a:off x="9185275" y="1957705"/>
            <a:ext cx="1614170" cy="4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581900" y="2231390"/>
            <a:ext cx="850900" cy="202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测试一次淘宝</a:t>
            </a:r>
            <a:r>
              <a:rPr lang="zh-CN" altLang="en-US">
                <a:sym typeface="+mn-ea"/>
              </a:rPr>
              <a:t>主页的加载速度</a:t>
            </a:r>
            <a:endParaRPr lang="zh-CN" altLang="en-US"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32800" y="2494915"/>
            <a:ext cx="850900" cy="202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测试一次</a:t>
            </a:r>
            <a:r>
              <a:rPr lang="zh-CN" altLang="en-US">
                <a:sym typeface="+mn-ea"/>
              </a:rPr>
              <a:t>淘宝</a:t>
            </a:r>
            <a:r>
              <a:rPr lang="zh-CN" altLang="en-US">
                <a:sym typeface="+mn-ea"/>
              </a:rPr>
              <a:t>主页的加载速度</a:t>
            </a:r>
            <a:endParaRPr lang="zh-CN" altLang="en-US"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354185" y="2417445"/>
            <a:ext cx="850900" cy="202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测试一次</a:t>
            </a:r>
            <a:r>
              <a:rPr lang="zh-CN" altLang="en-US">
                <a:sym typeface="+mn-ea"/>
              </a:rPr>
              <a:t>淘宝</a:t>
            </a:r>
            <a:r>
              <a:rPr lang="zh-CN" altLang="en-US">
                <a:sym typeface="+mn-ea"/>
              </a:rPr>
              <a:t>主页的加载速度</a:t>
            </a:r>
            <a:endParaRPr lang="zh-CN" altLang="en-US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373995" y="2417445"/>
            <a:ext cx="850900" cy="202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测试一次</a:t>
            </a:r>
            <a:r>
              <a:rPr lang="zh-CN" altLang="en-US">
                <a:sym typeface="+mn-ea"/>
              </a:rPr>
              <a:t>淘宝</a:t>
            </a:r>
            <a:r>
              <a:rPr lang="zh-CN" altLang="en-US">
                <a:sym typeface="+mn-ea"/>
              </a:rPr>
              <a:t>主页的加载速度</a:t>
            </a:r>
            <a:endParaRPr lang="zh-CN" altLang="en-US"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2" name="墨迹 31"/>
              <p14:cNvContentPartPr/>
              <p14:nvPr/>
            </p14:nvContentPartPr>
            <p14:xfrm>
              <a:off x="355600" y="558800"/>
              <a:ext cx="5057775" cy="18097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355600" y="558800"/>
                <a:ext cx="5057775" cy="1809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90houlaoheshang</dc:creator>
  <cp:lastModifiedBy>90houlaoheshang</cp:lastModifiedBy>
  <cp:revision>1</cp:revision>
  <dcterms:created xsi:type="dcterms:W3CDTF">2020-05-14T13:44:35Z</dcterms:created>
  <dcterms:modified xsi:type="dcterms:W3CDTF">2020-05-14T13:44:35Z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