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6d9d35117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6d9d35117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d9d35117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6d9d35117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d9d35117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d9d35117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6d9d35117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6d9d35117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6d9d35117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6d9d35117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d9d35117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6d9d35117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6d9d3511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6d9d3511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6d9d35117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6d9d35117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6d9d35117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6d9d35117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6d9d35117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6d9d35117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6d9d35117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6d9d35117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6d9d35117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6d9d35117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6d9d35117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6d9d35117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6d9d35117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6d9d35117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6d9d35117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6d9d35117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6d9d35117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6d9d35117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6d9d35117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6d9d35117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6d9d3511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6d9d3511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6d9d35117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6d9d35117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6d9d35117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6d9d35117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6d9d35117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6d9d35117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d9d3511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d9d3511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6d9d35117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6d9d35117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6d9d35117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6d9d35117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6d9d35117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6d9d35117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Large document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Section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Relevant</a:t>
            </a:r>
            <a:r>
              <a:rPr lang="en"/>
              <a:t> </a:t>
            </a:r>
            <a:r>
              <a:rPr lang="en"/>
              <a:t>articles</a:t>
            </a:r>
            <a:r>
              <a:rPr lang="en"/>
              <a:t>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Previous paper is not using proceedings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6d9d35117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6d9d35117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6d9d35117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6d9d35117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6d9d35117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6d9d35117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6d9d3511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6d9d3511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d9d35117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d9d3511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d9d35117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d9d35117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d9d35117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6d9d35117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d9d35117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d9d35117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d9d35117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d9d35117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            Books                  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13" y="2680150"/>
            <a:ext cx="5415626" cy="23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600" y="1022625"/>
            <a:ext cx="1002525" cy="10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                         Books                  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516100" y="341855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Question                         Answer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 flipH="1" rot="10800000">
            <a:off x="4059950" y="3682250"/>
            <a:ext cx="1231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38" y="1034125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529325" y="3510950"/>
            <a:ext cx="15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During Study</a:t>
            </a:r>
            <a:endParaRPr b="1" sz="17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516100" y="427285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Question                         ?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 flipH="1" rot="10800000">
            <a:off x="4059950" y="4536550"/>
            <a:ext cx="1231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529325" y="4365250"/>
            <a:ext cx="15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During Exam</a:t>
            </a:r>
            <a:endParaRPr b="1" sz="17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                         Books                  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38" y="1034125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1380800" y="3095300"/>
            <a:ext cx="66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Exams questions were not from books only but we still used to solve them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old questions and knowledge we gained from books, lectures etc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                         Books                  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38" y="1034125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1380800" y="30953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exam we used to get marks based on our performance in exam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221275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Teacher                                     Student                          Books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14749"/>
            <a:ext cx="1038275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5" y="914750"/>
            <a:ext cx="1002524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5" y="965100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 flipH="1">
            <a:off x="978150" y="2721350"/>
            <a:ext cx="11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5" y="3417500"/>
            <a:ext cx="1452575" cy="11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200025" y="4602700"/>
            <a:ext cx="662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Programmer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221275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Teacher                                     Student                          Books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14749"/>
            <a:ext cx="1038275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5" y="914750"/>
            <a:ext cx="1002524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5" y="965100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 flipH="1">
            <a:off x="978150" y="2721350"/>
            <a:ext cx="11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7"/>
          <p:cNvCxnSpPr/>
          <p:nvPr/>
        </p:nvCxnSpPr>
        <p:spPr>
          <a:xfrm flipH="1">
            <a:off x="4422175" y="2721350"/>
            <a:ext cx="11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7" name="Google Shape;2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5" y="3417500"/>
            <a:ext cx="1452575" cy="11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200025" y="4602700"/>
            <a:ext cx="662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Programmer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1598" y="3450536"/>
            <a:ext cx="1452575" cy="10385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/>
        </p:nvSpPr>
        <p:spPr>
          <a:xfrm>
            <a:off x="3875538" y="4625800"/>
            <a:ext cx="662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AI Model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221275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Teacher                                     Student                          Books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14749"/>
            <a:ext cx="1038275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5" y="914750"/>
            <a:ext cx="1002524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5" y="965100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 flipH="1">
            <a:off x="978150" y="2721350"/>
            <a:ext cx="11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/>
          <p:nvPr/>
        </p:nvCxnSpPr>
        <p:spPr>
          <a:xfrm flipH="1">
            <a:off x="4422175" y="2721350"/>
            <a:ext cx="11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8"/>
          <p:cNvCxnSpPr/>
          <p:nvPr/>
        </p:nvCxnSpPr>
        <p:spPr>
          <a:xfrm flipH="1">
            <a:off x="7102525" y="2721338"/>
            <a:ext cx="11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5" y="3417500"/>
            <a:ext cx="1452575" cy="11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00025" y="4602700"/>
            <a:ext cx="165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Programmer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1598" y="3450536"/>
            <a:ext cx="1452575" cy="103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9088" y="3438775"/>
            <a:ext cx="1038275" cy="106211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0" y="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AI Model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3701600" y="4602700"/>
            <a:ext cx="4372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AI Model                                     Digital Data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                         AI Data                  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516100" y="341855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Question                         Answer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29"/>
          <p:cNvCxnSpPr/>
          <p:nvPr/>
        </p:nvCxnSpPr>
        <p:spPr>
          <a:xfrm flipH="1" rot="10800000">
            <a:off x="4059950" y="3682250"/>
            <a:ext cx="1231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38" y="1034125"/>
            <a:ext cx="1002525" cy="100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9"/>
          <p:cNvCxnSpPr/>
          <p:nvPr/>
        </p:nvCxnSpPr>
        <p:spPr>
          <a:xfrm>
            <a:off x="3129825" y="3969825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6043825" y="3969825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2516100" y="435065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  Input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                              Answer / Label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data format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1438350" y="3118300"/>
            <a:ext cx="6627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</a:t>
            </a: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y</a:t>
            </a:r>
            <a:endParaRPr b="1" sz="2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30"/>
          <p:cNvCxnSpPr/>
          <p:nvPr/>
        </p:nvCxnSpPr>
        <p:spPr>
          <a:xfrm flipH="1" rot="10800000">
            <a:off x="3916050" y="3428200"/>
            <a:ext cx="1311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0"/>
          <p:cNvSpPr txBox="1"/>
          <p:nvPr/>
        </p:nvSpPr>
        <p:spPr>
          <a:xfrm>
            <a:off x="1185200" y="4280500"/>
            <a:ext cx="73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 / Input                                                                                         Answer / Label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Human maps and learns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We learn by mapping things/objects/feelings with a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00" y="2627525"/>
            <a:ext cx="998320" cy="665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1"/>
          <p:cNvCxnSpPr/>
          <p:nvPr/>
        </p:nvCxnSpPr>
        <p:spPr>
          <a:xfrm flipH="1" rot="10800000">
            <a:off x="3233850" y="2856275"/>
            <a:ext cx="1184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1"/>
          <p:cNvSpPr txBox="1"/>
          <p:nvPr/>
        </p:nvSpPr>
        <p:spPr>
          <a:xfrm>
            <a:off x="4418550" y="2616875"/>
            <a:ext cx="12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CAT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900" y="3621134"/>
            <a:ext cx="998325" cy="748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1"/>
          <p:cNvCxnSpPr/>
          <p:nvPr/>
        </p:nvCxnSpPr>
        <p:spPr>
          <a:xfrm flipH="1" rot="10800000">
            <a:off x="3233850" y="3930000"/>
            <a:ext cx="1184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1"/>
          <p:cNvSpPr txBox="1"/>
          <p:nvPr/>
        </p:nvSpPr>
        <p:spPr>
          <a:xfrm>
            <a:off x="4418550" y="3690600"/>
            <a:ext cx="733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2106475" y="4527750"/>
            <a:ext cx="32562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09750" y="47951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4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5"/>
              <a:buChar char="●"/>
            </a:pPr>
            <a:r>
              <a:rPr lang="en" sz="2565">
                <a:solidFill>
                  <a:schemeClr val="dk2"/>
                </a:solidFill>
              </a:rPr>
              <a:t>AI</a:t>
            </a:r>
            <a:endParaRPr sz="2565">
              <a:solidFill>
                <a:schemeClr val="dk2"/>
              </a:solidFill>
            </a:endParaRPr>
          </a:p>
          <a:p>
            <a:pPr indent="-3914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5"/>
              <a:buChar char="●"/>
            </a:pPr>
            <a:r>
              <a:rPr lang="en" sz="2565">
                <a:solidFill>
                  <a:schemeClr val="dk2"/>
                </a:solidFill>
              </a:rPr>
              <a:t>Data</a:t>
            </a:r>
            <a:endParaRPr sz="2565">
              <a:solidFill>
                <a:schemeClr val="dk2"/>
              </a:solidFill>
            </a:endParaRPr>
          </a:p>
          <a:p>
            <a:pPr indent="-3914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5"/>
              <a:buChar char="●"/>
            </a:pPr>
            <a:r>
              <a:rPr lang="en" sz="2565">
                <a:solidFill>
                  <a:schemeClr val="dk2"/>
                </a:solidFill>
              </a:rPr>
              <a:t>AI General Tasks</a:t>
            </a:r>
            <a:endParaRPr sz="2565">
              <a:solidFill>
                <a:schemeClr val="dk2"/>
              </a:solidFill>
            </a:endParaRPr>
          </a:p>
          <a:p>
            <a:pPr indent="-3914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5"/>
              <a:buChar char="●"/>
            </a:pPr>
            <a:r>
              <a:rPr lang="en" sz="2565">
                <a:solidFill>
                  <a:schemeClr val="dk2"/>
                </a:solidFill>
              </a:rPr>
              <a:t>Applications</a:t>
            </a:r>
            <a:endParaRPr sz="2565">
              <a:solidFill>
                <a:schemeClr val="dk2"/>
              </a:solidFill>
            </a:endParaRPr>
          </a:p>
          <a:p>
            <a:pPr indent="-3914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5"/>
              <a:buChar char="●"/>
            </a:pPr>
            <a:r>
              <a:rPr lang="en" sz="2565">
                <a:solidFill>
                  <a:schemeClr val="dk2"/>
                </a:solidFill>
              </a:rPr>
              <a:t>Current Work</a:t>
            </a:r>
            <a:endParaRPr sz="2565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AI in Law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example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0" y="2124875"/>
            <a:ext cx="5008800" cy="25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2209275" y="47433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                                                                                    Y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" name="Google Shape;270;p32"/>
          <p:cNvCxnSpPr/>
          <p:nvPr/>
        </p:nvCxnSpPr>
        <p:spPr>
          <a:xfrm flipH="1" rot="10800000">
            <a:off x="4499125" y="4913475"/>
            <a:ext cx="863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data point / Single question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2066100" y="454075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Question / Input                                                   Answer / Label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25" y="2498800"/>
            <a:ext cx="8091975" cy="6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2516100" y="336705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X                                                                                                      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data point / Single question</a:t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2066100" y="454075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Question / Input                                                   Answer / Label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25" y="2498800"/>
            <a:ext cx="8091975" cy="6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1047100" y="3371475"/>
            <a:ext cx="7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learn from this text                                                                                           We predict this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example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73" y="1905575"/>
            <a:ext cx="4626176" cy="26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2162775" y="454075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X                                                                                  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299" name="Google Shape;299;p36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                         Books                  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2516100" y="341855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Question                         Answer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36"/>
          <p:cNvCxnSpPr/>
          <p:nvPr/>
        </p:nvCxnSpPr>
        <p:spPr>
          <a:xfrm flipH="1" rot="10800000">
            <a:off x="4059950" y="3682250"/>
            <a:ext cx="1231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38" y="1034125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529325" y="3510950"/>
            <a:ext cx="15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During Study</a:t>
            </a:r>
            <a:endParaRPr b="1" sz="17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2516100" y="427285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Question                         ?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36"/>
          <p:cNvCxnSpPr/>
          <p:nvPr/>
        </p:nvCxnSpPr>
        <p:spPr>
          <a:xfrm flipH="1" rot="10800000">
            <a:off x="4059950" y="4536550"/>
            <a:ext cx="1231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6"/>
          <p:cNvSpPr txBox="1"/>
          <p:nvPr/>
        </p:nvSpPr>
        <p:spPr>
          <a:xfrm>
            <a:off x="529325" y="4365250"/>
            <a:ext cx="15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During Exam</a:t>
            </a:r>
            <a:endParaRPr b="1" sz="17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example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73" y="1905575"/>
            <a:ext cx="4626176" cy="26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2162775" y="454075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X                                                                                  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2163250" y="1956150"/>
            <a:ext cx="4591200" cy="17490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315" name="Google Shape;315;p37"/>
          <p:cNvSpPr/>
          <p:nvPr/>
        </p:nvSpPr>
        <p:spPr>
          <a:xfrm>
            <a:off x="2105725" y="3754549"/>
            <a:ext cx="4683300" cy="76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310675" y="2278350"/>
            <a:ext cx="13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During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471900" y="3938300"/>
            <a:ext cx="13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5937475" y="3754550"/>
            <a:ext cx="644400" cy="58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72" y="1999225"/>
            <a:ext cx="6326177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50" y="1704850"/>
            <a:ext cx="445419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325" y="1750875"/>
            <a:ext cx="512872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900" y="2004000"/>
            <a:ext cx="52006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Human mind thinks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Input                                                                                                                Output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961225"/>
            <a:ext cx="4381500" cy="262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79" idx="1"/>
          </p:cNvCxnSpPr>
          <p:nvPr/>
        </p:nvCxnSpPr>
        <p:spPr>
          <a:xfrm>
            <a:off x="471900" y="3274175"/>
            <a:ext cx="10614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7025275" y="3247800"/>
            <a:ext cx="11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900" y="2004000"/>
            <a:ext cx="52006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00" y="2076975"/>
            <a:ext cx="6452575" cy="19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1883225" y="41194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X                                                                                                      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sp>
        <p:nvSpPr>
          <p:cNvPr id="361" name="Google Shape;361;p44"/>
          <p:cNvSpPr txBox="1"/>
          <p:nvPr/>
        </p:nvSpPr>
        <p:spPr>
          <a:xfrm>
            <a:off x="1883225" y="41194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X                                                                                                      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25" y="2571750"/>
            <a:ext cx="48101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sp>
        <p:nvSpPr>
          <p:cNvPr id="368" name="Google Shape;368;p45"/>
          <p:cNvSpPr txBox="1"/>
          <p:nvPr/>
        </p:nvSpPr>
        <p:spPr>
          <a:xfrm>
            <a:off x="1883225" y="41194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9" name="Google Shape;3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225" y="1819925"/>
            <a:ext cx="51339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Articles Charges and Term of Penalty</a:t>
            </a:r>
            <a:endParaRPr/>
          </a:p>
        </p:txBody>
      </p:sp>
      <p:sp>
        <p:nvSpPr>
          <p:cNvPr id="375" name="Google Shape;375;p46"/>
          <p:cNvSpPr txBox="1"/>
          <p:nvPr/>
        </p:nvSpPr>
        <p:spPr>
          <a:xfrm>
            <a:off x="1883225" y="41194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900" y="2211425"/>
            <a:ext cx="2691593" cy="2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discussion</a:t>
            </a:r>
            <a:endParaRPr/>
          </a:p>
        </p:txBody>
      </p:sp>
      <p:sp>
        <p:nvSpPr>
          <p:cNvPr id="382" name="Google Shape;382;p47"/>
          <p:cNvSpPr txBox="1"/>
          <p:nvPr/>
        </p:nvSpPr>
        <p:spPr>
          <a:xfrm>
            <a:off x="1883225" y="41194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525" y="2211413"/>
            <a:ext cx="3536615" cy="23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340" y="2387650"/>
            <a:ext cx="2848836" cy="178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 blackbox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1664"/>
            <a:ext cx="9143999" cy="318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Teacher                                     Student                          Books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14749"/>
            <a:ext cx="1038275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5" y="914750"/>
            <a:ext cx="1002524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5" y="965100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Teacher                                     Student                          Books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14749"/>
            <a:ext cx="1038275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5" y="914750"/>
            <a:ext cx="1002524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5" y="965100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54100" y="2550600"/>
            <a:ext cx="85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Provides the knowledge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Teacher                                     Student                          Books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14749"/>
            <a:ext cx="1038275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5" y="914750"/>
            <a:ext cx="1002524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5" y="965100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54100" y="2550600"/>
            <a:ext cx="85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Learn from books                                 Provides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knowledge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Pass the  exam based on learned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Knowledge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Teacher                                     Student                          Books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5" y="914749"/>
            <a:ext cx="1038275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5" y="914750"/>
            <a:ext cx="1002524" cy="10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5" y="965100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558900" y="341750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54100" y="2550600"/>
            <a:ext cx="85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our knowledge                                Learn from books                                 Provides the knowledge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Help in supervising                            Pass the  exam based on learned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Knowledge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school time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78800" y="965100"/>
            <a:ext cx="809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                                                   Books                         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516100" y="3418550"/>
            <a:ext cx="662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Question                         Answer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1"/>
          <p:cNvCxnSpPr/>
          <p:nvPr/>
        </p:nvCxnSpPr>
        <p:spPr>
          <a:xfrm flipH="1" rot="10800000">
            <a:off x="4059950" y="3682250"/>
            <a:ext cx="1231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38" y="1034125"/>
            <a:ext cx="1002525" cy="10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612025" y="413092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                                                                 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 flipH="1" rot="10800000">
            <a:off x="4059950" y="4271900"/>
            <a:ext cx="1231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