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Roboto Slab"/>
      <p:bold r:id="rId26"/>
    </p:embeddedFont>
    <p:embeddedFont>
      <p:font typeface="Roboto Slab Light"/>
      <p:regular r:id="rId27"/>
      <p:bold r:id="rId28"/>
    </p:embeddedFont>
    <p:embeddedFont>
      <p:font typeface="Roboto"/>
      <p:bold r:id="rId29"/>
      <p:boldItalic r:id="rId30"/>
    </p:embeddedFont>
    <p:embeddedFont>
      <p:font typeface="Caveat"/>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bold.fntdata"/><Relationship Id="rId25" Type="http://schemas.openxmlformats.org/officeDocument/2006/relationships/slide" Target="slides/slide20.xml"/><Relationship Id="rId28" Type="http://schemas.openxmlformats.org/officeDocument/2006/relationships/font" Target="fonts/RobotoSlabLight-bold.fntdata"/><Relationship Id="rId27" Type="http://schemas.openxmlformats.org/officeDocument/2006/relationships/font" Target="fonts/RobotoSlab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aveat-regular.fntdata"/><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Caveat-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tkipf.github.io/misc/SlidesCambridge.pdf" TargetMode="External"/><Relationship Id="rId3" Type="http://schemas.openxmlformats.org/officeDocument/2006/relationships/hyperlink" Target="https://towardsdatascience.com/how-to-do-deep-learning-on-graphs-with-graph-convolutional-networks-7d2250723780"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how-to-do-deep-learning-on-graphs-with-graph-convolutional-networks-7d2250723780"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how-to-do-deep-learning-on-graphs-with-graph-convolutional-networks-7d2250723780"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Giving the introduction of paper name and speaker’s info</a:t>
            </a:r>
            <a:endParaRPr/>
          </a:p>
        </p:txBody>
      </p:sp>
      <p:sp>
        <p:nvSpPr>
          <p:cNvPr id="126" name="Google Shape;12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7e8a9dffd5_0_7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Graph attention network, the main difference between Graph convolutional network and Graph attention network is</a:t>
            </a:r>
            <a:endParaRPr/>
          </a:p>
          <a:p>
            <a:pPr indent="0" lvl="0" marL="0" rtl="0" algn="l">
              <a:spcBef>
                <a:spcPts val="0"/>
              </a:spcBef>
              <a:spcAft>
                <a:spcPts val="0"/>
              </a:spcAft>
              <a:buNone/>
            </a:pPr>
            <a:r>
              <a:rPr lang="en-US"/>
              <a:t>Graph convolution gives equal importance to each node while Graph attention network gives importance based on their relevance. </a:t>
            </a:r>
            <a:endParaRPr/>
          </a:p>
        </p:txBody>
      </p:sp>
      <p:sp>
        <p:nvSpPr>
          <p:cNvPr id="201" name="Google Shape;201;g7e8a9dffd5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7e8a9dffd5_0_18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Paper</a:t>
            </a:r>
            <a:endParaRPr/>
          </a:p>
        </p:txBody>
      </p:sp>
      <p:sp>
        <p:nvSpPr>
          <p:cNvPr id="212" name="Google Shape;212;g7e8a9dffd5_0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7e8a9dffd5_0_9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Paper</a:t>
            </a:r>
            <a:endParaRPr/>
          </a:p>
        </p:txBody>
      </p:sp>
      <p:sp>
        <p:nvSpPr>
          <p:cNvPr id="221" name="Google Shape;221;g7e8a9dffd5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7e8a9dffd5_0_1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Main component of model</a:t>
            </a:r>
            <a:endParaRPr/>
          </a:p>
        </p:txBody>
      </p:sp>
      <p:sp>
        <p:nvSpPr>
          <p:cNvPr id="229" name="Google Shape;229;g7e8a9dffd5_0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7e8a9dffd5_0_10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first part takes sentences as input and feed it to LSTM network from LSTM we get the features vector as output</a:t>
            </a:r>
            <a:endParaRPr/>
          </a:p>
        </p:txBody>
      </p:sp>
      <p:sp>
        <p:nvSpPr>
          <p:cNvPr id="237" name="Google Shape;237;g7e8a9dffd5_0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7e8a9dffd5_0_16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7e8a9dffd5_0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7e8a9dffd5_0_1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7e8a9dffd5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7e8a9dffd5_0_8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7e8a9dffd5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7e8a9dffd5_0_13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7e8a9dffd5_0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7e8a9dffd5_0_1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7e8a9dffd5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Talking about company’s features and what they do</a:t>
            </a:r>
            <a:endParaRPr/>
          </a:p>
        </p:txBody>
      </p:sp>
      <p:sp>
        <p:nvSpPr>
          <p:cNvPr id="132" name="Google Shape;13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7e8a9dffd5_0_15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7e8a9dffd5_0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e8a9dffd5_0_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Explaining simple Binary text classification where the output will be either 1 or 0 at a time and multi label classification where output will be many labels at a time.</a:t>
            </a:r>
            <a:endParaRPr/>
          </a:p>
        </p:txBody>
      </p:sp>
      <p:sp>
        <p:nvSpPr>
          <p:cNvPr id="139" name="Google Shape;139;g7e8a9dffd5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e8a9dffd5_0_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Normal multi-label classification methods don’t consider the correlation between the labels</a:t>
            </a:r>
            <a:endParaRPr/>
          </a:p>
          <a:p>
            <a:pPr indent="0" lvl="0" marL="0" rtl="0" algn="l">
              <a:spcBef>
                <a:spcPts val="0"/>
              </a:spcBef>
              <a:spcAft>
                <a:spcPts val="0"/>
              </a:spcAft>
              <a:buNone/>
            </a:pPr>
            <a:r>
              <a:rPr lang="en-US"/>
              <a:t>The key idea of this paper is to utilize the correlation of labels in dataset and add as a new feature to model</a:t>
            </a:r>
            <a:endParaRPr/>
          </a:p>
          <a:p>
            <a:pPr indent="0" lvl="0" marL="0" rtl="0" algn="l">
              <a:spcBef>
                <a:spcPts val="0"/>
              </a:spcBef>
              <a:spcAft>
                <a:spcPts val="0"/>
              </a:spcAft>
              <a:buNone/>
            </a:pPr>
            <a:r>
              <a:rPr lang="en-US"/>
              <a:t>How to utilize the correlation of labels ? → By using Graph neural networks</a:t>
            </a:r>
            <a:endParaRPr/>
          </a:p>
        </p:txBody>
      </p:sp>
      <p:sp>
        <p:nvSpPr>
          <p:cNvPr id="148" name="Google Shape;148;g7e8a9dffd5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7e8a9dffd5_0_2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For example in Reuters dataset, There is clearly a correlation between labels but most of existing models ignore the correlation and classify the documents based on only text features. </a:t>
            </a:r>
            <a:endParaRPr/>
          </a:p>
        </p:txBody>
      </p:sp>
      <p:sp>
        <p:nvSpPr>
          <p:cNvPr id="158" name="Google Shape;158;g7e8a9dffd5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e8a9dffd5_0_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Understanding what is graph and what is Graph neural networks</a:t>
            </a:r>
            <a:endParaRPr/>
          </a:p>
          <a:p>
            <a:pPr indent="0" lvl="0" marL="0" rtl="0" algn="l">
              <a:spcBef>
                <a:spcPts val="0"/>
              </a:spcBef>
              <a:spcAft>
                <a:spcPts val="0"/>
              </a:spcAft>
              <a:buNone/>
            </a:pPr>
            <a:r>
              <a:rPr lang="en-US"/>
              <a:t>Graph neural networks are neural networks like CNN but they take graph as input and process node by node instead of pixel by pixel in image.</a:t>
            </a:r>
            <a:endParaRPr/>
          </a:p>
        </p:txBody>
      </p:sp>
      <p:sp>
        <p:nvSpPr>
          <p:cNvPr id="166" name="Google Shape;166;g7e8a9dffd5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7e8a9dffd5_0_4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One node calculate all the weight of neighbours node</a:t>
            </a:r>
            <a:endParaRPr/>
          </a:p>
          <a:p>
            <a:pPr indent="0" lvl="0" marL="0" rtl="0" algn="l">
              <a:spcBef>
                <a:spcPts val="0"/>
              </a:spcBef>
              <a:spcAft>
                <a:spcPts val="0"/>
              </a:spcAft>
              <a:buNone/>
            </a:pPr>
            <a:r>
              <a:rPr lang="en-US"/>
              <a:t>For quick and best understanding of Graph neural network and how this key idea is working, go here </a:t>
            </a:r>
            <a:r>
              <a:rPr lang="en-US" sz="1100" u="sng">
                <a:solidFill>
                  <a:schemeClr val="hlink"/>
                </a:solidFill>
                <a:latin typeface="Arial"/>
                <a:ea typeface="Arial"/>
                <a:cs typeface="Arial"/>
                <a:sym typeface="Arial"/>
                <a:hlinkClick r:id="rId2"/>
              </a:rPr>
              <a:t>http://tkipf.github.io/misc/SlidesCambridge.pdf</a:t>
            </a:r>
            <a:endParaRPr/>
          </a:p>
          <a:p>
            <a:pPr indent="0" lvl="0" marL="0" rtl="0" algn="l">
              <a:spcBef>
                <a:spcPts val="0"/>
              </a:spcBef>
              <a:spcAft>
                <a:spcPts val="0"/>
              </a:spcAft>
              <a:buNone/>
            </a:pPr>
            <a:r>
              <a:rPr lang="en-US" sz="1100" u="sng">
                <a:solidFill>
                  <a:schemeClr val="hlink"/>
                </a:solidFill>
                <a:latin typeface="Arial"/>
                <a:ea typeface="Arial"/>
                <a:cs typeface="Arial"/>
                <a:sym typeface="Arial"/>
                <a:hlinkClick r:id="rId3"/>
              </a:rPr>
              <a:t>https://towardsdatascience.com/how-to-do-deep-learning-on-graphs-with-graph-convolutional-networks-7d2250723780</a:t>
            </a:r>
            <a:endParaRPr/>
          </a:p>
        </p:txBody>
      </p:sp>
      <p:sp>
        <p:nvSpPr>
          <p:cNvPr id="173" name="Google Shape;173;g7e8a9dffd5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7e8a9dffd5_0_5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100" u="sng">
                <a:solidFill>
                  <a:schemeClr val="hlink"/>
                </a:solidFill>
                <a:latin typeface="Arial"/>
                <a:ea typeface="Arial"/>
                <a:cs typeface="Arial"/>
                <a:sym typeface="Arial"/>
                <a:hlinkClick r:id="rId2"/>
              </a:rPr>
              <a:t>https://towardsdatascience.com/how-to-do-deep-learning-on-graphs-with-graph-convolutional-networks-7d2250723780</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more info</a:t>
            </a:r>
            <a:endParaRPr/>
          </a:p>
        </p:txBody>
      </p:sp>
      <p:sp>
        <p:nvSpPr>
          <p:cNvPr id="181" name="Google Shape;181;g7e8a9dffd5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7e8a9dffd5_0_6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100" u="sng">
                <a:solidFill>
                  <a:schemeClr val="hlink"/>
                </a:solidFill>
                <a:latin typeface="Arial"/>
                <a:ea typeface="Arial"/>
                <a:cs typeface="Arial"/>
                <a:sym typeface="Arial"/>
                <a:hlinkClick r:id="rId2"/>
              </a:rPr>
              <a:t>https://towardsdatascience.com/how-to-do-deep-learning-on-graphs-with-graph-convolutional-networks-7d2250723780</a:t>
            </a:r>
            <a:endParaRPr/>
          </a:p>
          <a:p>
            <a:pPr indent="0" lvl="0" marL="0" rtl="0" algn="l">
              <a:spcBef>
                <a:spcPts val="0"/>
              </a:spcBef>
              <a:spcAft>
                <a:spcPts val="0"/>
              </a:spcAft>
              <a:buNone/>
            </a:pPr>
            <a:r>
              <a:rPr lang="en-US"/>
              <a:t>more info</a:t>
            </a:r>
            <a:endParaRPr/>
          </a:p>
        </p:txBody>
      </p:sp>
      <p:sp>
        <p:nvSpPr>
          <p:cNvPr id="191" name="Google Shape;191;g7e8a9dffd5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1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spTree>
      <p:nvGrpSpPr>
        <p:cNvPr id="16" name="Shape 16"/>
        <p:cNvGrpSpPr/>
        <p:nvPr/>
      </p:nvGrpSpPr>
      <p:grpSpPr>
        <a:xfrm>
          <a:off x="0" y="0"/>
          <a:ext cx="0" cy="0"/>
          <a:chOff x="0" y="0"/>
          <a:chExt cx="0" cy="0"/>
        </a:xfrm>
      </p:grpSpPr>
      <p:pic>
        <p:nvPicPr>
          <p:cNvPr descr="ppt_bkg_analytics.png" id="17" name="Google Shape;17;p2"/>
          <p:cNvPicPr preferRelativeResize="0"/>
          <p:nvPr/>
        </p:nvPicPr>
        <p:blipFill rotWithShape="1">
          <a:blip r:embed="rId2">
            <a:alphaModFix/>
          </a:blip>
          <a:srcRect b="0" l="0" r="0" t="0"/>
          <a:stretch/>
        </p:blipFill>
        <p:spPr>
          <a:xfrm>
            <a:off x="0" y="1977136"/>
            <a:ext cx="12192000" cy="4880864"/>
          </a:xfrm>
          <a:prstGeom prst="rect">
            <a:avLst/>
          </a:prstGeom>
          <a:noFill/>
          <a:ln>
            <a:noFill/>
          </a:ln>
        </p:spPr>
      </p:pic>
      <p:sp>
        <p:nvSpPr>
          <p:cNvPr id="18" name="Google Shape;18;p2"/>
          <p:cNvSpPr/>
          <p:nvPr/>
        </p:nvSpPr>
        <p:spPr>
          <a:xfrm>
            <a:off x="0" y="1963557"/>
            <a:ext cx="12192000" cy="4894443"/>
          </a:xfrm>
          <a:prstGeom prst="rect">
            <a:avLst/>
          </a:prstGeom>
          <a:solidFill>
            <a:schemeClr val="dk2">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9" name="Google Shape;19;p2"/>
          <p:cNvSpPr/>
          <p:nvPr/>
        </p:nvSpPr>
        <p:spPr>
          <a:xfrm>
            <a:off x="101600" y="261757"/>
            <a:ext cx="11785600" cy="1651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0" name="Google Shape;20;p2"/>
          <p:cNvSpPr txBox="1"/>
          <p:nvPr>
            <p:ph type="ctrTitle"/>
          </p:nvPr>
        </p:nvSpPr>
        <p:spPr>
          <a:xfrm>
            <a:off x="914400" y="2963859"/>
            <a:ext cx="10363200" cy="1195728"/>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1" i="0" sz="4267" u="none" cap="none" strike="noStrike">
                <a:solidFill>
                  <a:srgbClr val="FFFFFF"/>
                </a:solidFill>
                <a:latin typeface="Roboto Slab"/>
                <a:ea typeface="Roboto Slab"/>
                <a:cs typeface="Roboto Slab"/>
                <a:sym typeface="Roboto Slab"/>
              </a:defRPr>
            </a:lvl1pPr>
            <a:lvl2pPr lvl="1"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2pPr>
            <a:lvl3pPr lvl="2"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3pPr>
            <a:lvl4pPr lvl="3"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4pPr>
            <a:lvl5pPr lvl="4"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5pPr>
            <a:lvl6pPr lvl="5"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6pPr>
            <a:lvl7pPr lvl="6"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7pPr>
            <a:lvl8pPr lvl="7"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8pPr>
            <a:lvl9pPr lvl="8"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9pPr>
          </a:lstStyle>
          <a:p/>
        </p:txBody>
      </p:sp>
      <p:sp>
        <p:nvSpPr>
          <p:cNvPr id="21" name="Google Shape;21;p2"/>
          <p:cNvSpPr txBox="1"/>
          <p:nvPr>
            <p:ph idx="1" type="subTitle"/>
          </p:nvPr>
        </p:nvSpPr>
        <p:spPr>
          <a:xfrm>
            <a:off x="914400" y="4159587"/>
            <a:ext cx="10363200" cy="1479215"/>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800"/>
              </a:spcBef>
              <a:spcAft>
                <a:spcPts val="0"/>
              </a:spcAft>
              <a:buClr>
                <a:srgbClr val="FFFFFF"/>
              </a:buClr>
              <a:buSzPts val="3200"/>
              <a:buFont typeface="Arial"/>
              <a:buNone/>
              <a:defRPr b="0" i="0" sz="3200" u="none" cap="none" strike="noStrike">
                <a:solidFill>
                  <a:srgbClr val="FFFFFF"/>
                </a:solidFill>
                <a:latin typeface="Roboto Slab Light"/>
                <a:ea typeface="Roboto Slab Light"/>
                <a:cs typeface="Roboto Slab Light"/>
                <a:sym typeface="Roboto Slab Light"/>
              </a:defRPr>
            </a:lvl1pPr>
            <a:lvl2pPr lvl="1" marR="0" rtl="0" algn="ctr">
              <a:lnSpc>
                <a:spcPct val="150000"/>
              </a:lnSpc>
              <a:spcBef>
                <a:spcPts val="0"/>
              </a:spcBef>
              <a:spcAft>
                <a:spcPts val="0"/>
              </a:spcAft>
              <a:buClr>
                <a:srgbClr val="8D8D8D"/>
              </a:buClr>
              <a:buSzPts val="2133"/>
              <a:buFont typeface="Arial"/>
              <a:buNone/>
              <a:defRPr b="0" i="0" sz="2133" u="none" cap="none" strike="noStrike">
                <a:solidFill>
                  <a:srgbClr val="8D8D8D"/>
                </a:solidFill>
                <a:latin typeface="Roboto Slab Light"/>
                <a:ea typeface="Roboto Slab Light"/>
                <a:cs typeface="Roboto Slab Light"/>
                <a:sym typeface="Roboto Slab Light"/>
              </a:defRPr>
            </a:lvl2pPr>
            <a:lvl3pPr lvl="2" marR="0" rtl="0" algn="ctr">
              <a:lnSpc>
                <a:spcPct val="150000"/>
              </a:lnSpc>
              <a:spcBef>
                <a:spcPts val="480"/>
              </a:spcBef>
              <a:spcAft>
                <a:spcPts val="0"/>
              </a:spcAft>
              <a:buClr>
                <a:srgbClr val="8D8D8D"/>
              </a:buClr>
              <a:buSzPts val="2400"/>
              <a:buFont typeface="Arial"/>
              <a:buNone/>
              <a:defRPr b="0" i="0" sz="2400" u="none" cap="none" strike="noStrike">
                <a:solidFill>
                  <a:srgbClr val="8D8D8D"/>
                </a:solidFill>
                <a:latin typeface="Roboto Slab Light"/>
                <a:ea typeface="Roboto Slab Light"/>
                <a:cs typeface="Roboto Slab Light"/>
                <a:sym typeface="Roboto Slab Light"/>
              </a:defRPr>
            </a:lvl3pPr>
            <a:lvl4pPr lvl="3" marR="0" rtl="0" algn="ctr">
              <a:lnSpc>
                <a:spcPct val="150000"/>
              </a:lnSpc>
              <a:spcBef>
                <a:spcPts val="480"/>
              </a:spcBef>
              <a:spcAft>
                <a:spcPts val="0"/>
              </a:spcAft>
              <a:buClr>
                <a:srgbClr val="8D8D8D"/>
              </a:buClr>
              <a:buSzPts val="2400"/>
              <a:buFont typeface="Arial"/>
              <a:buNone/>
              <a:defRPr b="0" i="0" sz="2400" u="none" cap="none" strike="noStrike">
                <a:solidFill>
                  <a:srgbClr val="8D8D8D"/>
                </a:solidFill>
                <a:latin typeface="Roboto Slab Light"/>
                <a:ea typeface="Roboto Slab Light"/>
                <a:cs typeface="Roboto Slab Light"/>
                <a:sym typeface="Roboto Slab Light"/>
              </a:defRPr>
            </a:lvl4pPr>
            <a:lvl5pPr lvl="4" marR="0" rtl="0" algn="ctr">
              <a:lnSpc>
                <a:spcPct val="150000"/>
              </a:lnSpc>
              <a:spcBef>
                <a:spcPts val="480"/>
              </a:spcBef>
              <a:spcAft>
                <a:spcPts val="0"/>
              </a:spcAft>
              <a:buClr>
                <a:srgbClr val="8D8D8D"/>
              </a:buClr>
              <a:buSzPts val="2400"/>
              <a:buFont typeface="Arial"/>
              <a:buNone/>
              <a:defRPr b="0" i="0" sz="2400" u="none" cap="none" strike="noStrike">
                <a:solidFill>
                  <a:srgbClr val="8D8D8D"/>
                </a:solidFill>
                <a:latin typeface="Roboto Slab Light"/>
                <a:ea typeface="Roboto Slab Light"/>
                <a:cs typeface="Roboto Slab Light"/>
                <a:sym typeface="Roboto Slab Light"/>
              </a:defRPr>
            </a:lvl5pPr>
            <a:lvl6pPr lvl="5" marR="0" rtl="0" algn="ctr">
              <a:spcBef>
                <a:spcPts val="533"/>
              </a:spcBef>
              <a:spcAft>
                <a:spcPts val="0"/>
              </a:spcAft>
              <a:buClr>
                <a:srgbClr val="8D8D8D"/>
              </a:buClr>
              <a:buSzPts val="2667"/>
              <a:buFont typeface="Arial"/>
              <a:buNone/>
              <a:defRPr b="0" i="0" sz="2667" u="none" cap="none" strike="noStrike">
                <a:solidFill>
                  <a:srgbClr val="8D8D8D"/>
                </a:solidFill>
                <a:latin typeface="Calibri"/>
                <a:ea typeface="Calibri"/>
                <a:cs typeface="Calibri"/>
                <a:sym typeface="Calibri"/>
              </a:defRPr>
            </a:lvl6pPr>
            <a:lvl7pPr lvl="6" marR="0" rtl="0" algn="ctr">
              <a:spcBef>
                <a:spcPts val="533"/>
              </a:spcBef>
              <a:spcAft>
                <a:spcPts val="0"/>
              </a:spcAft>
              <a:buClr>
                <a:srgbClr val="8D8D8D"/>
              </a:buClr>
              <a:buSzPts val="2667"/>
              <a:buFont typeface="Arial"/>
              <a:buNone/>
              <a:defRPr b="0" i="0" sz="2667" u="none" cap="none" strike="noStrike">
                <a:solidFill>
                  <a:srgbClr val="8D8D8D"/>
                </a:solidFill>
                <a:latin typeface="Calibri"/>
                <a:ea typeface="Calibri"/>
                <a:cs typeface="Calibri"/>
                <a:sym typeface="Calibri"/>
              </a:defRPr>
            </a:lvl7pPr>
            <a:lvl8pPr lvl="7" marR="0" rtl="0" algn="ctr">
              <a:spcBef>
                <a:spcPts val="533"/>
              </a:spcBef>
              <a:spcAft>
                <a:spcPts val="0"/>
              </a:spcAft>
              <a:buClr>
                <a:srgbClr val="8D8D8D"/>
              </a:buClr>
              <a:buSzPts val="2667"/>
              <a:buFont typeface="Arial"/>
              <a:buNone/>
              <a:defRPr b="0" i="0" sz="2667" u="none" cap="none" strike="noStrike">
                <a:solidFill>
                  <a:srgbClr val="8D8D8D"/>
                </a:solidFill>
                <a:latin typeface="Calibri"/>
                <a:ea typeface="Calibri"/>
                <a:cs typeface="Calibri"/>
                <a:sym typeface="Calibri"/>
              </a:defRPr>
            </a:lvl8pPr>
            <a:lvl9pPr lvl="8" marR="0" rtl="0" algn="ctr">
              <a:spcBef>
                <a:spcPts val="533"/>
              </a:spcBef>
              <a:spcAft>
                <a:spcPts val="0"/>
              </a:spcAft>
              <a:buClr>
                <a:srgbClr val="8D8D8D"/>
              </a:buClr>
              <a:buSzPts val="2667"/>
              <a:buFont typeface="Arial"/>
              <a:buNone/>
              <a:defRPr b="0" i="0" sz="2667" u="none" cap="none" strike="noStrike">
                <a:solidFill>
                  <a:srgbClr val="8D8D8D"/>
                </a:solidFill>
                <a:latin typeface="Calibri"/>
                <a:ea typeface="Calibri"/>
                <a:cs typeface="Calibri"/>
                <a:sym typeface="Calibri"/>
              </a:defRPr>
            </a:lvl9pPr>
          </a:lstStyle>
          <a:p/>
        </p:txBody>
      </p:sp>
      <p:sp>
        <p:nvSpPr>
          <p:cNvPr id="22" name="Google Shape;22;p2"/>
          <p:cNvSpPr txBox="1"/>
          <p:nvPr>
            <p:ph idx="10" type="dt"/>
          </p:nvPr>
        </p:nvSpPr>
        <p:spPr>
          <a:xfrm>
            <a:off x="8432800" y="6021388"/>
            <a:ext cx="2844800" cy="365125"/>
          </a:xfrm>
          <a:prstGeom prst="rect">
            <a:avLst/>
          </a:prstGeom>
          <a:noFill/>
          <a:ln>
            <a:noFill/>
          </a:ln>
        </p:spPr>
        <p:txBody>
          <a:bodyPr anchorCtr="0" anchor="t" bIns="91425" lIns="91425" spcFirstLastPara="1" rIns="91425" wrap="square" tIns="91425">
            <a:noAutofit/>
          </a:bodyPr>
          <a:lstStyle>
            <a:lvl1pPr lvl="0" marR="0" rtl="0" algn="r">
              <a:spcBef>
                <a:spcPts val="0"/>
              </a:spcBef>
              <a:spcAft>
                <a:spcPts val="0"/>
              </a:spcAft>
              <a:buSzPts val="1400"/>
              <a:buNone/>
              <a:defRPr b="1" i="0" sz="2133" u="none" cap="none" strike="noStrike">
                <a:solidFill>
                  <a:srgbClr val="FFFFFF"/>
                </a:solidFill>
                <a:latin typeface="Roboto Slab"/>
                <a:ea typeface="Roboto Slab"/>
                <a:cs typeface="Roboto Slab"/>
                <a:sym typeface="Roboto Slab"/>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pic>
        <p:nvPicPr>
          <p:cNvPr descr="saama_color.png" id="23" name="Google Shape;23;p2"/>
          <p:cNvPicPr preferRelativeResize="0"/>
          <p:nvPr/>
        </p:nvPicPr>
        <p:blipFill rotWithShape="1">
          <a:blip r:embed="rId3">
            <a:alphaModFix/>
          </a:blip>
          <a:srcRect b="0" l="0" r="0" t="0"/>
          <a:stretch/>
        </p:blipFill>
        <p:spPr>
          <a:xfrm>
            <a:off x="372533" y="-6836"/>
            <a:ext cx="5503333" cy="220133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bg>
      <p:bgPr>
        <a:solidFill>
          <a:schemeClr val="lt2"/>
        </a:solidFill>
      </p:bgPr>
    </p:bg>
    <p:spTree>
      <p:nvGrpSpPr>
        <p:cNvPr id="71" name="Shape 71"/>
        <p:cNvGrpSpPr/>
        <p:nvPr/>
      </p:nvGrpSpPr>
      <p:grpSpPr>
        <a:xfrm>
          <a:off x="0" y="0"/>
          <a:ext cx="0" cy="0"/>
          <a:chOff x="0" y="0"/>
          <a:chExt cx="0" cy="0"/>
        </a:xfrm>
      </p:grpSpPr>
      <p:sp>
        <p:nvSpPr>
          <p:cNvPr id="72" name="Google Shape;72;p11"/>
          <p:cNvSpPr/>
          <p:nvPr/>
        </p:nvSpPr>
        <p:spPr>
          <a:xfrm>
            <a:off x="514355" y="677863"/>
            <a:ext cx="11163300" cy="2713037"/>
          </a:xfrm>
          <a:prstGeom prst="rect">
            <a:avLst/>
          </a:prstGeom>
          <a:solidFill>
            <a:schemeClr val="lt1"/>
          </a:solidFill>
          <a:ln cap="flat" cmpd="sng" w="9525">
            <a:solidFill>
              <a:srgbClr val="BFBFBF">
                <a:alpha val="49803"/>
              </a:srgbClr>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73" name="Google Shape;73;p11"/>
          <p:cNvSpPr/>
          <p:nvPr>
            <p:ph idx="2" type="pic"/>
          </p:nvPr>
        </p:nvSpPr>
        <p:spPr>
          <a:xfrm>
            <a:off x="778934" y="848785"/>
            <a:ext cx="10634133" cy="2229643"/>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800"/>
              </a:spcBef>
              <a:spcAft>
                <a:spcPts val="0"/>
              </a:spcAft>
              <a:buClr>
                <a:schemeClr val="dk1"/>
              </a:buClr>
              <a:buSzPts val="4267"/>
              <a:buFont typeface="Arial"/>
              <a:buNone/>
              <a:defRPr b="0" i="0" sz="4267" u="none" cap="none" strike="noStrike">
                <a:solidFill>
                  <a:schemeClr val="dk1"/>
                </a:solidFill>
                <a:latin typeface="Roboto Slab Light"/>
                <a:ea typeface="Roboto Slab Light"/>
                <a:cs typeface="Roboto Slab Light"/>
                <a:sym typeface="Roboto Slab Light"/>
              </a:defRPr>
            </a:lvl1pPr>
            <a:lvl2pPr lvl="1" marR="0" rtl="0" algn="l">
              <a:lnSpc>
                <a:spcPct val="150000"/>
              </a:lnSpc>
              <a:spcBef>
                <a:spcPts val="0"/>
              </a:spcBef>
              <a:spcAft>
                <a:spcPts val="0"/>
              </a:spcAft>
              <a:buClr>
                <a:schemeClr val="dk1"/>
              </a:buClr>
              <a:buSzPts val="3733"/>
              <a:buFont typeface="Arial"/>
              <a:buNone/>
              <a:defRPr b="0" i="0" sz="3733" u="none" cap="none" strike="noStrike">
                <a:solidFill>
                  <a:schemeClr val="dk1"/>
                </a:solidFill>
                <a:latin typeface="Roboto Slab Light"/>
                <a:ea typeface="Roboto Slab Light"/>
                <a:cs typeface="Roboto Slab Light"/>
                <a:sym typeface="Roboto Slab Light"/>
              </a:defRPr>
            </a:lvl2pPr>
            <a:lvl3pPr lvl="2" marR="0" rtl="0" algn="l">
              <a:lnSpc>
                <a:spcPct val="150000"/>
              </a:lnSpc>
              <a:spcBef>
                <a:spcPts val="640"/>
              </a:spcBef>
              <a:spcAft>
                <a:spcPts val="0"/>
              </a:spcAft>
              <a:buClr>
                <a:schemeClr val="dk1"/>
              </a:buClr>
              <a:buSzPts val="3200"/>
              <a:buFont typeface="Arial"/>
              <a:buNone/>
              <a:defRPr b="0" i="0" sz="3200" u="none" cap="none" strike="noStrike">
                <a:solidFill>
                  <a:schemeClr val="dk1"/>
                </a:solidFill>
                <a:latin typeface="Roboto Slab Light"/>
                <a:ea typeface="Roboto Slab Light"/>
                <a:cs typeface="Roboto Slab Light"/>
                <a:sym typeface="Roboto Slab Light"/>
              </a:defRPr>
            </a:lvl3pPr>
            <a:lvl4pPr lvl="3" marR="0" rtl="0" algn="l">
              <a:lnSpc>
                <a:spcPct val="150000"/>
              </a:lnSpc>
              <a:spcBef>
                <a:spcPts val="533"/>
              </a:spcBef>
              <a:spcAft>
                <a:spcPts val="0"/>
              </a:spcAft>
              <a:buClr>
                <a:schemeClr val="dk1"/>
              </a:buClr>
              <a:buSzPts val="2667"/>
              <a:buFont typeface="Arial"/>
              <a:buNone/>
              <a:defRPr b="0" i="0" sz="2667" u="none" cap="none" strike="noStrike">
                <a:solidFill>
                  <a:schemeClr val="dk1"/>
                </a:solidFill>
                <a:latin typeface="Roboto Slab Light"/>
                <a:ea typeface="Roboto Slab Light"/>
                <a:cs typeface="Roboto Slab Light"/>
                <a:sym typeface="Roboto Slab Light"/>
              </a:defRPr>
            </a:lvl4pPr>
            <a:lvl5pPr lvl="4" marR="0" rtl="0" algn="l">
              <a:lnSpc>
                <a:spcPct val="150000"/>
              </a:lnSpc>
              <a:spcBef>
                <a:spcPts val="533"/>
              </a:spcBef>
              <a:spcAft>
                <a:spcPts val="0"/>
              </a:spcAft>
              <a:buClr>
                <a:schemeClr val="dk1"/>
              </a:buClr>
              <a:buSzPts val="2667"/>
              <a:buFont typeface="Arial"/>
              <a:buNone/>
              <a:defRPr b="0" i="0" sz="2667" u="none" cap="none" strike="noStrike">
                <a:solidFill>
                  <a:schemeClr val="dk1"/>
                </a:solidFill>
                <a:latin typeface="Roboto Slab Light"/>
                <a:ea typeface="Roboto Slab Light"/>
                <a:cs typeface="Roboto Slab Light"/>
                <a:sym typeface="Roboto Slab Light"/>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9pPr>
          </a:lstStyle>
          <a:p/>
        </p:txBody>
      </p:sp>
      <p:sp>
        <p:nvSpPr>
          <p:cNvPr id="74" name="Google Shape;74;p11"/>
          <p:cNvSpPr txBox="1"/>
          <p:nvPr>
            <p:ph idx="1" type="body"/>
          </p:nvPr>
        </p:nvSpPr>
        <p:spPr>
          <a:xfrm>
            <a:off x="566213" y="4229365"/>
            <a:ext cx="4841169" cy="1319211"/>
          </a:xfrm>
          <a:prstGeom prst="rect">
            <a:avLst/>
          </a:prstGeom>
          <a:noFill/>
          <a:ln>
            <a:noFill/>
          </a:ln>
        </p:spPr>
        <p:txBody>
          <a:bodyPr anchorCtr="0" anchor="t" bIns="91425" lIns="91425" spcFirstLastPara="1" rIns="91425" wrap="square" tIns="91425">
            <a:noAutofit/>
          </a:bodyPr>
          <a:lstStyle>
            <a:lvl1pPr indent="-347154" lvl="0" marL="457200" marR="0" rtl="0" algn="l">
              <a:lnSpc>
                <a:spcPct val="100000"/>
              </a:lnSpc>
              <a:spcBef>
                <a:spcPts val="800"/>
              </a:spcBef>
              <a:spcAft>
                <a:spcPts val="0"/>
              </a:spcAft>
              <a:buClr>
                <a:schemeClr val="dk1"/>
              </a:buClr>
              <a:buSzPts val="1867"/>
              <a:buFont typeface="Arial"/>
              <a:buChar char="•"/>
              <a:defRPr b="0" i="0" sz="1867" u="none" cap="none" strike="noStrike">
                <a:solidFill>
                  <a:schemeClr val="dk1"/>
                </a:solidFill>
                <a:latin typeface="Roboto Slab Light"/>
                <a:ea typeface="Roboto Slab Light"/>
                <a:cs typeface="Roboto Slab Light"/>
                <a:sym typeface="Roboto Slab Light"/>
              </a:defRPr>
            </a:lvl1pPr>
            <a:lvl2pPr indent="-228600" lvl="1" marL="914400" marR="0" rtl="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Light"/>
                <a:ea typeface="Roboto Slab Light"/>
                <a:cs typeface="Roboto Slab Light"/>
                <a:sym typeface="Roboto Slab Light"/>
              </a:defRPr>
            </a:lvl2pPr>
            <a:lvl3pPr indent="-228600" lvl="2" marL="1371600" marR="0" rtl="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Light"/>
                <a:ea typeface="Roboto Slab Light"/>
                <a:cs typeface="Roboto Slab Light"/>
                <a:sym typeface="Roboto Slab Light"/>
              </a:defRPr>
            </a:lvl3pPr>
            <a:lvl4pPr indent="-228600" lvl="3" marL="18288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4pPr>
            <a:lvl5pPr indent="-228600" lvl="4" marL="22860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5pPr>
            <a:lvl6pPr indent="-228600" lvl="5" marL="27432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75" name="Google Shape;75;p11"/>
          <p:cNvSpPr txBox="1"/>
          <p:nvPr>
            <p:ph idx="3" type="body"/>
          </p:nvPr>
        </p:nvSpPr>
        <p:spPr>
          <a:xfrm>
            <a:off x="566213" y="3645956"/>
            <a:ext cx="4841169" cy="43973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800"/>
              </a:spcBef>
              <a:spcAft>
                <a:spcPts val="0"/>
              </a:spcAft>
              <a:buClr>
                <a:schemeClr val="dk1"/>
              </a:buClr>
              <a:buSzPts val="2400"/>
              <a:buFont typeface="Arial"/>
              <a:buNone/>
              <a:defRPr b="1" i="0" sz="2400" u="none" cap="none" strike="noStrike">
                <a:solidFill>
                  <a:schemeClr val="dk1"/>
                </a:solidFill>
                <a:latin typeface="Roboto Slab"/>
                <a:ea typeface="Roboto Slab"/>
                <a:cs typeface="Roboto Slab"/>
                <a:sym typeface="Roboto Slab"/>
              </a:defRPr>
            </a:lvl1pPr>
            <a:lvl2pPr indent="-228600" lvl="1" marL="914400" marR="0" rtl="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Light"/>
                <a:ea typeface="Roboto Slab Light"/>
                <a:cs typeface="Roboto Slab Light"/>
                <a:sym typeface="Roboto Slab Light"/>
              </a:defRPr>
            </a:lvl2pPr>
            <a:lvl3pPr indent="-228600" lvl="2" marL="1371600" marR="0" rtl="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Light"/>
                <a:ea typeface="Roboto Slab Light"/>
                <a:cs typeface="Roboto Slab Light"/>
                <a:sym typeface="Roboto Slab Light"/>
              </a:defRPr>
            </a:lvl3pPr>
            <a:lvl4pPr indent="-228600" lvl="3" marL="18288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4pPr>
            <a:lvl5pPr indent="-228600" lvl="4" marL="22860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5pPr>
            <a:lvl6pPr indent="-228600" lvl="5" marL="27432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76" name="Google Shape;76;p11"/>
          <p:cNvSpPr txBox="1"/>
          <p:nvPr>
            <p:ph idx="4" type="body"/>
          </p:nvPr>
        </p:nvSpPr>
        <p:spPr>
          <a:xfrm>
            <a:off x="6662217" y="4229365"/>
            <a:ext cx="4841169" cy="1319211"/>
          </a:xfrm>
          <a:prstGeom prst="rect">
            <a:avLst/>
          </a:prstGeom>
          <a:noFill/>
          <a:ln>
            <a:noFill/>
          </a:ln>
        </p:spPr>
        <p:txBody>
          <a:bodyPr anchorCtr="0" anchor="t" bIns="91425" lIns="91425" spcFirstLastPara="1" rIns="91425" wrap="square" tIns="91425">
            <a:noAutofit/>
          </a:bodyPr>
          <a:lstStyle>
            <a:lvl1pPr indent="-347154" lvl="0" marL="457200" marR="0" rtl="0" algn="l">
              <a:lnSpc>
                <a:spcPct val="100000"/>
              </a:lnSpc>
              <a:spcBef>
                <a:spcPts val="800"/>
              </a:spcBef>
              <a:spcAft>
                <a:spcPts val="0"/>
              </a:spcAft>
              <a:buClr>
                <a:schemeClr val="dk1"/>
              </a:buClr>
              <a:buSzPts val="1867"/>
              <a:buFont typeface="Arial"/>
              <a:buChar char="•"/>
              <a:defRPr b="0" i="0" sz="1867" u="none" cap="none" strike="noStrike">
                <a:solidFill>
                  <a:schemeClr val="dk1"/>
                </a:solidFill>
                <a:latin typeface="Roboto Slab Light"/>
                <a:ea typeface="Roboto Slab Light"/>
                <a:cs typeface="Roboto Slab Light"/>
                <a:sym typeface="Roboto Slab Light"/>
              </a:defRPr>
            </a:lvl1pPr>
            <a:lvl2pPr indent="-228600" lvl="1" marL="914400" marR="0" rtl="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Light"/>
                <a:ea typeface="Roboto Slab Light"/>
                <a:cs typeface="Roboto Slab Light"/>
                <a:sym typeface="Roboto Slab Light"/>
              </a:defRPr>
            </a:lvl2pPr>
            <a:lvl3pPr indent="-228600" lvl="2" marL="1371600" marR="0" rtl="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Light"/>
                <a:ea typeface="Roboto Slab Light"/>
                <a:cs typeface="Roboto Slab Light"/>
                <a:sym typeface="Roboto Slab Light"/>
              </a:defRPr>
            </a:lvl3pPr>
            <a:lvl4pPr indent="-228600" lvl="3" marL="18288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4pPr>
            <a:lvl5pPr indent="-228600" lvl="4" marL="22860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5pPr>
            <a:lvl6pPr indent="-228600" lvl="5" marL="27432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77" name="Google Shape;77;p11"/>
          <p:cNvSpPr txBox="1"/>
          <p:nvPr>
            <p:ph idx="5" type="body"/>
          </p:nvPr>
        </p:nvSpPr>
        <p:spPr>
          <a:xfrm>
            <a:off x="6662217" y="3645956"/>
            <a:ext cx="4841169" cy="43973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800"/>
              </a:spcBef>
              <a:spcAft>
                <a:spcPts val="0"/>
              </a:spcAft>
              <a:buClr>
                <a:schemeClr val="dk1"/>
              </a:buClr>
              <a:buSzPts val="2400"/>
              <a:buFont typeface="Arial"/>
              <a:buNone/>
              <a:defRPr b="1" i="0" sz="2400" u="none" cap="none" strike="noStrike">
                <a:solidFill>
                  <a:schemeClr val="dk1"/>
                </a:solidFill>
                <a:latin typeface="Roboto Slab"/>
                <a:ea typeface="Roboto Slab"/>
                <a:cs typeface="Roboto Slab"/>
                <a:sym typeface="Roboto Slab"/>
              </a:defRPr>
            </a:lvl1pPr>
            <a:lvl2pPr indent="-228600" lvl="1" marL="914400" marR="0" rtl="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Light"/>
                <a:ea typeface="Roboto Slab Light"/>
                <a:cs typeface="Roboto Slab Light"/>
                <a:sym typeface="Roboto Slab Light"/>
              </a:defRPr>
            </a:lvl2pPr>
            <a:lvl3pPr indent="-228600" lvl="2" marL="1371600" marR="0" rtl="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Light"/>
                <a:ea typeface="Roboto Slab Light"/>
                <a:cs typeface="Roboto Slab Light"/>
                <a:sym typeface="Roboto Slab Light"/>
              </a:defRPr>
            </a:lvl3pPr>
            <a:lvl4pPr indent="-228600" lvl="3" marL="18288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4pPr>
            <a:lvl5pPr indent="-228600" lvl="4" marL="22860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5pPr>
            <a:lvl6pPr indent="-228600" lvl="5" marL="27432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78" name="Google Shape;78;p11"/>
          <p:cNvSpPr txBox="1"/>
          <p:nvPr>
            <p:ph idx="12" type="sldNum"/>
          </p:nvPr>
        </p:nvSpPr>
        <p:spPr>
          <a:xfrm>
            <a:off x="11740453" y="6490758"/>
            <a:ext cx="344553" cy="23018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933">
                <a:solidFill>
                  <a:srgbClr val="FFFFFF"/>
                </a:solidFill>
                <a:latin typeface="Roboto"/>
                <a:ea typeface="Roboto"/>
                <a:cs typeface="Roboto"/>
                <a:sym typeface="Roboto"/>
              </a:defRPr>
            </a:lvl1pPr>
            <a:lvl2pPr indent="0" lvl="1" marL="0" marR="0" rtl="0" algn="ctr">
              <a:spcBef>
                <a:spcPts val="0"/>
              </a:spcBef>
              <a:buNone/>
              <a:defRPr b="1" sz="933">
                <a:solidFill>
                  <a:srgbClr val="FFFFFF"/>
                </a:solidFill>
                <a:latin typeface="Roboto"/>
                <a:ea typeface="Roboto"/>
                <a:cs typeface="Roboto"/>
                <a:sym typeface="Roboto"/>
              </a:defRPr>
            </a:lvl2pPr>
            <a:lvl3pPr indent="0" lvl="2" marL="0" marR="0" rtl="0" algn="ctr">
              <a:spcBef>
                <a:spcPts val="0"/>
              </a:spcBef>
              <a:buNone/>
              <a:defRPr b="1" sz="933">
                <a:solidFill>
                  <a:srgbClr val="FFFFFF"/>
                </a:solidFill>
                <a:latin typeface="Roboto"/>
                <a:ea typeface="Roboto"/>
                <a:cs typeface="Roboto"/>
                <a:sym typeface="Roboto"/>
              </a:defRPr>
            </a:lvl3pPr>
            <a:lvl4pPr indent="0" lvl="3" marL="0" marR="0" rtl="0" algn="ctr">
              <a:spcBef>
                <a:spcPts val="0"/>
              </a:spcBef>
              <a:buNone/>
              <a:defRPr b="1" sz="933">
                <a:solidFill>
                  <a:srgbClr val="FFFFFF"/>
                </a:solidFill>
                <a:latin typeface="Roboto"/>
                <a:ea typeface="Roboto"/>
                <a:cs typeface="Roboto"/>
                <a:sym typeface="Roboto"/>
              </a:defRPr>
            </a:lvl4pPr>
            <a:lvl5pPr indent="0" lvl="4" marL="0" marR="0" rtl="0" algn="ctr">
              <a:spcBef>
                <a:spcPts val="0"/>
              </a:spcBef>
              <a:buNone/>
              <a:defRPr b="1" sz="933">
                <a:solidFill>
                  <a:srgbClr val="FFFFFF"/>
                </a:solidFill>
                <a:latin typeface="Roboto"/>
                <a:ea typeface="Roboto"/>
                <a:cs typeface="Roboto"/>
                <a:sym typeface="Roboto"/>
              </a:defRPr>
            </a:lvl5pPr>
            <a:lvl6pPr indent="0" lvl="5" marL="0" marR="0" rtl="0" algn="ctr">
              <a:spcBef>
                <a:spcPts val="0"/>
              </a:spcBef>
              <a:buNone/>
              <a:defRPr b="1" sz="933">
                <a:solidFill>
                  <a:srgbClr val="FFFFFF"/>
                </a:solidFill>
                <a:latin typeface="Roboto"/>
                <a:ea typeface="Roboto"/>
                <a:cs typeface="Roboto"/>
                <a:sym typeface="Roboto"/>
              </a:defRPr>
            </a:lvl6pPr>
            <a:lvl7pPr indent="0" lvl="6" marL="0" marR="0" rtl="0" algn="ctr">
              <a:spcBef>
                <a:spcPts val="0"/>
              </a:spcBef>
              <a:buNone/>
              <a:defRPr b="1" sz="933">
                <a:solidFill>
                  <a:srgbClr val="FFFFFF"/>
                </a:solidFill>
                <a:latin typeface="Roboto"/>
                <a:ea typeface="Roboto"/>
                <a:cs typeface="Roboto"/>
                <a:sym typeface="Roboto"/>
              </a:defRPr>
            </a:lvl7pPr>
            <a:lvl8pPr indent="0" lvl="7" marL="0" marR="0" rtl="0" algn="ctr">
              <a:spcBef>
                <a:spcPts val="0"/>
              </a:spcBef>
              <a:buNone/>
              <a:defRPr b="1" sz="933">
                <a:solidFill>
                  <a:srgbClr val="FFFFFF"/>
                </a:solidFill>
                <a:latin typeface="Roboto"/>
                <a:ea typeface="Roboto"/>
                <a:cs typeface="Roboto"/>
                <a:sym typeface="Roboto"/>
              </a:defRPr>
            </a:lvl8pPr>
            <a:lvl9pPr indent="0" lvl="8" marL="0" marR="0" rtl="0" algn="ctr">
              <a:spcBef>
                <a:spcPts val="0"/>
              </a:spcBef>
              <a:buNone/>
              <a:defRPr b="1" sz="933">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solidFill>
          <a:schemeClr val="dk2"/>
        </a:solidFill>
      </p:bgPr>
    </p:bg>
    <p:spTree>
      <p:nvGrpSpPr>
        <p:cNvPr id="79" name="Shape 79"/>
        <p:cNvGrpSpPr/>
        <p:nvPr/>
      </p:nvGrpSpPr>
      <p:grpSpPr>
        <a:xfrm>
          <a:off x="0" y="0"/>
          <a:ext cx="0" cy="0"/>
          <a:chOff x="0" y="0"/>
          <a:chExt cx="0" cy="0"/>
        </a:xfrm>
      </p:grpSpPr>
      <p:sp>
        <p:nvSpPr>
          <p:cNvPr id="80" name="Google Shape;80;p12"/>
          <p:cNvSpPr/>
          <p:nvPr/>
        </p:nvSpPr>
        <p:spPr>
          <a:xfrm>
            <a:off x="10584" y="0"/>
            <a:ext cx="12192000" cy="6858000"/>
          </a:xfrm>
          <a:prstGeom prst="rect">
            <a:avLst/>
          </a:prstGeom>
          <a:solidFill>
            <a:schemeClr val="dk2"/>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81" name="Google Shape;81;p12"/>
          <p:cNvSpPr txBox="1"/>
          <p:nvPr>
            <p:ph type="title"/>
          </p:nvPr>
        </p:nvSpPr>
        <p:spPr>
          <a:xfrm>
            <a:off x="508000" y="3474245"/>
            <a:ext cx="11023600" cy="868363"/>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1" i="0" sz="3200" u="none" cap="none" strike="noStrike">
                <a:solidFill>
                  <a:schemeClr val="lt1"/>
                </a:solidFill>
                <a:latin typeface="Roboto Slab"/>
                <a:ea typeface="Roboto Slab"/>
                <a:cs typeface="Roboto Slab"/>
                <a:sym typeface="Roboto Slab"/>
              </a:defRPr>
            </a:lvl1pPr>
            <a:lvl2pPr lvl="1"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2pPr>
            <a:lvl3pPr lvl="2"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3pPr>
            <a:lvl4pPr lvl="3"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4pPr>
            <a:lvl5pPr lvl="4"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5pPr>
            <a:lvl6pPr lvl="5"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6pPr>
            <a:lvl7pPr lvl="6"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7pPr>
            <a:lvl8pPr lvl="7"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8pPr>
            <a:lvl9pPr lvl="8"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9pPr>
          </a:lstStyle>
          <a:p/>
        </p:txBody>
      </p:sp>
      <p:sp>
        <p:nvSpPr>
          <p:cNvPr id="82" name="Google Shape;82;p12"/>
          <p:cNvSpPr txBox="1"/>
          <p:nvPr>
            <p:ph idx="1" type="body"/>
          </p:nvPr>
        </p:nvSpPr>
        <p:spPr>
          <a:xfrm>
            <a:off x="507999" y="4342607"/>
            <a:ext cx="11023600" cy="804863"/>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800"/>
              </a:spcBef>
              <a:spcAft>
                <a:spcPts val="0"/>
              </a:spcAft>
              <a:buClr>
                <a:schemeClr val="lt1"/>
              </a:buClr>
              <a:buSzPts val="2400"/>
              <a:buFont typeface="Arial"/>
              <a:buNone/>
              <a:defRPr b="0" i="0" sz="2400" u="none" cap="none" strike="noStrike">
                <a:solidFill>
                  <a:schemeClr val="lt1"/>
                </a:solidFill>
                <a:latin typeface="Roboto Slab Light"/>
                <a:ea typeface="Roboto Slab Light"/>
                <a:cs typeface="Roboto Slab Light"/>
                <a:sym typeface="Roboto Slab Light"/>
              </a:defRPr>
            </a:lvl1pPr>
            <a:lvl2pPr indent="-228600" lvl="1" marL="914400" marR="0" rtl="0" algn="l">
              <a:lnSpc>
                <a:spcPct val="150000"/>
              </a:lnSpc>
              <a:spcBef>
                <a:spcPts val="0"/>
              </a:spcBef>
              <a:spcAft>
                <a:spcPts val="0"/>
              </a:spcAft>
              <a:buClr>
                <a:schemeClr val="lt1"/>
              </a:buClr>
              <a:buSzPts val="1600"/>
              <a:buFont typeface="Arial"/>
              <a:buNone/>
              <a:defRPr b="0" i="0" sz="1600" u="none" cap="none" strike="noStrike">
                <a:solidFill>
                  <a:schemeClr val="lt1"/>
                </a:solidFill>
                <a:latin typeface="Roboto Slab Light"/>
                <a:ea typeface="Roboto Slab Light"/>
                <a:cs typeface="Roboto Slab Light"/>
                <a:sym typeface="Roboto Slab Light"/>
              </a:defRPr>
            </a:lvl2pPr>
            <a:lvl3pPr indent="-228600" lvl="2" marL="1371600" marR="0" rtl="0" algn="l">
              <a:lnSpc>
                <a:spcPct val="150000"/>
              </a:lnSpc>
              <a:spcBef>
                <a:spcPts val="400"/>
              </a:spcBef>
              <a:spcAft>
                <a:spcPts val="0"/>
              </a:spcAft>
              <a:buClr>
                <a:schemeClr val="lt1"/>
              </a:buClr>
              <a:buSzPts val="1333"/>
              <a:buFont typeface="Arial"/>
              <a:buNone/>
              <a:defRPr b="0" i="0" sz="1333" u="none" cap="none" strike="noStrike">
                <a:solidFill>
                  <a:schemeClr val="lt1"/>
                </a:solidFill>
                <a:latin typeface="Roboto Slab Light"/>
                <a:ea typeface="Roboto Slab Light"/>
                <a:cs typeface="Roboto Slab Light"/>
                <a:sym typeface="Roboto Slab Light"/>
              </a:defRPr>
            </a:lvl3pPr>
            <a:lvl4pPr indent="-228600" lvl="3" marL="1828800" marR="0" rtl="0" algn="l">
              <a:lnSpc>
                <a:spcPct val="150000"/>
              </a:lnSpc>
              <a:spcBef>
                <a:spcPts val="240"/>
              </a:spcBef>
              <a:spcAft>
                <a:spcPts val="0"/>
              </a:spcAft>
              <a:buClr>
                <a:schemeClr val="lt1"/>
              </a:buClr>
              <a:buSzPts val="1200"/>
              <a:buFont typeface="Arial"/>
              <a:buNone/>
              <a:defRPr b="0" i="0" sz="1200" u="none" cap="none" strike="noStrike">
                <a:solidFill>
                  <a:schemeClr val="lt1"/>
                </a:solidFill>
                <a:latin typeface="Roboto Slab Light"/>
                <a:ea typeface="Roboto Slab Light"/>
                <a:cs typeface="Roboto Slab Light"/>
                <a:sym typeface="Roboto Slab Light"/>
              </a:defRPr>
            </a:lvl4pPr>
            <a:lvl5pPr indent="-228600" lvl="4" marL="2286000" marR="0" rtl="0" algn="l">
              <a:lnSpc>
                <a:spcPct val="150000"/>
              </a:lnSpc>
              <a:spcBef>
                <a:spcPts val="240"/>
              </a:spcBef>
              <a:spcAft>
                <a:spcPts val="0"/>
              </a:spcAft>
              <a:buClr>
                <a:schemeClr val="lt1"/>
              </a:buClr>
              <a:buSzPts val="1200"/>
              <a:buFont typeface="Arial"/>
              <a:buNone/>
              <a:defRPr b="0" i="0" sz="1200" u="none" cap="none" strike="noStrike">
                <a:solidFill>
                  <a:schemeClr val="lt1"/>
                </a:solidFill>
                <a:latin typeface="Roboto Slab Light"/>
                <a:ea typeface="Roboto Slab Light"/>
                <a:cs typeface="Roboto Slab Light"/>
                <a:sym typeface="Roboto Slab Light"/>
              </a:defRPr>
            </a:lvl5pPr>
            <a:lvl6pPr indent="-228600" lvl="5" marL="27432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indent="-228600" lvl="6" marL="32004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indent="-228600" lvl="7" marL="36576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indent="-228600" lvl="8" marL="41148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83" name="Google Shape;83;p12"/>
          <p:cNvSpPr/>
          <p:nvPr>
            <p:ph idx="2" type="pic"/>
          </p:nvPr>
        </p:nvSpPr>
        <p:spPr>
          <a:xfrm>
            <a:off x="508005" y="1581946"/>
            <a:ext cx="2473463" cy="1892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800"/>
              </a:spcBef>
              <a:spcAft>
                <a:spcPts val="0"/>
              </a:spcAft>
              <a:buClr>
                <a:schemeClr val="lt1"/>
              </a:buClr>
              <a:buSzPts val="4267"/>
              <a:buFont typeface="Arial"/>
              <a:buNone/>
              <a:defRPr b="0" i="0" sz="4267" u="none" cap="none" strike="noStrike">
                <a:solidFill>
                  <a:schemeClr val="lt1"/>
                </a:solidFill>
                <a:latin typeface="Roboto Slab Light"/>
                <a:ea typeface="Roboto Slab Light"/>
                <a:cs typeface="Roboto Slab Light"/>
                <a:sym typeface="Roboto Slab Light"/>
              </a:defRPr>
            </a:lvl1pPr>
            <a:lvl2pPr lvl="1" marR="0" rtl="0" algn="l">
              <a:lnSpc>
                <a:spcPct val="150000"/>
              </a:lnSpc>
              <a:spcBef>
                <a:spcPts val="0"/>
              </a:spcBef>
              <a:spcAft>
                <a:spcPts val="0"/>
              </a:spcAft>
              <a:buClr>
                <a:schemeClr val="lt1"/>
              </a:buClr>
              <a:buSzPts val="3733"/>
              <a:buFont typeface="Arial"/>
              <a:buNone/>
              <a:defRPr b="0" i="0" sz="3733" u="none" cap="none" strike="noStrike">
                <a:solidFill>
                  <a:schemeClr val="lt1"/>
                </a:solidFill>
                <a:latin typeface="Roboto Slab Light"/>
                <a:ea typeface="Roboto Slab Light"/>
                <a:cs typeface="Roboto Slab Light"/>
                <a:sym typeface="Roboto Slab Light"/>
              </a:defRPr>
            </a:lvl2pPr>
            <a:lvl3pPr lvl="2" marR="0" rtl="0" algn="l">
              <a:lnSpc>
                <a:spcPct val="150000"/>
              </a:lnSpc>
              <a:spcBef>
                <a:spcPts val="640"/>
              </a:spcBef>
              <a:spcAft>
                <a:spcPts val="0"/>
              </a:spcAft>
              <a:buClr>
                <a:schemeClr val="lt1"/>
              </a:buClr>
              <a:buSzPts val="3200"/>
              <a:buFont typeface="Arial"/>
              <a:buNone/>
              <a:defRPr b="0" i="0" sz="3200" u="none" cap="none" strike="noStrike">
                <a:solidFill>
                  <a:schemeClr val="lt1"/>
                </a:solidFill>
                <a:latin typeface="Roboto Slab Light"/>
                <a:ea typeface="Roboto Slab Light"/>
                <a:cs typeface="Roboto Slab Light"/>
                <a:sym typeface="Roboto Slab Light"/>
              </a:defRPr>
            </a:lvl3pPr>
            <a:lvl4pPr lvl="3" marR="0" rtl="0" algn="l">
              <a:lnSpc>
                <a:spcPct val="150000"/>
              </a:lnSpc>
              <a:spcBef>
                <a:spcPts val="533"/>
              </a:spcBef>
              <a:spcAft>
                <a:spcPts val="0"/>
              </a:spcAft>
              <a:buClr>
                <a:schemeClr val="lt1"/>
              </a:buClr>
              <a:buSzPts val="2667"/>
              <a:buFont typeface="Arial"/>
              <a:buNone/>
              <a:defRPr b="0" i="0" sz="2667" u="none" cap="none" strike="noStrike">
                <a:solidFill>
                  <a:schemeClr val="lt1"/>
                </a:solidFill>
                <a:latin typeface="Roboto Slab Light"/>
                <a:ea typeface="Roboto Slab Light"/>
                <a:cs typeface="Roboto Slab Light"/>
                <a:sym typeface="Roboto Slab Light"/>
              </a:defRPr>
            </a:lvl4pPr>
            <a:lvl5pPr lvl="4" marR="0" rtl="0" algn="l">
              <a:lnSpc>
                <a:spcPct val="150000"/>
              </a:lnSpc>
              <a:spcBef>
                <a:spcPts val="533"/>
              </a:spcBef>
              <a:spcAft>
                <a:spcPts val="0"/>
              </a:spcAft>
              <a:buClr>
                <a:schemeClr val="lt1"/>
              </a:buClr>
              <a:buSzPts val="2667"/>
              <a:buFont typeface="Arial"/>
              <a:buNone/>
              <a:defRPr b="0" i="0" sz="2667" u="none" cap="none" strike="noStrike">
                <a:solidFill>
                  <a:schemeClr val="lt1"/>
                </a:solidFill>
                <a:latin typeface="Roboto Slab Light"/>
                <a:ea typeface="Roboto Slab Light"/>
                <a:cs typeface="Roboto Slab Light"/>
                <a:sym typeface="Roboto Slab Light"/>
              </a:defRPr>
            </a:lvl5pPr>
            <a:lvl6pPr lvl="5" marR="0" rtl="0" algn="l">
              <a:spcBef>
                <a:spcPts val="533"/>
              </a:spcBef>
              <a:spcAft>
                <a:spcPts val="0"/>
              </a:spcAft>
              <a:buClr>
                <a:schemeClr val="lt1"/>
              </a:buClr>
              <a:buSzPts val="2667"/>
              <a:buFont typeface="Arial"/>
              <a:buNone/>
              <a:defRPr b="0" i="0" sz="2667" u="none" cap="none" strike="noStrike">
                <a:solidFill>
                  <a:schemeClr val="lt1"/>
                </a:solidFill>
                <a:latin typeface="Calibri"/>
                <a:ea typeface="Calibri"/>
                <a:cs typeface="Calibri"/>
                <a:sym typeface="Calibri"/>
              </a:defRPr>
            </a:lvl6pPr>
            <a:lvl7pPr lvl="6" marR="0" rtl="0" algn="l">
              <a:spcBef>
                <a:spcPts val="533"/>
              </a:spcBef>
              <a:spcAft>
                <a:spcPts val="0"/>
              </a:spcAft>
              <a:buClr>
                <a:schemeClr val="lt1"/>
              </a:buClr>
              <a:buSzPts val="2667"/>
              <a:buFont typeface="Arial"/>
              <a:buNone/>
              <a:defRPr b="0" i="0" sz="2667" u="none" cap="none" strike="noStrike">
                <a:solidFill>
                  <a:schemeClr val="lt1"/>
                </a:solidFill>
                <a:latin typeface="Calibri"/>
                <a:ea typeface="Calibri"/>
                <a:cs typeface="Calibri"/>
                <a:sym typeface="Calibri"/>
              </a:defRPr>
            </a:lvl7pPr>
            <a:lvl8pPr lvl="7" marR="0" rtl="0" algn="l">
              <a:spcBef>
                <a:spcPts val="533"/>
              </a:spcBef>
              <a:spcAft>
                <a:spcPts val="0"/>
              </a:spcAft>
              <a:buClr>
                <a:schemeClr val="lt1"/>
              </a:buClr>
              <a:buSzPts val="2667"/>
              <a:buFont typeface="Arial"/>
              <a:buNone/>
              <a:defRPr b="0" i="0" sz="2667" u="none" cap="none" strike="noStrike">
                <a:solidFill>
                  <a:schemeClr val="lt1"/>
                </a:solidFill>
                <a:latin typeface="Calibri"/>
                <a:ea typeface="Calibri"/>
                <a:cs typeface="Calibri"/>
                <a:sym typeface="Calibri"/>
              </a:defRPr>
            </a:lvl8pPr>
            <a:lvl9pPr lvl="8" marR="0" rtl="0" algn="l">
              <a:spcBef>
                <a:spcPts val="533"/>
              </a:spcBef>
              <a:spcAft>
                <a:spcPts val="0"/>
              </a:spcAft>
              <a:buClr>
                <a:schemeClr val="lt1"/>
              </a:buClr>
              <a:buSzPts val="2667"/>
              <a:buFont typeface="Arial"/>
              <a:buNone/>
              <a:defRPr b="0" i="0" sz="2667"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ustom Layout">
  <p:cSld name="7_Custom Layout">
    <p:bg>
      <p:bgPr>
        <a:solidFill>
          <a:schemeClr val="dk2"/>
        </a:solidFill>
      </p:bgPr>
    </p:bg>
    <p:spTree>
      <p:nvGrpSpPr>
        <p:cNvPr id="84" name="Shape 84"/>
        <p:cNvGrpSpPr/>
        <p:nvPr/>
      </p:nvGrpSpPr>
      <p:grpSpPr>
        <a:xfrm>
          <a:off x="0" y="0"/>
          <a:ext cx="0" cy="0"/>
          <a:chOff x="0" y="0"/>
          <a:chExt cx="0" cy="0"/>
        </a:xfrm>
      </p:grpSpPr>
      <p:sp>
        <p:nvSpPr>
          <p:cNvPr id="85" name="Google Shape;85;p13"/>
          <p:cNvSpPr/>
          <p:nvPr/>
        </p:nvSpPr>
        <p:spPr>
          <a:xfrm>
            <a:off x="10584" y="0"/>
            <a:ext cx="12192000" cy="6858000"/>
          </a:xfrm>
          <a:prstGeom prst="rect">
            <a:avLst/>
          </a:prstGeom>
          <a:solidFill>
            <a:schemeClr val="dk2"/>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pic>
        <p:nvPicPr>
          <p:cNvPr descr="shutterstock_70945414.jpg" id="86" name="Google Shape;86;p13"/>
          <p:cNvPicPr preferRelativeResize="0"/>
          <p:nvPr/>
        </p:nvPicPr>
        <p:blipFill rotWithShape="1">
          <a:blip r:embed="rId2">
            <a:alphaModFix/>
          </a:blip>
          <a:srcRect b="0" l="0" r="0" t="0"/>
          <a:stretch/>
        </p:blipFill>
        <p:spPr>
          <a:xfrm>
            <a:off x="0" y="-1257299"/>
            <a:ext cx="12192000" cy="8115300"/>
          </a:xfrm>
          <a:prstGeom prst="rect">
            <a:avLst/>
          </a:prstGeom>
          <a:noFill/>
          <a:ln>
            <a:noFill/>
          </a:ln>
        </p:spPr>
      </p:pic>
      <p:pic>
        <p:nvPicPr>
          <p:cNvPr descr="halfCircle.png" id="87" name="Google Shape;87;p13"/>
          <p:cNvPicPr preferRelativeResize="0"/>
          <p:nvPr/>
        </p:nvPicPr>
        <p:blipFill rotWithShape="1">
          <a:blip r:embed="rId3">
            <a:alphaModFix/>
          </a:blip>
          <a:srcRect b="0" l="0" r="0" t="0"/>
          <a:stretch/>
        </p:blipFill>
        <p:spPr>
          <a:xfrm>
            <a:off x="2269148" y="2969920"/>
            <a:ext cx="7653704" cy="3888081"/>
          </a:xfrm>
          <a:prstGeom prst="rect">
            <a:avLst/>
          </a:prstGeom>
          <a:noFill/>
          <a:ln>
            <a:noFill/>
          </a:ln>
        </p:spPr>
      </p:pic>
      <p:sp>
        <p:nvSpPr>
          <p:cNvPr id="88" name="Google Shape;88;p13"/>
          <p:cNvSpPr/>
          <p:nvPr/>
        </p:nvSpPr>
        <p:spPr>
          <a:xfrm>
            <a:off x="1896533" y="3081867"/>
            <a:ext cx="2119679" cy="2119679"/>
          </a:xfrm>
          <a:prstGeom prst="ellipse">
            <a:avLst/>
          </a:prstGeom>
          <a:solidFill>
            <a:schemeClr val="dk2">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89" name="Google Shape;89;p13"/>
          <p:cNvSpPr txBox="1"/>
          <p:nvPr>
            <p:ph type="title"/>
          </p:nvPr>
        </p:nvSpPr>
        <p:spPr>
          <a:xfrm>
            <a:off x="3234267" y="4835097"/>
            <a:ext cx="5655735" cy="868363"/>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1" i="0" sz="3200" u="none" cap="none" strike="noStrike">
                <a:solidFill>
                  <a:schemeClr val="lt1"/>
                </a:solidFill>
                <a:latin typeface="Roboto Slab"/>
                <a:ea typeface="Roboto Slab"/>
                <a:cs typeface="Roboto Slab"/>
                <a:sym typeface="Roboto Slab"/>
              </a:defRPr>
            </a:lvl1pPr>
            <a:lvl2pPr lvl="1"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2pPr>
            <a:lvl3pPr lvl="2"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3pPr>
            <a:lvl4pPr lvl="3"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4pPr>
            <a:lvl5pPr lvl="4"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5pPr>
            <a:lvl6pPr lvl="5"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6pPr>
            <a:lvl7pPr lvl="6"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7pPr>
            <a:lvl8pPr lvl="7"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8pPr>
            <a:lvl9pPr lvl="8"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9pPr>
          </a:lstStyle>
          <a:p/>
        </p:txBody>
      </p:sp>
      <p:sp>
        <p:nvSpPr>
          <p:cNvPr id="90" name="Google Shape;90;p13"/>
          <p:cNvSpPr txBox="1"/>
          <p:nvPr>
            <p:ph idx="1" type="body"/>
          </p:nvPr>
        </p:nvSpPr>
        <p:spPr>
          <a:xfrm>
            <a:off x="3234267" y="5703459"/>
            <a:ext cx="5655735" cy="804863"/>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800"/>
              </a:spcBef>
              <a:spcAft>
                <a:spcPts val="0"/>
              </a:spcAft>
              <a:buClr>
                <a:schemeClr val="lt1"/>
              </a:buClr>
              <a:buSzPts val="2400"/>
              <a:buFont typeface="Arial"/>
              <a:buNone/>
              <a:defRPr b="0" i="0" sz="2400" u="none" cap="none" strike="noStrike">
                <a:solidFill>
                  <a:schemeClr val="lt1"/>
                </a:solidFill>
                <a:latin typeface="Roboto Slab Light"/>
                <a:ea typeface="Roboto Slab Light"/>
                <a:cs typeface="Roboto Slab Light"/>
                <a:sym typeface="Roboto Slab Light"/>
              </a:defRPr>
            </a:lvl1pPr>
            <a:lvl2pPr indent="-228600" lvl="1" marL="914400" marR="0" rtl="0" algn="l">
              <a:lnSpc>
                <a:spcPct val="150000"/>
              </a:lnSpc>
              <a:spcBef>
                <a:spcPts val="0"/>
              </a:spcBef>
              <a:spcAft>
                <a:spcPts val="0"/>
              </a:spcAft>
              <a:buClr>
                <a:schemeClr val="lt1"/>
              </a:buClr>
              <a:buSzPts val="1600"/>
              <a:buFont typeface="Arial"/>
              <a:buNone/>
              <a:defRPr b="0" i="0" sz="1600" u="none" cap="none" strike="noStrike">
                <a:solidFill>
                  <a:schemeClr val="lt1"/>
                </a:solidFill>
                <a:latin typeface="Roboto Slab Light"/>
                <a:ea typeface="Roboto Slab Light"/>
                <a:cs typeface="Roboto Slab Light"/>
                <a:sym typeface="Roboto Slab Light"/>
              </a:defRPr>
            </a:lvl2pPr>
            <a:lvl3pPr indent="-228600" lvl="2" marL="1371600" marR="0" rtl="0" algn="l">
              <a:lnSpc>
                <a:spcPct val="150000"/>
              </a:lnSpc>
              <a:spcBef>
                <a:spcPts val="400"/>
              </a:spcBef>
              <a:spcAft>
                <a:spcPts val="0"/>
              </a:spcAft>
              <a:buClr>
                <a:schemeClr val="lt1"/>
              </a:buClr>
              <a:buSzPts val="1333"/>
              <a:buFont typeface="Arial"/>
              <a:buNone/>
              <a:defRPr b="0" i="0" sz="1333" u="none" cap="none" strike="noStrike">
                <a:solidFill>
                  <a:schemeClr val="lt1"/>
                </a:solidFill>
                <a:latin typeface="Roboto Slab Light"/>
                <a:ea typeface="Roboto Slab Light"/>
                <a:cs typeface="Roboto Slab Light"/>
                <a:sym typeface="Roboto Slab Light"/>
              </a:defRPr>
            </a:lvl3pPr>
            <a:lvl4pPr indent="-228600" lvl="3" marL="1828800" marR="0" rtl="0" algn="l">
              <a:lnSpc>
                <a:spcPct val="150000"/>
              </a:lnSpc>
              <a:spcBef>
                <a:spcPts val="240"/>
              </a:spcBef>
              <a:spcAft>
                <a:spcPts val="0"/>
              </a:spcAft>
              <a:buClr>
                <a:schemeClr val="lt1"/>
              </a:buClr>
              <a:buSzPts val="1200"/>
              <a:buFont typeface="Arial"/>
              <a:buNone/>
              <a:defRPr b="0" i="0" sz="1200" u="none" cap="none" strike="noStrike">
                <a:solidFill>
                  <a:schemeClr val="lt1"/>
                </a:solidFill>
                <a:latin typeface="Roboto Slab Light"/>
                <a:ea typeface="Roboto Slab Light"/>
                <a:cs typeface="Roboto Slab Light"/>
                <a:sym typeface="Roboto Slab Light"/>
              </a:defRPr>
            </a:lvl4pPr>
            <a:lvl5pPr indent="-228600" lvl="4" marL="2286000" marR="0" rtl="0" algn="l">
              <a:lnSpc>
                <a:spcPct val="150000"/>
              </a:lnSpc>
              <a:spcBef>
                <a:spcPts val="240"/>
              </a:spcBef>
              <a:spcAft>
                <a:spcPts val="0"/>
              </a:spcAft>
              <a:buClr>
                <a:schemeClr val="lt1"/>
              </a:buClr>
              <a:buSzPts val="1200"/>
              <a:buFont typeface="Arial"/>
              <a:buNone/>
              <a:defRPr b="0" i="0" sz="1200" u="none" cap="none" strike="noStrike">
                <a:solidFill>
                  <a:schemeClr val="lt1"/>
                </a:solidFill>
                <a:latin typeface="Roboto Slab Light"/>
                <a:ea typeface="Roboto Slab Light"/>
                <a:cs typeface="Roboto Slab Light"/>
                <a:sym typeface="Roboto Slab Light"/>
              </a:defRPr>
            </a:lvl5pPr>
            <a:lvl6pPr indent="-228600" lvl="5" marL="27432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indent="-228600" lvl="6" marL="32004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indent="-228600" lvl="7" marL="36576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indent="-228600" lvl="8" marL="41148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91" name="Google Shape;91;p13"/>
          <p:cNvSpPr/>
          <p:nvPr>
            <p:ph idx="2" type="pic"/>
          </p:nvPr>
        </p:nvSpPr>
        <p:spPr>
          <a:xfrm>
            <a:off x="2235282" y="3490220"/>
            <a:ext cx="1490052" cy="1395677"/>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800"/>
              </a:spcBef>
              <a:spcAft>
                <a:spcPts val="0"/>
              </a:spcAft>
              <a:buClr>
                <a:schemeClr val="lt1"/>
              </a:buClr>
              <a:buSzPts val="4267"/>
              <a:buFont typeface="Arial"/>
              <a:buNone/>
              <a:defRPr b="0" i="0" sz="4267" u="none" cap="none" strike="noStrike">
                <a:solidFill>
                  <a:schemeClr val="lt1"/>
                </a:solidFill>
                <a:latin typeface="Roboto Slab Light"/>
                <a:ea typeface="Roboto Slab Light"/>
                <a:cs typeface="Roboto Slab Light"/>
                <a:sym typeface="Roboto Slab Light"/>
              </a:defRPr>
            </a:lvl1pPr>
            <a:lvl2pPr lvl="1" marR="0" rtl="0" algn="l">
              <a:lnSpc>
                <a:spcPct val="150000"/>
              </a:lnSpc>
              <a:spcBef>
                <a:spcPts val="0"/>
              </a:spcBef>
              <a:spcAft>
                <a:spcPts val="0"/>
              </a:spcAft>
              <a:buClr>
                <a:schemeClr val="lt1"/>
              </a:buClr>
              <a:buSzPts val="3733"/>
              <a:buFont typeface="Arial"/>
              <a:buNone/>
              <a:defRPr b="0" i="0" sz="3733" u="none" cap="none" strike="noStrike">
                <a:solidFill>
                  <a:schemeClr val="lt1"/>
                </a:solidFill>
                <a:latin typeface="Roboto Slab Light"/>
                <a:ea typeface="Roboto Slab Light"/>
                <a:cs typeface="Roboto Slab Light"/>
                <a:sym typeface="Roboto Slab Light"/>
              </a:defRPr>
            </a:lvl2pPr>
            <a:lvl3pPr lvl="2" marR="0" rtl="0" algn="l">
              <a:lnSpc>
                <a:spcPct val="150000"/>
              </a:lnSpc>
              <a:spcBef>
                <a:spcPts val="640"/>
              </a:spcBef>
              <a:spcAft>
                <a:spcPts val="0"/>
              </a:spcAft>
              <a:buClr>
                <a:schemeClr val="lt1"/>
              </a:buClr>
              <a:buSzPts val="3200"/>
              <a:buFont typeface="Arial"/>
              <a:buNone/>
              <a:defRPr b="0" i="0" sz="3200" u="none" cap="none" strike="noStrike">
                <a:solidFill>
                  <a:schemeClr val="lt1"/>
                </a:solidFill>
                <a:latin typeface="Roboto Slab Light"/>
                <a:ea typeface="Roboto Slab Light"/>
                <a:cs typeface="Roboto Slab Light"/>
                <a:sym typeface="Roboto Slab Light"/>
              </a:defRPr>
            </a:lvl3pPr>
            <a:lvl4pPr lvl="3" marR="0" rtl="0" algn="l">
              <a:lnSpc>
                <a:spcPct val="150000"/>
              </a:lnSpc>
              <a:spcBef>
                <a:spcPts val="533"/>
              </a:spcBef>
              <a:spcAft>
                <a:spcPts val="0"/>
              </a:spcAft>
              <a:buClr>
                <a:schemeClr val="lt1"/>
              </a:buClr>
              <a:buSzPts val="2667"/>
              <a:buFont typeface="Arial"/>
              <a:buNone/>
              <a:defRPr b="0" i="0" sz="2667" u="none" cap="none" strike="noStrike">
                <a:solidFill>
                  <a:schemeClr val="lt1"/>
                </a:solidFill>
                <a:latin typeface="Roboto Slab Light"/>
                <a:ea typeface="Roboto Slab Light"/>
                <a:cs typeface="Roboto Slab Light"/>
                <a:sym typeface="Roboto Slab Light"/>
              </a:defRPr>
            </a:lvl4pPr>
            <a:lvl5pPr lvl="4" marR="0" rtl="0" algn="l">
              <a:lnSpc>
                <a:spcPct val="150000"/>
              </a:lnSpc>
              <a:spcBef>
                <a:spcPts val="533"/>
              </a:spcBef>
              <a:spcAft>
                <a:spcPts val="0"/>
              </a:spcAft>
              <a:buClr>
                <a:schemeClr val="lt1"/>
              </a:buClr>
              <a:buSzPts val="2667"/>
              <a:buFont typeface="Arial"/>
              <a:buNone/>
              <a:defRPr b="0" i="0" sz="2667" u="none" cap="none" strike="noStrike">
                <a:solidFill>
                  <a:schemeClr val="lt1"/>
                </a:solidFill>
                <a:latin typeface="Roboto Slab Light"/>
                <a:ea typeface="Roboto Slab Light"/>
                <a:cs typeface="Roboto Slab Light"/>
                <a:sym typeface="Roboto Slab Light"/>
              </a:defRPr>
            </a:lvl5pPr>
            <a:lvl6pPr lvl="5" marR="0" rtl="0" algn="l">
              <a:spcBef>
                <a:spcPts val="533"/>
              </a:spcBef>
              <a:spcAft>
                <a:spcPts val="0"/>
              </a:spcAft>
              <a:buClr>
                <a:schemeClr val="lt1"/>
              </a:buClr>
              <a:buSzPts val="2667"/>
              <a:buFont typeface="Arial"/>
              <a:buNone/>
              <a:defRPr b="0" i="0" sz="2667" u="none" cap="none" strike="noStrike">
                <a:solidFill>
                  <a:schemeClr val="lt1"/>
                </a:solidFill>
                <a:latin typeface="Calibri"/>
                <a:ea typeface="Calibri"/>
                <a:cs typeface="Calibri"/>
                <a:sym typeface="Calibri"/>
              </a:defRPr>
            </a:lvl6pPr>
            <a:lvl7pPr lvl="6" marR="0" rtl="0" algn="l">
              <a:spcBef>
                <a:spcPts val="533"/>
              </a:spcBef>
              <a:spcAft>
                <a:spcPts val="0"/>
              </a:spcAft>
              <a:buClr>
                <a:schemeClr val="lt1"/>
              </a:buClr>
              <a:buSzPts val="2667"/>
              <a:buFont typeface="Arial"/>
              <a:buNone/>
              <a:defRPr b="0" i="0" sz="2667" u="none" cap="none" strike="noStrike">
                <a:solidFill>
                  <a:schemeClr val="lt1"/>
                </a:solidFill>
                <a:latin typeface="Calibri"/>
                <a:ea typeface="Calibri"/>
                <a:cs typeface="Calibri"/>
                <a:sym typeface="Calibri"/>
              </a:defRPr>
            </a:lvl7pPr>
            <a:lvl8pPr lvl="7" marR="0" rtl="0" algn="l">
              <a:spcBef>
                <a:spcPts val="533"/>
              </a:spcBef>
              <a:spcAft>
                <a:spcPts val="0"/>
              </a:spcAft>
              <a:buClr>
                <a:schemeClr val="lt1"/>
              </a:buClr>
              <a:buSzPts val="2667"/>
              <a:buFont typeface="Arial"/>
              <a:buNone/>
              <a:defRPr b="0" i="0" sz="2667" u="none" cap="none" strike="noStrike">
                <a:solidFill>
                  <a:schemeClr val="lt1"/>
                </a:solidFill>
                <a:latin typeface="Calibri"/>
                <a:ea typeface="Calibri"/>
                <a:cs typeface="Calibri"/>
                <a:sym typeface="Calibri"/>
              </a:defRPr>
            </a:lvl8pPr>
            <a:lvl9pPr lvl="8" marR="0" rtl="0" algn="l">
              <a:spcBef>
                <a:spcPts val="533"/>
              </a:spcBef>
              <a:spcAft>
                <a:spcPts val="0"/>
              </a:spcAft>
              <a:buClr>
                <a:schemeClr val="lt1"/>
              </a:buClr>
              <a:buSzPts val="2667"/>
              <a:buFont typeface="Arial"/>
              <a:buNone/>
              <a:defRPr b="0" i="0" sz="2667"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bg>
      <p:bgPr>
        <a:solidFill>
          <a:schemeClr val="dk2"/>
        </a:solidFill>
      </p:bgPr>
    </p:bg>
    <p:spTree>
      <p:nvGrpSpPr>
        <p:cNvPr id="92" name="Shape 92"/>
        <p:cNvGrpSpPr/>
        <p:nvPr/>
      </p:nvGrpSpPr>
      <p:grpSpPr>
        <a:xfrm>
          <a:off x="0" y="0"/>
          <a:ext cx="0" cy="0"/>
          <a:chOff x="0" y="0"/>
          <a:chExt cx="0" cy="0"/>
        </a:xfrm>
      </p:grpSpPr>
      <p:sp>
        <p:nvSpPr>
          <p:cNvPr id="93" name="Google Shape;93;p14"/>
          <p:cNvSpPr/>
          <p:nvPr/>
        </p:nvSpPr>
        <p:spPr>
          <a:xfrm>
            <a:off x="10584" y="0"/>
            <a:ext cx="12192000" cy="6858000"/>
          </a:xfrm>
          <a:prstGeom prst="rect">
            <a:avLst/>
          </a:prstGeom>
          <a:solidFill>
            <a:schemeClr val="dk2"/>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94" name="Google Shape;94;p14"/>
          <p:cNvSpPr/>
          <p:nvPr/>
        </p:nvSpPr>
        <p:spPr>
          <a:xfrm>
            <a:off x="4978400" y="-1"/>
            <a:ext cx="7213600" cy="685800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95" name="Google Shape;95;p14"/>
          <p:cNvSpPr/>
          <p:nvPr/>
        </p:nvSpPr>
        <p:spPr>
          <a:xfrm>
            <a:off x="5503333" y="-1"/>
            <a:ext cx="6688667" cy="6858001"/>
          </a:xfrm>
          <a:prstGeom prst="rect">
            <a:avLst/>
          </a:prstGeom>
          <a:solidFill>
            <a:srgbClr val="3896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96" name="Google Shape;96;p14"/>
          <p:cNvSpPr txBox="1"/>
          <p:nvPr>
            <p:ph type="title"/>
          </p:nvPr>
        </p:nvSpPr>
        <p:spPr>
          <a:xfrm>
            <a:off x="6553202" y="2031999"/>
            <a:ext cx="4470399" cy="868363"/>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1" i="0" sz="3200" u="none" cap="none" strike="noStrike">
                <a:solidFill>
                  <a:schemeClr val="lt1"/>
                </a:solidFill>
                <a:latin typeface="Roboto Slab"/>
                <a:ea typeface="Roboto Slab"/>
                <a:cs typeface="Roboto Slab"/>
                <a:sym typeface="Roboto Slab"/>
              </a:defRPr>
            </a:lvl1pPr>
            <a:lvl2pPr lvl="1"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2pPr>
            <a:lvl3pPr lvl="2"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3pPr>
            <a:lvl4pPr lvl="3"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4pPr>
            <a:lvl5pPr lvl="4"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5pPr>
            <a:lvl6pPr lvl="5"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6pPr>
            <a:lvl7pPr lvl="6"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7pPr>
            <a:lvl8pPr lvl="7"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8pPr>
            <a:lvl9pPr lvl="8"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9pPr>
          </a:lstStyle>
          <a:p/>
        </p:txBody>
      </p:sp>
      <p:sp>
        <p:nvSpPr>
          <p:cNvPr id="97" name="Google Shape;97;p14"/>
          <p:cNvSpPr txBox="1"/>
          <p:nvPr>
            <p:ph idx="1" type="body"/>
          </p:nvPr>
        </p:nvSpPr>
        <p:spPr>
          <a:xfrm>
            <a:off x="6553201" y="2900360"/>
            <a:ext cx="4470399" cy="253524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800"/>
              </a:spcBef>
              <a:spcAft>
                <a:spcPts val="0"/>
              </a:spcAft>
              <a:buClr>
                <a:schemeClr val="lt1"/>
              </a:buClr>
              <a:buSzPts val="2400"/>
              <a:buFont typeface="Arial"/>
              <a:buNone/>
              <a:defRPr b="0" i="0" sz="2400" u="none" cap="none" strike="noStrike">
                <a:solidFill>
                  <a:schemeClr val="lt1"/>
                </a:solidFill>
                <a:latin typeface="Roboto Slab Light"/>
                <a:ea typeface="Roboto Slab Light"/>
                <a:cs typeface="Roboto Slab Light"/>
                <a:sym typeface="Roboto Slab Light"/>
              </a:defRPr>
            </a:lvl1pPr>
            <a:lvl2pPr indent="-228600" lvl="1" marL="914400" marR="0" rtl="0" algn="l">
              <a:lnSpc>
                <a:spcPct val="150000"/>
              </a:lnSpc>
              <a:spcBef>
                <a:spcPts val="0"/>
              </a:spcBef>
              <a:spcAft>
                <a:spcPts val="0"/>
              </a:spcAft>
              <a:buClr>
                <a:schemeClr val="lt1"/>
              </a:buClr>
              <a:buSzPts val="1600"/>
              <a:buFont typeface="Arial"/>
              <a:buNone/>
              <a:defRPr b="0" i="0" sz="1600" u="none" cap="none" strike="noStrike">
                <a:solidFill>
                  <a:schemeClr val="lt1"/>
                </a:solidFill>
                <a:latin typeface="Roboto Slab Light"/>
                <a:ea typeface="Roboto Slab Light"/>
                <a:cs typeface="Roboto Slab Light"/>
                <a:sym typeface="Roboto Slab Light"/>
              </a:defRPr>
            </a:lvl2pPr>
            <a:lvl3pPr indent="-228600" lvl="2" marL="1371600" marR="0" rtl="0" algn="l">
              <a:lnSpc>
                <a:spcPct val="150000"/>
              </a:lnSpc>
              <a:spcBef>
                <a:spcPts val="400"/>
              </a:spcBef>
              <a:spcAft>
                <a:spcPts val="0"/>
              </a:spcAft>
              <a:buClr>
                <a:schemeClr val="lt1"/>
              </a:buClr>
              <a:buSzPts val="1333"/>
              <a:buFont typeface="Arial"/>
              <a:buNone/>
              <a:defRPr b="0" i="0" sz="1333" u="none" cap="none" strike="noStrike">
                <a:solidFill>
                  <a:schemeClr val="lt1"/>
                </a:solidFill>
                <a:latin typeface="Roboto Slab Light"/>
                <a:ea typeface="Roboto Slab Light"/>
                <a:cs typeface="Roboto Slab Light"/>
                <a:sym typeface="Roboto Slab Light"/>
              </a:defRPr>
            </a:lvl3pPr>
            <a:lvl4pPr indent="-228600" lvl="3" marL="1828800" marR="0" rtl="0" algn="l">
              <a:lnSpc>
                <a:spcPct val="150000"/>
              </a:lnSpc>
              <a:spcBef>
                <a:spcPts val="240"/>
              </a:spcBef>
              <a:spcAft>
                <a:spcPts val="0"/>
              </a:spcAft>
              <a:buClr>
                <a:schemeClr val="lt1"/>
              </a:buClr>
              <a:buSzPts val="1200"/>
              <a:buFont typeface="Arial"/>
              <a:buNone/>
              <a:defRPr b="0" i="0" sz="1200" u="none" cap="none" strike="noStrike">
                <a:solidFill>
                  <a:schemeClr val="lt1"/>
                </a:solidFill>
                <a:latin typeface="Roboto Slab Light"/>
                <a:ea typeface="Roboto Slab Light"/>
                <a:cs typeface="Roboto Slab Light"/>
                <a:sym typeface="Roboto Slab Light"/>
              </a:defRPr>
            </a:lvl4pPr>
            <a:lvl5pPr indent="-228600" lvl="4" marL="2286000" marR="0" rtl="0" algn="l">
              <a:lnSpc>
                <a:spcPct val="150000"/>
              </a:lnSpc>
              <a:spcBef>
                <a:spcPts val="240"/>
              </a:spcBef>
              <a:spcAft>
                <a:spcPts val="0"/>
              </a:spcAft>
              <a:buClr>
                <a:schemeClr val="lt1"/>
              </a:buClr>
              <a:buSzPts val="1200"/>
              <a:buFont typeface="Arial"/>
              <a:buNone/>
              <a:defRPr b="0" i="0" sz="1200" u="none" cap="none" strike="noStrike">
                <a:solidFill>
                  <a:schemeClr val="lt1"/>
                </a:solidFill>
                <a:latin typeface="Roboto Slab Light"/>
                <a:ea typeface="Roboto Slab Light"/>
                <a:cs typeface="Roboto Slab Light"/>
                <a:sym typeface="Roboto Slab Light"/>
              </a:defRPr>
            </a:lvl5pPr>
            <a:lvl6pPr indent="-228600" lvl="5" marL="27432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indent="-228600" lvl="6" marL="32004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indent="-228600" lvl="7" marL="36576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indent="-228600" lvl="8" marL="41148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pic>
        <p:nvPicPr>
          <p:cNvPr descr="shutterstock_60572953.jpg" id="98" name="Google Shape;98;p14"/>
          <p:cNvPicPr preferRelativeResize="0"/>
          <p:nvPr/>
        </p:nvPicPr>
        <p:blipFill rotWithShape="1">
          <a:blip r:embed="rId2">
            <a:alphaModFix/>
          </a:blip>
          <a:srcRect b="0" l="0" r="0" t="0"/>
          <a:stretch/>
        </p:blipFill>
        <p:spPr>
          <a:xfrm>
            <a:off x="0" y="-2"/>
            <a:ext cx="4978400" cy="688654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99" name="Shape 99"/>
        <p:cNvGrpSpPr/>
        <p:nvPr/>
      </p:nvGrpSpPr>
      <p:grpSpPr>
        <a:xfrm>
          <a:off x="0" y="0"/>
          <a:ext cx="0" cy="0"/>
          <a:chOff x="0" y="0"/>
          <a:chExt cx="0" cy="0"/>
        </a:xfrm>
      </p:grpSpPr>
      <p:sp>
        <p:nvSpPr>
          <p:cNvPr id="100" name="Google Shape;100;p15"/>
          <p:cNvSpPr txBox="1"/>
          <p:nvPr>
            <p:ph idx="1" type="body"/>
          </p:nvPr>
        </p:nvSpPr>
        <p:spPr>
          <a:xfrm>
            <a:off x="609600" y="1535113"/>
            <a:ext cx="5386917" cy="639763"/>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800"/>
              </a:spcBef>
              <a:spcAft>
                <a:spcPts val="0"/>
              </a:spcAft>
              <a:buClr>
                <a:schemeClr val="dk1"/>
              </a:buClr>
              <a:buSzPts val="3200"/>
              <a:buFont typeface="Arial"/>
              <a:buNone/>
              <a:defRPr b="1" i="0" sz="3200" u="none" cap="none" strike="noStrike">
                <a:solidFill>
                  <a:schemeClr val="dk1"/>
                </a:solidFill>
                <a:latin typeface="Roboto Slab"/>
                <a:ea typeface="Roboto Slab"/>
                <a:cs typeface="Roboto Slab"/>
                <a:sym typeface="Roboto Slab"/>
              </a:defRPr>
            </a:lvl1pPr>
            <a:lvl2pPr indent="-228600" lvl="1" marL="914400" marR="0" rtl="0" algn="l">
              <a:lnSpc>
                <a:spcPct val="150000"/>
              </a:lnSpc>
              <a:spcBef>
                <a:spcPts val="0"/>
              </a:spcBef>
              <a:spcAft>
                <a:spcPts val="0"/>
              </a:spcAft>
              <a:buClr>
                <a:schemeClr val="dk1"/>
              </a:buClr>
              <a:buSzPts val="2667"/>
              <a:buFont typeface="Arial"/>
              <a:buNone/>
              <a:defRPr b="1" i="0" sz="2667" u="none" cap="none" strike="noStrike">
                <a:solidFill>
                  <a:schemeClr val="dk1"/>
                </a:solidFill>
                <a:latin typeface="Roboto Slab Light"/>
                <a:ea typeface="Roboto Slab Light"/>
                <a:cs typeface="Roboto Slab Light"/>
                <a:sym typeface="Roboto Slab Light"/>
              </a:defRPr>
            </a:lvl2pPr>
            <a:lvl3pPr indent="-228600" lvl="2" marL="1371600" marR="0" rtl="0" algn="l">
              <a:lnSpc>
                <a:spcPct val="150000"/>
              </a:lnSpc>
              <a:spcBef>
                <a:spcPts val="480"/>
              </a:spcBef>
              <a:spcAft>
                <a:spcPts val="0"/>
              </a:spcAft>
              <a:buClr>
                <a:schemeClr val="dk1"/>
              </a:buClr>
              <a:buSzPts val="2400"/>
              <a:buFont typeface="Arial"/>
              <a:buNone/>
              <a:defRPr b="1" i="0" sz="2400" u="none" cap="none" strike="noStrike">
                <a:solidFill>
                  <a:schemeClr val="dk1"/>
                </a:solidFill>
                <a:latin typeface="Roboto Slab Light"/>
                <a:ea typeface="Roboto Slab Light"/>
                <a:cs typeface="Roboto Slab Light"/>
                <a:sym typeface="Roboto Slab Light"/>
              </a:defRPr>
            </a:lvl3pPr>
            <a:lvl4pPr indent="-228600" lvl="3" marL="1828800" marR="0" rtl="0" algn="l">
              <a:lnSpc>
                <a:spcPct val="150000"/>
              </a:lnSpc>
              <a:spcBef>
                <a:spcPts val="427"/>
              </a:spcBef>
              <a:spcAft>
                <a:spcPts val="0"/>
              </a:spcAft>
              <a:buClr>
                <a:schemeClr val="dk1"/>
              </a:buClr>
              <a:buSzPts val="2133"/>
              <a:buFont typeface="Arial"/>
              <a:buNone/>
              <a:defRPr b="1" i="0" sz="2133" u="none" cap="none" strike="noStrike">
                <a:solidFill>
                  <a:schemeClr val="dk1"/>
                </a:solidFill>
                <a:latin typeface="Roboto Slab Light"/>
                <a:ea typeface="Roboto Slab Light"/>
                <a:cs typeface="Roboto Slab Light"/>
                <a:sym typeface="Roboto Slab Light"/>
              </a:defRPr>
            </a:lvl4pPr>
            <a:lvl5pPr indent="-228600" lvl="4" marL="2286000" marR="0" rtl="0" algn="l">
              <a:lnSpc>
                <a:spcPct val="150000"/>
              </a:lnSpc>
              <a:spcBef>
                <a:spcPts val="427"/>
              </a:spcBef>
              <a:spcAft>
                <a:spcPts val="0"/>
              </a:spcAft>
              <a:buClr>
                <a:schemeClr val="dk1"/>
              </a:buClr>
              <a:buSzPts val="2133"/>
              <a:buFont typeface="Arial"/>
              <a:buNone/>
              <a:defRPr b="1" i="0" sz="2133" u="none" cap="none" strike="noStrike">
                <a:solidFill>
                  <a:schemeClr val="dk1"/>
                </a:solidFill>
                <a:latin typeface="Roboto Slab Light"/>
                <a:ea typeface="Roboto Slab Light"/>
                <a:cs typeface="Roboto Slab Light"/>
                <a:sym typeface="Roboto Slab Light"/>
              </a:defRPr>
            </a:lvl5pPr>
            <a:lvl6pPr indent="-228600" lvl="5" marL="2743200" marR="0" rtl="0" algn="l">
              <a:spcBef>
                <a:spcPts val="427"/>
              </a:spcBef>
              <a:spcAft>
                <a:spcPts val="0"/>
              </a:spcAft>
              <a:buClr>
                <a:schemeClr val="dk1"/>
              </a:buClr>
              <a:buSzPts val="2133"/>
              <a:buFont typeface="Arial"/>
              <a:buNone/>
              <a:defRPr b="1" i="0" sz="2133" u="none" cap="none" strike="noStrike">
                <a:solidFill>
                  <a:schemeClr val="dk1"/>
                </a:solidFill>
                <a:latin typeface="Calibri"/>
                <a:ea typeface="Calibri"/>
                <a:cs typeface="Calibri"/>
                <a:sym typeface="Calibri"/>
              </a:defRPr>
            </a:lvl6pPr>
            <a:lvl7pPr indent="-228600" lvl="6" marL="3200400" marR="0" rtl="0" algn="l">
              <a:spcBef>
                <a:spcPts val="427"/>
              </a:spcBef>
              <a:spcAft>
                <a:spcPts val="0"/>
              </a:spcAft>
              <a:buClr>
                <a:schemeClr val="dk1"/>
              </a:buClr>
              <a:buSzPts val="2133"/>
              <a:buFont typeface="Arial"/>
              <a:buNone/>
              <a:defRPr b="1" i="0" sz="2133" u="none" cap="none" strike="noStrike">
                <a:solidFill>
                  <a:schemeClr val="dk1"/>
                </a:solidFill>
                <a:latin typeface="Calibri"/>
                <a:ea typeface="Calibri"/>
                <a:cs typeface="Calibri"/>
                <a:sym typeface="Calibri"/>
              </a:defRPr>
            </a:lvl7pPr>
            <a:lvl8pPr indent="-228600" lvl="7" marL="3657600" marR="0" rtl="0" algn="l">
              <a:spcBef>
                <a:spcPts val="427"/>
              </a:spcBef>
              <a:spcAft>
                <a:spcPts val="0"/>
              </a:spcAft>
              <a:buClr>
                <a:schemeClr val="dk1"/>
              </a:buClr>
              <a:buSzPts val="2133"/>
              <a:buFont typeface="Arial"/>
              <a:buNone/>
              <a:defRPr b="1" i="0" sz="2133" u="none" cap="none" strike="noStrike">
                <a:solidFill>
                  <a:schemeClr val="dk1"/>
                </a:solidFill>
                <a:latin typeface="Calibri"/>
                <a:ea typeface="Calibri"/>
                <a:cs typeface="Calibri"/>
                <a:sym typeface="Calibri"/>
              </a:defRPr>
            </a:lvl8pPr>
            <a:lvl9pPr indent="-228600" lvl="8" marL="4114800" marR="0" rtl="0" algn="l">
              <a:spcBef>
                <a:spcPts val="427"/>
              </a:spcBef>
              <a:spcAft>
                <a:spcPts val="0"/>
              </a:spcAft>
              <a:buClr>
                <a:schemeClr val="dk1"/>
              </a:buClr>
              <a:buSzPts val="2133"/>
              <a:buFont typeface="Arial"/>
              <a:buNone/>
              <a:defRPr b="1" i="0" sz="2133" u="none" cap="none" strike="noStrike">
                <a:solidFill>
                  <a:schemeClr val="dk1"/>
                </a:solidFill>
                <a:latin typeface="Calibri"/>
                <a:ea typeface="Calibri"/>
                <a:cs typeface="Calibri"/>
                <a:sym typeface="Calibri"/>
              </a:defRPr>
            </a:lvl9pPr>
          </a:lstStyle>
          <a:p/>
        </p:txBody>
      </p:sp>
      <p:sp>
        <p:nvSpPr>
          <p:cNvPr id="101" name="Google Shape;101;p15"/>
          <p:cNvSpPr txBox="1"/>
          <p:nvPr>
            <p:ph idx="2" type="body"/>
          </p:nvPr>
        </p:nvSpPr>
        <p:spPr>
          <a:xfrm>
            <a:off x="609600" y="2174875"/>
            <a:ext cx="5386917" cy="3951288"/>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800"/>
              </a:spcBef>
              <a:spcAft>
                <a:spcPts val="0"/>
              </a:spcAft>
              <a:buClr>
                <a:schemeClr val="dk1"/>
              </a:buClr>
              <a:buSzPts val="3200"/>
              <a:buFont typeface="Arial"/>
              <a:buNone/>
              <a:defRPr b="0" i="0" sz="3200" u="none" cap="none" strike="noStrike">
                <a:solidFill>
                  <a:schemeClr val="dk1"/>
                </a:solidFill>
                <a:latin typeface="Roboto Slab Light"/>
                <a:ea typeface="Roboto Slab Light"/>
                <a:cs typeface="Roboto Slab Light"/>
                <a:sym typeface="Roboto Slab Light"/>
              </a:defRPr>
            </a:lvl1pPr>
            <a:lvl2pPr indent="-397954" lvl="1" marL="914400" marR="0" rtl="0" algn="l">
              <a:lnSpc>
                <a:spcPct val="150000"/>
              </a:lnSpc>
              <a:spcBef>
                <a:spcPts val="0"/>
              </a:spcBef>
              <a:spcAft>
                <a:spcPts val="0"/>
              </a:spcAft>
              <a:buClr>
                <a:schemeClr val="dk1"/>
              </a:buClr>
              <a:buSzPts val="2667"/>
              <a:buFont typeface="Arial"/>
              <a:buChar char="–"/>
              <a:defRPr b="0" i="0" sz="2667" u="none" cap="none" strike="noStrike">
                <a:solidFill>
                  <a:schemeClr val="dk1"/>
                </a:solidFill>
                <a:latin typeface="Roboto Slab Light"/>
                <a:ea typeface="Roboto Slab Light"/>
                <a:cs typeface="Roboto Slab Light"/>
                <a:sym typeface="Roboto Slab Light"/>
              </a:defRPr>
            </a:lvl2pPr>
            <a:lvl3pPr indent="-381000" lvl="2" marL="1371600" marR="0" rtl="0" algn="l">
              <a:lnSpc>
                <a:spcPct val="150000"/>
              </a:lnSpc>
              <a:spcBef>
                <a:spcPts val="480"/>
              </a:spcBef>
              <a:spcAft>
                <a:spcPts val="0"/>
              </a:spcAft>
              <a:buClr>
                <a:schemeClr val="dk1"/>
              </a:buClr>
              <a:buSzPts val="2400"/>
              <a:buFont typeface="Arial"/>
              <a:buChar char="•"/>
              <a:defRPr b="0" i="0" sz="2400" u="none" cap="none" strike="noStrike">
                <a:solidFill>
                  <a:schemeClr val="dk1"/>
                </a:solidFill>
                <a:latin typeface="Roboto Slab Light"/>
                <a:ea typeface="Roboto Slab Light"/>
                <a:cs typeface="Roboto Slab Light"/>
                <a:sym typeface="Roboto Slab Light"/>
              </a:defRPr>
            </a:lvl3pPr>
            <a:lvl4pPr indent="-364045" lvl="3" marL="1828800" marR="0" rtl="0" algn="l">
              <a:lnSpc>
                <a:spcPct val="150000"/>
              </a:lnSpc>
              <a:spcBef>
                <a:spcPts val="427"/>
              </a:spcBef>
              <a:spcAft>
                <a:spcPts val="0"/>
              </a:spcAft>
              <a:buClr>
                <a:schemeClr val="dk1"/>
              </a:buClr>
              <a:buSzPts val="2133"/>
              <a:buFont typeface="Arial"/>
              <a:buChar char="–"/>
              <a:defRPr b="0" i="0" sz="2133" u="none" cap="none" strike="noStrike">
                <a:solidFill>
                  <a:schemeClr val="dk1"/>
                </a:solidFill>
                <a:latin typeface="Roboto Slab Light"/>
                <a:ea typeface="Roboto Slab Light"/>
                <a:cs typeface="Roboto Slab Light"/>
                <a:sym typeface="Roboto Slab Light"/>
              </a:defRPr>
            </a:lvl4pPr>
            <a:lvl5pPr indent="-364045" lvl="4" marL="2286000" marR="0" rtl="0" algn="l">
              <a:lnSpc>
                <a:spcPct val="150000"/>
              </a:lnSpc>
              <a:spcBef>
                <a:spcPts val="427"/>
              </a:spcBef>
              <a:spcAft>
                <a:spcPts val="0"/>
              </a:spcAft>
              <a:buClr>
                <a:schemeClr val="dk1"/>
              </a:buClr>
              <a:buSzPts val="2133"/>
              <a:buFont typeface="Arial"/>
              <a:buChar char="»"/>
              <a:defRPr b="0" i="0" sz="2133" u="none" cap="none" strike="noStrike">
                <a:solidFill>
                  <a:schemeClr val="dk1"/>
                </a:solidFill>
                <a:latin typeface="Roboto Slab Light"/>
                <a:ea typeface="Roboto Slab Light"/>
                <a:cs typeface="Roboto Slab Light"/>
                <a:sym typeface="Roboto Slab Light"/>
              </a:defRPr>
            </a:lvl5pPr>
            <a:lvl6pPr indent="-364045" lvl="5" marL="2743200" marR="0" rtl="0" algn="l">
              <a:spcBef>
                <a:spcPts val="427"/>
              </a:spcBef>
              <a:spcAft>
                <a:spcPts val="0"/>
              </a:spcAft>
              <a:buClr>
                <a:schemeClr val="dk1"/>
              </a:buClr>
              <a:buSzPts val="2133"/>
              <a:buFont typeface="Arial"/>
              <a:buChar char="•"/>
              <a:defRPr b="0" i="0" sz="2133" u="none" cap="none" strike="noStrike">
                <a:solidFill>
                  <a:schemeClr val="dk1"/>
                </a:solidFill>
                <a:latin typeface="Calibri"/>
                <a:ea typeface="Calibri"/>
                <a:cs typeface="Calibri"/>
                <a:sym typeface="Calibri"/>
              </a:defRPr>
            </a:lvl6pPr>
            <a:lvl7pPr indent="-364045" lvl="6" marL="3200400" marR="0" rtl="0" algn="l">
              <a:spcBef>
                <a:spcPts val="427"/>
              </a:spcBef>
              <a:spcAft>
                <a:spcPts val="0"/>
              </a:spcAft>
              <a:buClr>
                <a:schemeClr val="dk1"/>
              </a:buClr>
              <a:buSzPts val="2133"/>
              <a:buFont typeface="Arial"/>
              <a:buChar char="•"/>
              <a:defRPr b="0" i="0" sz="2133" u="none" cap="none" strike="noStrike">
                <a:solidFill>
                  <a:schemeClr val="dk1"/>
                </a:solidFill>
                <a:latin typeface="Calibri"/>
                <a:ea typeface="Calibri"/>
                <a:cs typeface="Calibri"/>
                <a:sym typeface="Calibri"/>
              </a:defRPr>
            </a:lvl7pPr>
            <a:lvl8pPr indent="-364045" lvl="7" marL="3657600" marR="0" rtl="0" algn="l">
              <a:spcBef>
                <a:spcPts val="427"/>
              </a:spcBef>
              <a:spcAft>
                <a:spcPts val="0"/>
              </a:spcAft>
              <a:buClr>
                <a:schemeClr val="dk1"/>
              </a:buClr>
              <a:buSzPts val="2133"/>
              <a:buFont typeface="Arial"/>
              <a:buChar char="•"/>
              <a:defRPr b="0" i="0" sz="2133" u="none" cap="none" strike="noStrike">
                <a:solidFill>
                  <a:schemeClr val="dk1"/>
                </a:solidFill>
                <a:latin typeface="Calibri"/>
                <a:ea typeface="Calibri"/>
                <a:cs typeface="Calibri"/>
                <a:sym typeface="Calibri"/>
              </a:defRPr>
            </a:lvl8pPr>
            <a:lvl9pPr indent="-364045" lvl="8" marL="4114800" marR="0" rtl="0" algn="l">
              <a:spcBef>
                <a:spcPts val="427"/>
              </a:spcBef>
              <a:spcAft>
                <a:spcPts val="0"/>
              </a:spcAft>
              <a:buClr>
                <a:schemeClr val="dk1"/>
              </a:buClr>
              <a:buSzPts val="2133"/>
              <a:buFont typeface="Arial"/>
              <a:buChar char="•"/>
              <a:defRPr b="0" i="0" sz="2133" u="none" cap="none" strike="noStrike">
                <a:solidFill>
                  <a:schemeClr val="dk1"/>
                </a:solidFill>
                <a:latin typeface="Calibri"/>
                <a:ea typeface="Calibri"/>
                <a:cs typeface="Calibri"/>
                <a:sym typeface="Calibri"/>
              </a:defRPr>
            </a:lvl9pPr>
          </a:lstStyle>
          <a:p/>
        </p:txBody>
      </p:sp>
      <p:sp>
        <p:nvSpPr>
          <p:cNvPr id="102" name="Google Shape;102;p15"/>
          <p:cNvSpPr txBox="1"/>
          <p:nvPr>
            <p:ph idx="3" type="body"/>
          </p:nvPr>
        </p:nvSpPr>
        <p:spPr>
          <a:xfrm>
            <a:off x="6193372" y="1535113"/>
            <a:ext cx="5389033" cy="639763"/>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800"/>
              </a:spcBef>
              <a:spcAft>
                <a:spcPts val="0"/>
              </a:spcAft>
              <a:buClr>
                <a:schemeClr val="dk1"/>
              </a:buClr>
              <a:buSzPts val="3200"/>
              <a:buFont typeface="Arial"/>
              <a:buNone/>
              <a:defRPr b="1" i="0" sz="3200" u="none" cap="none" strike="noStrike">
                <a:solidFill>
                  <a:schemeClr val="dk1"/>
                </a:solidFill>
                <a:latin typeface="Roboto Slab"/>
                <a:ea typeface="Roboto Slab"/>
                <a:cs typeface="Roboto Slab"/>
                <a:sym typeface="Roboto Slab"/>
              </a:defRPr>
            </a:lvl1pPr>
            <a:lvl2pPr indent="-228600" lvl="1" marL="914400" marR="0" rtl="0" algn="l">
              <a:lnSpc>
                <a:spcPct val="150000"/>
              </a:lnSpc>
              <a:spcBef>
                <a:spcPts val="0"/>
              </a:spcBef>
              <a:spcAft>
                <a:spcPts val="0"/>
              </a:spcAft>
              <a:buClr>
                <a:schemeClr val="dk1"/>
              </a:buClr>
              <a:buSzPts val="2667"/>
              <a:buFont typeface="Arial"/>
              <a:buNone/>
              <a:defRPr b="1" i="0" sz="2667" u="none" cap="none" strike="noStrike">
                <a:solidFill>
                  <a:schemeClr val="dk1"/>
                </a:solidFill>
                <a:latin typeface="Roboto Slab Light"/>
                <a:ea typeface="Roboto Slab Light"/>
                <a:cs typeface="Roboto Slab Light"/>
                <a:sym typeface="Roboto Slab Light"/>
              </a:defRPr>
            </a:lvl2pPr>
            <a:lvl3pPr indent="-228600" lvl="2" marL="1371600" marR="0" rtl="0" algn="l">
              <a:lnSpc>
                <a:spcPct val="150000"/>
              </a:lnSpc>
              <a:spcBef>
                <a:spcPts val="480"/>
              </a:spcBef>
              <a:spcAft>
                <a:spcPts val="0"/>
              </a:spcAft>
              <a:buClr>
                <a:schemeClr val="dk1"/>
              </a:buClr>
              <a:buSzPts val="2400"/>
              <a:buFont typeface="Arial"/>
              <a:buNone/>
              <a:defRPr b="1" i="0" sz="2400" u="none" cap="none" strike="noStrike">
                <a:solidFill>
                  <a:schemeClr val="dk1"/>
                </a:solidFill>
                <a:latin typeface="Roboto Slab Light"/>
                <a:ea typeface="Roboto Slab Light"/>
                <a:cs typeface="Roboto Slab Light"/>
                <a:sym typeface="Roboto Slab Light"/>
              </a:defRPr>
            </a:lvl3pPr>
            <a:lvl4pPr indent="-228600" lvl="3" marL="1828800" marR="0" rtl="0" algn="l">
              <a:lnSpc>
                <a:spcPct val="150000"/>
              </a:lnSpc>
              <a:spcBef>
                <a:spcPts val="427"/>
              </a:spcBef>
              <a:spcAft>
                <a:spcPts val="0"/>
              </a:spcAft>
              <a:buClr>
                <a:schemeClr val="dk1"/>
              </a:buClr>
              <a:buSzPts val="2133"/>
              <a:buFont typeface="Arial"/>
              <a:buNone/>
              <a:defRPr b="1" i="0" sz="2133" u="none" cap="none" strike="noStrike">
                <a:solidFill>
                  <a:schemeClr val="dk1"/>
                </a:solidFill>
                <a:latin typeface="Roboto Slab Light"/>
                <a:ea typeface="Roboto Slab Light"/>
                <a:cs typeface="Roboto Slab Light"/>
                <a:sym typeface="Roboto Slab Light"/>
              </a:defRPr>
            </a:lvl4pPr>
            <a:lvl5pPr indent="-228600" lvl="4" marL="2286000" marR="0" rtl="0" algn="l">
              <a:lnSpc>
                <a:spcPct val="150000"/>
              </a:lnSpc>
              <a:spcBef>
                <a:spcPts val="427"/>
              </a:spcBef>
              <a:spcAft>
                <a:spcPts val="0"/>
              </a:spcAft>
              <a:buClr>
                <a:schemeClr val="dk1"/>
              </a:buClr>
              <a:buSzPts val="2133"/>
              <a:buFont typeface="Arial"/>
              <a:buNone/>
              <a:defRPr b="1" i="0" sz="2133" u="none" cap="none" strike="noStrike">
                <a:solidFill>
                  <a:schemeClr val="dk1"/>
                </a:solidFill>
                <a:latin typeface="Roboto Slab Light"/>
                <a:ea typeface="Roboto Slab Light"/>
                <a:cs typeface="Roboto Slab Light"/>
                <a:sym typeface="Roboto Slab Light"/>
              </a:defRPr>
            </a:lvl5pPr>
            <a:lvl6pPr indent="-228600" lvl="5" marL="2743200" marR="0" rtl="0" algn="l">
              <a:spcBef>
                <a:spcPts val="427"/>
              </a:spcBef>
              <a:spcAft>
                <a:spcPts val="0"/>
              </a:spcAft>
              <a:buClr>
                <a:schemeClr val="dk1"/>
              </a:buClr>
              <a:buSzPts val="2133"/>
              <a:buFont typeface="Arial"/>
              <a:buNone/>
              <a:defRPr b="1" i="0" sz="2133" u="none" cap="none" strike="noStrike">
                <a:solidFill>
                  <a:schemeClr val="dk1"/>
                </a:solidFill>
                <a:latin typeface="Calibri"/>
                <a:ea typeface="Calibri"/>
                <a:cs typeface="Calibri"/>
                <a:sym typeface="Calibri"/>
              </a:defRPr>
            </a:lvl6pPr>
            <a:lvl7pPr indent="-228600" lvl="6" marL="3200400" marR="0" rtl="0" algn="l">
              <a:spcBef>
                <a:spcPts val="427"/>
              </a:spcBef>
              <a:spcAft>
                <a:spcPts val="0"/>
              </a:spcAft>
              <a:buClr>
                <a:schemeClr val="dk1"/>
              </a:buClr>
              <a:buSzPts val="2133"/>
              <a:buFont typeface="Arial"/>
              <a:buNone/>
              <a:defRPr b="1" i="0" sz="2133" u="none" cap="none" strike="noStrike">
                <a:solidFill>
                  <a:schemeClr val="dk1"/>
                </a:solidFill>
                <a:latin typeface="Calibri"/>
                <a:ea typeface="Calibri"/>
                <a:cs typeface="Calibri"/>
                <a:sym typeface="Calibri"/>
              </a:defRPr>
            </a:lvl7pPr>
            <a:lvl8pPr indent="-228600" lvl="7" marL="3657600" marR="0" rtl="0" algn="l">
              <a:spcBef>
                <a:spcPts val="427"/>
              </a:spcBef>
              <a:spcAft>
                <a:spcPts val="0"/>
              </a:spcAft>
              <a:buClr>
                <a:schemeClr val="dk1"/>
              </a:buClr>
              <a:buSzPts val="2133"/>
              <a:buFont typeface="Arial"/>
              <a:buNone/>
              <a:defRPr b="1" i="0" sz="2133" u="none" cap="none" strike="noStrike">
                <a:solidFill>
                  <a:schemeClr val="dk1"/>
                </a:solidFill>
                <a:latin typeface="Calibri"/>
                <a:ea typeface="Calibri"/>
                <a:cs typeface="Calibri"/>
                <a:sym typeface="Calibri"/>
              </a:defRPr>
            </a:lvl8pPr>
            <a:lvl9pPr indent="-228600" lvl="8" marL="4114800" marR="0" rtl="0" algn="l">
              <a:spcBef>
                <a:spcPts val="427"/>
              </a:spcBef>
              <a:spcAft>
                <a:spcPts val="0"/>
              </a:spcAft>
              <a:buClr>
                <a:schemeClr val="dk1"/>
              </a:buClr>
              <a:buSzPts val="2133"/>
              <a:buFont typeface="Arial"/>
              <a:buNone/>
              <a:defRPr b="1" i="0" sz="2133" u="none" cap="none" strike="noStrike">
                <a:solidFill>
                  <a:schemeClr val="dk1"/>
                </a:solidFill>
                <a:latin typeface="Calibri"/>
                <a:ea typeface="Calibri"/>
                <a:cs typeface="Calibri"/>
                <a:sym typeface="Calibri"/>
              </a:defRPr>
            </a:lvl9pPr>
          </a:lstStyle>
          <a:p/>
        </p:txBody>
      </p:sp>
      <p:sp>
        <p:nvSpPr>
          <p:cNvPr id="103" name="Google Shape;103;p15"/>
          <p:cNvSpPr txBox="1"/>
          <p:nvPr>
            <p:ph idx="4" type="body"/>
          </p:nvPr>
        </p:nvSpPr>
        <p:spPr>
          <a:xfrm>
            <a:off x="6193372" y="2174875"/>
            <a:ext cx="5389033" cy="3951288"/>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800"/>
              </a:spcBef>
              <a:spcAft>
                <a:spcPts val="0"/>
              </a:spcAft>
              <a:buClr>
                <a:schemeClr val="dk1"/>
              </a:buClr>
              <a:buSzPts val="3200"/>
              <a:buFont typeface="Arial"/>
              <a:buNone/>
              <a:defRPr b="0" i="0" sz="3200" u="none" cap="none" strike="noStrike">
                <a:solidFill>
                  <a:schemeClr val="dk1"/>
                </a:solidFill>
                <a:latin typeface="Roboto Slab Light"/>
                <a:ea typeface="Roboto Slab Light"/>
                <a:cs typeface="Roboto Slab Light"/>
                <a:sym typeface="Roboto Slab Light"/>
              </a:defRPr>
            </a:lvl1pPr>
            <a:lvl2pPr indent="-397954" lvl="1" marL="914400" marR="0" rtl="0" algn="l">
              <a:lnSpc>
                <a:spcPct val="150000"/>
              </a:lnSpc>
              <a:spcBef>
                <a:spcPts val="0"/>
              </a:spcBef>
              <a:spcAft>
                <a:spcPts val="0"/>
              </a:spcAft>
              <a:buClr>
                <a:schemeClr val="dk1"/>
              </a:buClr>
              <a:buSzPts val="2667"/>
              <a:buFont typeface="Arial"/>
              <a:buChar char="–"/>
              <a:defRPr b="0" i="0" sz="2667" u="none" cap="none" strike="noStrike">
                <a:solidFill>
                  <a:schemeClr val="dk1"/>
                </a:solidFill>
                <a:latin typeface="Roboto Slab Light"/>
                <a:ea typeface="Roboto Slab Light"/>
                <a:cs typeface="Roboto Slab Light"/>
                <a:sym typeface="Roboto Slab Light"/>
              </a:defRPr>
            </a:lvl2pPr>
            <a:lvl3pPr indent="-381000" lvl="2" marL="1371600" marR="0" rtl="0" algn="l">
              <a:lnSpc>
                <a:spcPct val="150000"/>
              </a:lnSpc>
              <a:spcBef>
                <a:spcPts val="480"/>
              </a:spcBef>
              <a:spcAft>
                <a:spcPts val="0"/>
              </a:spcAft>
              <a:buClr>
                <a:schemeClr val="dk1"/>
              </a:buClr>
              <a:buSzPts val="2400"/>
              <a:buFont typeface="Arial"/>
              <a:buChar char="•"/>
              <a:defRPr b="0" i="0" sz="2400" u="none" cap="none" strike="noStrike">
                <a:solidFill>
                  <a:schemeClr val="dk1"/>
                </a:solidFill>
                <a:latin typeface="Roboto Slab Light"/>
                <a:ea typeface="Roboto Slab Light"/>
                <a:cs typeface="Roboto Slab Light"/>
                <a:sym typeface="Roboto Slab Light"/>
              </a:defRPr>
            </a:lvl3pPr>
            <a:lvl4pPr indent="-364045" lvl="3" marL="1828800" marR="0" rtl="0" algn="l">
              <a:lnSpc>
                <a:spcPct val="150000"/>
              </a:lnSpc>
              <a:spcBef>
                <a:spcPts val="427"/>
              </a:spcBef>
              <a:spcAft>
                <a:spcPts val="0"/>
              </a:spcAft>
              <a:buClr>
                <a:schemeClr val="dk1"/>
              </a:buClr>
              <a:buSzPts val="2133"/>
              <a:buFont typeface="Arial"/>
              <a:buChar char="–"/>
              <a:defRPr b="0" i="0" sz="2133" u="none" cap="none" strike="noStrike">
                <a:solidFill>
                  <a:schemeClr val="dk1"/>
                </a:solidFill>
                <a:latin typeface="Roboto Slab Light"/>
                <a:ea typeface="Roboto Slab Light"/>
                <a:cs typeface="Roboto Slab Light"/>
                <a:sym typeface="Roboto Slab Light"/>
              </a:defRPr>
            </a:lvl4pPr>
            <a:lvl5pPr indent="-364045" lvl="4" marL="2286000" marR="0" rtl="0" algn="l">
              <a:lnSpc>
                <a:spcPct val="150000"/>
              </a:lnSpc>
              <a:spcBef>
                <a:spcPts val="427"/>
              </a:spcBef>
              <a:spcAft>
                <a:spcPts val="0"/>
              </a:spcAft>
              <a:buClr>
                <a:schemeClr val="dk1"/>
              </a:buClr>
              <a:buSzPts val="2133"/>
              <a:buFont typeface="Arial"/>
              <a:buChar char="»"/>
              <a:defRPr b="0" i="0" sz="2133" u="none" cap="none" strike="noStrike">
                <a:solidFill>
                  <a:schemeClr val="dk1"/>
                </a:solidFill>
                <a:latin typeface="Roboto Slab Light"/>
                <a:ea typeface="Roboto Slab Light"/>
                <a:cs typeface="Roboto Slab Light"/>
                <a:sym typeface="Roboto Slab Light"/>
              </a:defRPr>
            </a:lvl5pPr>
            <a:lvl6pPr indent="-364045" lvl="5" marL="2743200" marR="0" rtl="0" algn="l">
              <a:spcBef>
                <a:spcPts val="427"/>
              </a:spcBef>
              <a:spcAft>
                <a:spcPts val="0"/>
              </a:spcAft>
              <a:buClr>
                <a:schemeClr val="dk1"/>
              </a:buClr>
              <a:buSzPts val="2133"/>
              <a:buFont typeface="Arial"/>
              <a:buChar char="•"/>
              <a:defRPr b="0" i="0" sz="2133" u="none" cap="none" strike="noStrike">
                <a:solidFill>
                  <a:schemeClr val="dk1"/>
                </a:solidFill>
                <a:latin typeface="Calibri"/>
                <a:ea typeface="Calibri"/>
                <a:cs typeface="Calibri"/>
                <a:sym typeface="Calibri"/>
              </a:defRPr>
            </a:lvl6pPr>
            <a:lvl7pPr indent="-364045" lvl="6" marL="3200400" marR="0" rtl="0" algn="l">
              <a:spcBef>
                <a:spcPts val="427"/>
              </a:spcBef>
              <a:spcAft>
                <a:spcPts val="0"/>
              </a:spcAft>
              <a:buClr>
                <a:schemeClr val="dk1"/>
              </a:buClr>
              <a:buSzPts val="2133"/>
              <a:buFont typeface="Arial"/>
              <a:buChar char="•"/>
              <a:defRPr b="0" i="0" sz="2133" u="none" cap="none" strike="noStrike">
                <a:solidFill>
                  <a:schemeClr val="dk1"/>
                </a:solidFill>
                <a:latin typeface="Calibri"/>
                <a:ea typeface="Calibri"/>
                <a:cs typeface="Calibri"/>
                <a:sym typeface="Calibri"/>
              </a:defRPr>
            </a:lvl7pPr>
            <a:lvl8pPr indent="-364045" lvl="7" marL="3657600" marR="0" rtl="0" algn="l">
              <a:spcBef>
                <a:spcPts val="427"/>
              </a:spcBef>
              <a:spcAft>
                <a:spcPts val="0"/>
              </a:spcAft>
              <a:buClr>
                <a:schemeClr val="dk1"/>
              </a:buClr>
              <a:buSzPts val="2133"/>
              <a:buFont typeface="Arial"/>
              <a:buChar char="•"/>
              <a:defRPr b="0" i="0" sz="2133" u="none" cap="none" strike="noStrike">
                <a:solidFill>
                  <a:schemeClr val="dk1"/>
                </a:solidFill>
                <a:latin typeface="Calibri"/>
                <a:ea typeface="Calibri"/>
                <a:cs typeface="Calibri"/>
                <a:sym typeface="Calibri"/>
              </a:defRPr>
            </a:lvl8pPr>
            <a:lvl9pPr indent="-364045" lvl="8" marL="4114800" marR="0" rtl="0" algn="l">
              <a:spcBef>
                <a:spcPts val="427"/>
              </a:spcBef>
              <a:spcAft>
                <a:spcPts val="0"/>
              </a:spcAft>
              <a:buClr>
                <a:schemeClr val="dk1"/>
              </a:buClr>
              <a:buSzPts val="2133"/>
              <a:buFont typeface="Arial"/>
              <a:buChar char="•"/>
              <a:defRPr b="0" i="0" sz="2133" u="none" cap="none" strike="noStrike">
                <a:solidFill>
                  <a:schemeClr val="dk1"/>
                </a:solidFill>
                <a:latin typeface="Calibri"/>
                <a:ea typeface="Calibri"/>
                <a:cs typeface="Calibri"/>
                <a:sym typeface="Calibri"/>
              </a:defRPr>
            </a:lvl9pPr>
          </a:lstStyle>
          <a:p/>
        </p:txBody>
      </p:sp>
      <p:sp>
        <p:nvSpPr>
          <p:cNvPr id="104" name="Google Shape;104;p15"/>
          <p:cNvSpPr txBox="1"/>
          <p:nvPr>
            <p:ph idx="12" type="sldNum"/>
          </p:nvPr>
        </p:nvSpPr>
        <p:spPr>
          <a:xfrm>
            <a:off x="11740453" y="6490758"/>
            <a:ext cx="344553" cy="23018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467">
                <a:solidFill>
                  <a:srgbClr val="FFFFFF"/>
                </a:solidFill>
                <a:latin typeface="Roboto"/>
                <a:ea typeface="Roboto"/>
                <a:cs typeface="Roboto"/>
                <a:sym typeface="Roboto"/>
              </a:defRPr>
            </a:lvl1pPr>
            <a:lvl2pPr indent="0" lvl="1" marL="0" marR="0" rtl="0" algn="ctr">
              <a:spcBef>
                <a:spcPts val="0"/>
              </a:spcBef>
              <a:buNone/>
              <a:defRPr b="1" sz="1467">
                <a:solidFill>
                  <a:srgbClr val="FFFFFF"/>
                </a:solidFill>
                <a:latin typeface="Roboto"/>
                <a:ea typeface="Roboto"/>
                <a:cs typeface="Roboto"/>
                <a:sym typeface="Roboto"/>
              </a:defRPr>
            </a:lvl2pPr>
            <a:lvl3pPr indent="0" lvl="2" marL="0" marR="0" rtl="0" algn="ctr">
              <a:spcBef>
                <a:spcPts val="0"/>
              </a:spcBef>
              <a:buNone/>
              <a:defRPr b="1" sz="1467">
                <a:solidFill>
                  <a:srgbClr val="FFFFFF"/>
                </a:solidFill>
                <a:latin typeface="Roboto"/>
                <a:ea typeface="Roboto"/>
                <a:cs typeface="Roboto"/>
                <a:sym typeface="Roboto"/>
              </a:defRPr>
            </a:lvl3pPr>
            <a:lvl4pPr indent="0" lvl="3" marL="0" marR="0" rtl="0" algn="ctr">
              <a:spcBef>
                <a:spcPts val="0"/>
              </a:spcBef>
              <a:buNone/>
              <a:defRPr b="1" sz="1467">
                <a:solidFill>
                  <a:srgbClr val="FFFFFF"/>
                </a:solidFill>
                <a:latin typeface="Roboto"/>
                <a:ea typeface="Roboto"/>
                <a:cs typeface="Roboto"/>
                <a:sym typeface="Roboto"/>
              </a:defRPr>
            </a:lvl4pPr>
            <a:lvl5pPr indent="0" lvl="4" marL="0" marR="0" rtl="0" algn="ctr">
              <a:spcBef>
                <a:spcPts val="0"/>
              </a:spcBef>
              <a:buNone/>
              <a:defRPr b="1" sz="1467">
                <a:solidFill>
                  <a:srgbClr val="FFFFFF"/>
                </a:solidFill>
                <a:latin typeface="Roboto"/>
                <a:ea typeface="Roboto"/>
                <a:cs typeface="Roboto"/>
                <a:sym typeface="Roboto"/>
              </a:defRPr>
            </a:lvl5pPr>
            <a:lvl6pPr indent="0" lvl="5" marL="0" marR="0" rtl="0" algn="ctr">
              <a:spcBef>
                <a:spcPts val="0"/>
              </a:spcBef>
              <a:buNone/>
              <a:defRPr b="1" sz="1467">
                <a:solidFill>
                  <a:srgbClr val="FFFFFF"/>
                </a:solidFill>
                <a:latin typeface="Roboto"/>
                <a:ea typeface="Roboto"/>
                <a:cs typeface="Roboto"/>
                <a:sym typeface="Roboto"/>
              </a:defRPr>
            </a:lvl6pPr>
            <a:lvl7pPr indent="0" lvl="6" marL="0" marR="0" rtl="0" algn="ctr">
              <a:spcBef>
                <a:spcPts val="0"/>
              </a:spcBef>
              <a:buNone/>
              <a:defRPr b="1" sz="1467">
                <a:solidFill>
                  <a:srgbClr val="FFFFFF"/>
                </a:solidFill>
                <a:latin typeface="Roboto"/>
                <a:ea typeface="Roboto"/>
                <a:cs typeface="Roboto"/>
                <a:sym typeface="Roboto"/>
              </a:defRPr>
            </a:lvl7pPr>
            <a:lvl8pPr indent="0" lvl="7" marL="0" marR="0" rtl="0" algn="ctr">
              <a:spcBef>
                <a:spcPts val="0"/>
              </a:spcBef>
              <a:buNone/>
              <a:defRPr b="1" sz="1467">
                <a:solidFill>
                  <a:srgbClr val="FFFFFF"/>
                </a:solidFill>
                <a:latin typeface="Roboto"/>
                <a:ea typeface="Roboto"/>
                <a:cs typeface="Roboto"/>
                <a:sym typeface="Roboto"/>
              </a:defRPr>
            </a:lvl8pPr>
            <a:lvl9pPr indent="0" lvl="8" marL="0" marR="0" rtl="0" algn="ctr">
              <a:spcBef>
                <a:spcPts val="0"/>
              </a:spcBef>
              <a:buNone/>
              <a:defRPr b="1" sz="1467">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
        <p:nvSpPr>
          <p:cNvPr id="105" name="Google Shape;105;p15"/>
          <p:cNvSpPr txBox="1"/>
          <p:nvPr>
            <p:ph type="title"/>
          </p:nvPr>
        </p:nvSpPr>
        <p:spPr>
          <a:xfrm>
            <a:off x="609601" y="1"/>
            <a:ext cx="12191999" cy="868363"/>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1" i="0" sz="4267" u="none" cap="none" strike="noStrike">
                <a:solidFill>
                  <a:schemeClr val="dk1"/>
                </a:solidFill>
                <a:latin typeface="Roboto Slab"/>
                <a:ea typeface="Roboto Slab"/>
                <a:cs typeface="Roboto Slab"/>
                <a:sym typeface="Roboto Slab"/>
              </a:defRPr>
            </a:lvl1pPr>
            <a:lvl2pPr lvl="1"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2pPr>
            <a:lvl3pPr lvl="2"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3pPr>
            <a:lvl4pPr lvl="3"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4pPr>
            <a:lvl5pPr lvl="4"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5pPr>
            <a:lvl6pPr lvl="5"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6pPr>
            <a:lvl7pPr lvl="6"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7pPr>
            <a:lvl8pPr lvl="7"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8pPr>
            <a:lvl9pPr lvl="8"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16"/>
          <p:cNvSpPr txBox="1"/>
          <p:nvPr>
            <p:ph type="title"/>
          </p:nvPr>
        </p:nvSpPr>
        <p:spPr>
          <a:xfrm>
            <a:off x="2389717" y="4800601"/>
            <a:ext cx="7315200" cy="566739"/>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1" i="0" sz="2667" u="none" cap="none" strike="noStrike">
                <a:solidFill>
                  <a:srgbClr val="3E3E3E"/>
                </a:solidFill>
                <a:latin typeface="Roboto Slab"/>
                <a:ea typeface="Roboto Slab"/>
                <a:cs typeface="Roboto Slab"/>
                <a:sym typeface="Roboto Slab"/>
              </a:defRPr>
            </a:lvl1pPr>
            <a:lvl2pPr lvl="1"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2pPr>
            <a:lvl3pPr lvl="2"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3pPr>
            <a:lvl4pPr lvl="3"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4pPr>
            <a:lvl5pPr lvl="4"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5pPr>
            <a:lvl6pPr lvl="5"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6pPr>
            <a:lvl7pPr lvl="6"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7pPr>
            <a:lvl8pPr lvl="7"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8pPr>
            <a:lvl9pPr lvl="8"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9pPr>
          </a:lstStyle>
          <a:p/>
        </p:txBody>
      </p:sp>
      <p:sp>
        <p:nvSpPr>
          <p:cNvPr id="108" name="Google Shape;108;p16"/>
          <p:cNvSpPr/>
          <p:nvPr>
            <p:ph idx="2" type="pic"/>
          </p:nvPr>
        </p:nvSpPr>
        <p:spPr>
          <a:xfrm>
            <a:off x="2389717" y="612775"/>
            <a:ext cx="7315200" cy="4114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800"/>
              </a:spcBef>
              <a:spcAft>
                <a:spcPts val="0"/>
              </a:spcAft>
              <a:buClr>
                <a:schemeClr val="dk1"/>
              </a:buClr>
              <a:buSzPts val="4267"/>
              <a:buFont typeface="Arial"/>
              <a:buNone/>
              <a:defRPr b="0" i="0" sz="4267" u="none" cap="none" strike="noStrike">
                <a:solidFill>
                  <a:schemeClr val="dk1"/>
                </a:solidFill>
                <a:latin typeface="Roboto Slab Light"/>
                <a:ea typeface="Roboto Slab Light"/>
                <a:cs typeface="Roboto Slab Light"/>
                <a:sym typeface="Roboto Slab Light"/>
              </a:defRPr>
            </a:lvl1pPr>
            <a:lvl2pPr lvl="1" marR="0" rtl="0" algn="l">
              <a:lnSpc>
                <a:spcPct val="150000"/>
              </a:lnSpc>
              <a:spcBef>
                <a:spcPts val="0"/>
              </a:spcBef>
              <a:spcAft>
                <a:spcPts val="0"/>
              </a:spcAft>
              <a:buClr>
                <a:schemeClr val="dk1"/>
              </a:buClr>
              <a:buSzPts val="3733"/>
              <a:buFont typeface="Arial"/>
              <a:buNone/>
              <a:defRPr b="0" i="0" sz="3733" u="none" cap="none" strike="noStrike">
                <a:solidFill>
                  <a:schemeClr val="dk1"/>
                </a:solidFill>
                <a:latin typeface="Roboto Slab Light"/>
                <a:ea typeface="Roboto Slab Light"/>
                <a:cs typeface="Roboto Slab Light"/>
                <a:sym typeface="Roboto Slab Light"/>
              </a:defRPr>
            </a:lvl2pPr>
            <a:lvl3pPr lvl="2" marR="0" rtl="0" algn="l">
              <a:lnSpc>
                <a:spcPct val="150000"/>
              </a:lnSpc>
              <a:spcBef>
                <a:spcPts val="640"/>
              </a:spcBef>
              <a:spcAft>
                <a:spcPts val="0"/>
              </a:spcAft>
              <a:buClr>
                <a:schemeClr val="dk1"/>
              </a:buClr>
              <a:buSzPts val="3200"/>
              <a:buFont typeface="Arial"/>
              <a:buNone/>
              <a:defRPr b="0" i="0" sz="3200" u="none" cap="none" strike="noStrike">
                <a:solidFill>
                  <a:schemeClr val="dk1"/>
                </a:solidFill>
                <a:latin typeface="Roboto Slab Light"/>
                <a:ea typeface="Roboto Slab Light"/>
                <a:cs typeface="Roboto Slab Light"/>
                <a:sym typeface="Roboto Slab Light"/>
              </a:defRPr>
            </a:lvl3pPr>
            <a:lvl4pPr lvl="3" marR="0" rtl="0" algn="l">
              <a:lnSpc>
                <a:spcPct val="150000"/>
              </a:lnSpc>
              <a:spcBef>
                <a:spcPts val="533"/>
              </a:spcBef>
              <a:spcAft>
                <a:spcPts val="0"/>
              </a:spcAft>
              <a:buClr>
                <a:schemeClr val="dk1"/>
              </a:buClr>
              <a:buSzPts val="2667"/>
              <a:buFont typeface="Arial"/>
              <a:buNone/>
              <a:defRPr b="0" i="0" sz="2667" u="none" cap="none" strike="noStrike">
                <a:solidFill>
                  <a:schemeClr val="dk1"/>
                </a:solidFill>
                <a:latin typeface="Roboto Slab Light"/>
                <a:ea typeface="Roboto Slab Light"/>
                <a:cs typeface="Roboto Slab Light"/>
                <a:sym typeface="Roboto Slab Light"/>
              </a:defRPr>
            </a:lvl4pPr>
            <a:lvl5pPr lvl="4" marR="0" rtl="0" algn="l">
              <a:lnSpc>
                <a:spcPct val="150000"/>
              </a:lnSpc>
              <a:spcBef>
                <a:spcPts val="533"/>
              </a:spcBef>
              <a:spcAft>
                <a:spcPts val="0"/>
              </a:spcAft>
              <a:buClr>
                <a:schemeClr val="dk1"/>
              </a:buClr>
              <a:buSzPts val="2667"/>
              <a:buFont typeface="Arial"/>
              <a:buNone/>
              <a:defRPr b="0" i="0" sz="2667" u="none" cap="none" strike="noStrike">
                <a:solidFill>
                  <a:schemeClr val="dk1"/>
                </a:solidFill>
                <a:latin typeface="Roboto Slab Light"/>
                <a:ea typeface="Roboto Slab Light"/>
                <a:cs typeface="Roboto Slab Light"/>
                <a:sym typeface="Roboto Slab Light"/>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9pPr>
          </a:lstStyle>
          <a:p/>
        </p:txBody>
      </p:sp>
      <p:sp>
        <p:nvSpPr>
          <p:cNvPr id="109" name="Google Shape;109;p16"/>
          <p:cNvSpPr txBox="1"/>
          <p:nvPr>
            <p:ph idx="1" type="body"/>
          </p:nvPr>
        </p:nvSpPr>
        <p:spPr>
          <a:xfrm>
            <a:off x="2389717" y="5367339"/>
            <a:ext cx="7315200" cy="804863"/>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800"/>
              </a:spcBef>
              <a:spcAft>
                <a:spcPts val="0"/>
              </a:spcAft>
              <a:buClr>
                <a:schemeClr val="dk1"/>
              </a:buClr>
              <a:buSzPts val="1867"/>
              <a:buFont typeface="Arial"/>
              <a:buNone/>
              <a:defRPr b="0" i="0" sz="1867" u="none" cap="none" strike="noStrike">
                <a:solidFill>
                  <a:schemeClr val="dk1"/>
                </a:solidFill>
                <a:latin typeface="Roboto Slab Light"/>
                <a:ea typeface="Roboto Slab Light"/>
                <a:cs typeface="Roboto Slab Light"/>
                <a:sym typeface="Roboto Slab Light"/>
              </a:defRPr>
            </a:lvl1pPr>
            <a:lvl2pPr indent="-228600" lvl="1" marL="914400" marR="0" rtl="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Light"/>
                <a:ea typeface="Roboto Slab Light"/>
                <a:cs typeface="Roboto Slab Light"/>
                <a:sym typeface="Roboto Slab Light"/>
              </a:defRPr>
            </a:lvl2pPr>
            <a:lvl3pPr indent="-228600" lvl="2" marL="1371600" marR="0" rtl="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Light"/>
                <a:ea typeface="Roboto Slab Light"/>
                <a:cs typeface="Roboto Slab Light"/>
                <a:sym typeface="Roboto Slab Light"/>
              </a:defRPr>
            </a:lvl3pPr>
            <a:lvl4pPr indent="-228600" lvl="3" marL="18288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4pPr>
            <a:lvl5pPr indent="-228600" lvl="4" marL="22860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5pPr>
            <a:lvl6pPr indent="-228600" lvl="5" marL="27432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10" name="Google Shape;110;p16"/>
          <p:cNvSpPr txBox="1"/>
          <p:nvPr>
            <p:ph idx="12" type="sldNum"/>
          </p:nvPr>
        </p:nvSpPr>
        <p:spPr>
          <a:xfrm>
            <a:off x="11740453" y="6490758"/>
            <a:ext cx="344553" cy="23018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467">
                <a:solidFill>
                  <a:srgbClr val="FFFFFF"/>
                </a:solidFill>
                <a:latin typeface="Roboto"/>
                <a:ea typeface="Roboto"/>
                <a:cs typeface="Roboto"/>
                <a:sym typeface="Roboto"/>
              </a:defRPr>
            </a:lvl1pPr>
            <a:lvl2pPr indent="0" lvl="1" marL="0" marR="0" rtl="0" algn="ctr">
              <a:spcBef>
                <a:spcPts val="0"/>
              </a:spcBef>
              <a:buNone/>
              <a:defRPr b="1" sz="1467">
                <a:solidFill>
                  <a:srgbClr val="FFFFFF"/>
                </a:solidFill>
                <a:latin typeface="Roboto"/>
                <a:ea typeface="Roboto"/>
                <a:cs typeface="Roboto"/>
                <a:sym typeface="Roboto"/>
              </a:defRPr>
            </a:lvl2pPr>
            <a:lvl3pPr indent="0" lvl="2" marL="0" marR="0" rtl="0" algn="ctr">
              <a:spcBef>
                <a:spcPts val="0"/>
              </a:spcBef>
              <a:buNone/>
              <a:defRPr b="1" sz="1467">
                <a:solidFill>
                  <a:srgbClr val="FFFFFF"/>
                </a:solidFill>
                <a:latin typeface="Roboto"/>
                <a:ea typeface="Roboto"/>
                <a:cs typeface="Roboto"/>
                <a:sym typeface="Roboto"/>
              </a:defRPr>
            </a:lvl3pPr>
            <a:lvl4pPr indent="0" lvl="3" marL="0" marR="0" rtl="0" algn="ctr">
              <a:spcBef>
                <a:spcPts val="0"/>
              </a:spcBef>
              <a:buNone/>
              <a:defRPr b="1" sz="1467">
                <a:solidFill>
                  <a:srgbClr val="FFFFFF"/>
                </a:solidFill>
                <a:latin typeface="Roboto"/>
                <a:ea typeface="Roboto"/>
                <a:cs typeface="Roboto"/>
                <a:sym typeface="Roboto"/>
              </a:defRPr>
            </a:lvl4pPr>
            <a:lvl5pPr indent="0" lvl="4" marL="0" marR="0" rtl="0" algn="ctr">
              <a:spcBef>
                <a:spcPts val="0"/>
              </a:spcBef>
              <a:buNone/>
              <a:defRPr b="1" sz="1467">
                <a:solidFill>
                  <a:srgbClr val="FFFFFF"/>
                </a:solidFill>
                <a:latin typeface="Roboto"/>
                <a:ea typeface="Roboto"/>
                <a:cs typeface="Roboto"/>
                <a:sym typeface="Roboto"/>
              </a:defRPr>
            </a:lvl5pPr>
            <a:lvl6pPr indent="0" lvl="5" marL="0" marR="0" rtl="0" algn="ctr">
              <a:spcBef>
                <a:spcPts val="0"/>
              </a:spcBef>
              <a:buNone/>
              <a:defRPr b="1" sz="1467">
                <a:solidFill>
                  <a:srgbClr val="FFFFFF"/>
                </a:solidFill>
                <a:latin typeface="Roboto"/>
                <a:ea typeface="Roboto"/>
                <a:cs typeface="Roboto"/>
                <a:sym typeface="Roboto"/>
              </a:defRPr>
            </a:lvl6pPr>
            <a:lvl7pPr indent="0" lvl="6" marL="0" marR="0" rtl="0" algn="ctr">
              <a:spcBef>
                <a:spcPts val="0"/>
              </a:spcBef>
              <a:buNone/>
              <a:defRPr b="1" sz="1467">
                <a:solidFill>
                  <a:srgbClr val="FFFFFF"/>
                </a:solidFill>
                <a:latin typeface="Roboto"/>
                <a:ea typeface="Roboto"/>
                <a:cs typeface="Roboto"/>
                <a:sym typeface="Roboto"/>
              </a:defRPr>
            </a:lvl7pPr>
            <a:lvl8pPr indent="0" lvl="7" marL="0" marR="0" rtl="0" algn="ctr">
              <a:spcBef>
                <a:spcPts val="0"/>
              </a:spcBef>
              <a:buNone/>
              <a:defRPr b="1" sz="1467">
                <a:solidFill>
                  <a:srgbClr val="FFFFFF"/>
                </a:solidFill>
                <a:latin typeface="Roboto"/>
                <a:ea typeface="Roboto"/>
                <a:cs typeface="Roboto"/>
                <a:sym typeface="Roboto"/>
              </a:defRPr>
            </a:lvl8pPr>
            <a:lvl9pPr indent="0" lvl="8" marL="0" marR="0" rtl="0" algn="ctr">
              <a:spcBef>
                <a:spcPts val="0"/>
              </a:spcBef>
              <a:buNone/>
              <a:defRPr b="1" sz="1467">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p:cSld name="5_Custom Layout">
    <p:bg>
      <p:bgPr>
        <a:solidFill>
          <a:schemeClr val="lt2"/>
        </a:solidFill>
      </p:bgPr>
    </p:bg>
    <p:spTree>
      <p:nvGrpSpPr>
        <p:cNvPr id="111" name="Shape 111"/>
        <p:cNvGrpSpPr/>
        <p:nvPr/>
      </p:nvGrpSpPr>
      <p:grpSpPr>
        <a:xfrm>
          <a:off x="0" y="0"/>
          <a:ext cx="0" cy="0"/>
          <a:chOff x="0" y="0"/>
          <a:chExt cx="0" cy="0"/>
        </a:xfrm>
      </p:grpSpPr>
      <p:sp>
        <p:nvSpPr>
          <p:cNvPr id="112" name="Google Shape;112;p17"/>
          <p:cNvSpPr/>
          <p:nvPr/>
        </p:nvSpPr>
        <p:spPr>
          <a:xfrm>
            <a:off x="499533" y="895352"/>
            <a:ext cx="6282267" cy="4784725"/>
          </a:xfrm>
          <a:prstGeom prst="rect">
            <a:avLst/>
          </a:prstGeom>
          <a:solidFill>
            <a:schemeClr val="lt1"/>
          </a:solidFill>
          <a:ln cap="flat" cmpd="sng" w="9525">
            <a:solidFill>
              <a:srgbClr val="BFBFBF">
                <a:alpha val="49803"/>
              </a:srgbClr>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113" name="Google Shape;113;p17"/>
          <p:cNvSpPr txBox="1"/>
          <p:nvPr>
            <p:ph type="title"/>
          </p:nvPr>
        </p:nvSpPr>
        <p:spPr>
          <a:xfrm>
            <a:off x="7131051" y="896141"/>
            <a:ext cx="4451349" cy="566739"/>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1" i="0" sz="2667" u="none" cap="none" strike="noStrike">
                <a:solidFill>
                  <a:srgbClr val="3E3E3E"/>
                </a:solidFill>
                <a:latin typeface="Roboto Slab"/>
                <a:ea typeface="Roboto Slab"/>
                <a:cs typeface="Roboto Slab"/>
                <a:sym typeface="Roboto Slab"/>
              </a:defRPr>
            </a:lvl1pPr>
            <a:lvl2pPr lvl="1"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2pPr>
            <a:lvl3pPr lvl="2"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3pPr>
            <a:lvl4pPr lvl="3"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4pPr>
            <a:lvl5pPr lvl="4"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5pPr>
            <a:lvl6pPr lvl="5"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6pPr>
            <a:lvl7pPr lvl="6"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7pPr>
            <a:lvl8pPr lvl="7"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8pPr>
            <a:lvl9pPr lvl="8"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9pPr>
          </a:lstStyle>
          <a:p/>
        </p:txBody>
      </p:sp>
      <p:sp>
        <p:nvSpPr>
          <p:cNvPr id="114" name="Google Shape;114;p17"/>
          <p:cNvSpPr/>
          <p:nvPr>
            <p:ph idx="2" type="pic"/>
          </p:nvPr>
        </p:nvSpPr>
        <p:spPr>
          <a:xfrm>
            <a:off x="769765" y="1143509"/>
            <a:ext cx="5755216" cy="4317491"/>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800"/>
              </a:spcBef>
              <a:spcAft>
                <a:spcPts val="0"/>
              </a:spcAft>
              <a:buClr>
                <a:schemeClr val="dk1"/>
              </a:buClr>
              <a:buSzPts val="4267"/>
              <a:buFont typeface="Arial"/>
              <a:buNone/>
              <a:defRPr b="0" i="0" sz="4267" u="none" cap="none" strike="noStrike">
                <a:solidFill>
                  <a:schemeClr val="dk1"/>
                </a:solidFill>
                <a:latin typeface="Roboto Slab Light"/>
                <a:ea typeface="Roboto Slab Light"/>
                <a:cs typeface="Roboto Slab Light"/>
                <a:sym typeface="Roboto Slab Light"/>
              </a:defRPr>
            </a:lvl1pPr>
            <a:lvl2pPr lvl="1" marR="0" rtl="0" algn="l">
              <a:lnSpc>
                <a:spcPct val="150000"/>
              </a:lnSpc>
              <a:spcBef>
                <a:spcPts val="0"/>
              </a:spcBef>
              <a:spcAft>
                <a:spcPts val="0"/>
              </a:spcAft>
              <a:buClr>
                <a:schemeClr val="dk1"/>
              </a:buClr>
              <a:buSzPts val="3733"/>
              <a:buFont typeface="Arial"/>
              <a:buNone/>
              <a:defRPr b="0" i="0" sz="3733" u="none" cap="none" strike="noStrike">
                <a:solidFill>
                  <a:schemeClr val="dk1"/>
                </a:solidFill>
                <a:latin typeface="Roboto Slab Light"/>
                <a:ea typeface="Roboto Slab Light"/>
                <a:cs typeface="Roboto Slab Light"/>
                <a:sym typeface="Roboto Slab Light"/>
              </a:defRPr>
            </a:lvl2pPr>
            <a:lvl3pPr lvl="2" marR="0" rtl="0" algn="l">
              <a:lnSpc>
                <a:spcPct val="150000"/>
              </a:lnSpc>
              <a:spcBef>
                <a:spcPts val="640"/>
              </a:spcBef>
              <a:spcAft>
                <a:spcPts val="0"/>
              </a:spcAft>
              <a:buClr>
                <a:schemeClr val="dk1"/>
              </a:buClr>
              <a:buSzPts val="3200"/>
              <a:buFont typeface="Arial"/>
              <a:buNone/>
              <a:defRPr b="0" i="0" sz="3200" u="none" cap="none" strike="noStrike">
                <a:solidFill>
                  <a:schemeClr val="dk1"/>
                </a:solidFill>
                <a:latin typeface="Roboto Slab Light"/>
                <a:ea typeface="Roboto Slab Light"/>
                <a:cs typeface="Roboto Slab Light"/>
                <a:sym typeface="Roboto Slab Light"/>
              </a:defRPr>
            </a:lvl3pPr>
            <a:lvl4pPr lvl="3" marR="0" rtl="0" algn="l">
              <a:lnSpc>
                <a:spcPct val="150000"/>
              </a:lnSpc>
              <a:spcBef>
                <a:spcPts val="533"/>
              </a:spcBef>
              <a:spcAft>
                <a:spcPts val="0"/>
              </a:spcAft>
              <a:buClr>
                <a:schemeClr val="dk1"/>
              </a:buClr>
              <a:buSzPts val="2667"/>
              <a:buFont typeface="Arial"/>
              <a:buNone/>
              <a:defRPr b="0" i="0" sz="2667" u="none" cap="none" strike="noStrike">
                <a:solidFill>
                  <a:schemeClr val="dk1"/>
                </a:solidFill>
                <a:latin typeface="Roboto Slab Light"/>
                <a:ea typeface="Roboto Slab Light"/>
                <a:cs typeface="Roboto Slab Light"/>
                <a:sym typeface="Roboto Slab Light"/>
              </a:defRPr>
            </a:lvl4pPr>
            <a:lvl5pPr lvl="4" marR="0" rtl="0" algn="l">
              <a:lnSpc>
                <a:spcPct val="150000"/>
              </a:lnSpc>
              <a:spcBef>
                <a:spcPts val="533"/>
              </a:spcBef>
              <a:spcAft>
                <a:spcPts val="0"/>
              </a:spcAft>
              <a:buClr>
                <a:schemeClr val="dk1"/>
              </a:buClr>
              <a:buSzPts val="2667"/>
              <a:buFont typeface="Arial"/>
              <a:buNone/>
              <a:defRPr b="0" i="0" sz="2667" u="none" cap="none" strike="noStrike">
                <a:solidFill>
                  <a:schemeClr val="dk1"/>
                </a:solidFill>
                <a:latin typeface="Roboto Slab Light"/>
                <a:ea typeface="Roboto Slab Light"/>
                <a:cs typeface="Roboto Slab Light"/>
                <a:sym typeface="Roboto Slab Light"/>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9pPr>
          </a:lstStyle>
          <a:p/>
        </p:txBody>
      </p:sp>
      <p:sp>
        <p:nvSpPr>
          <p:cNvPr id="115" name="Google Shape;115;p17"/>
          <p:cNvSpPr txBox="1"/>
          <p:nvPr>
            <p:ph idx="1" type="body"/>
          </p:nvPr>
        </p:nvSpPr>
        <p:spPr>
          <a:xfrm>
            <a:off x="7131051" y="1462881"/>
            <a:ext cx="4451349" cy="4217987"/>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800"/>
              </a:spcBef>
              <a:spcAft>
                <a:spcPts val="0"/>
              </a:spcAft>
              <a:buClr>
                <a:schemeClr val="dk1"/>
              </a:buClr>
              <a:buSzPts val="1867"/>
              <a:buFont typeface="Arial"/>
              <a:buNone/>
              <a:defRPr b="0" i="0" sz="1867" u="none" cap="none" strike="noStrike">
                <a:solidFill>
                  <a:schemeClr val="dk1"/>
                </a:solidFill>
                <a:latin typeface="Roboto Slab Light"/>
                <a:ea typeface="Roboto Slab Light"/>
                <a:cs typeface="Roboto Slab Light"/>
                <a:sym typeface="Roboto Slab Light"/>
              </a:defRPr>
            </a:lvl1pPr>
            <a:lvl2pPr indent="-228600" lvl="1" marL="914400" marR="0" rtl="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Light"/>
                <a:ea typeface="Roboto Slab Light"/>
                <a:cs typeface="Roboto Slab Light"/>
                <a:sym typeface="Roboto Slab Light"/>
              </a:defRPr>
            </a:lvl2pPr>
            <a:lvl3pPr indent="-228600" lvl="2" marL="1371600" marR="0" rtl="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Light"/>
                <a:ea typeface="Roboto Slab Light"/>
                <a:cs typeface="Roboto Slab Light"/>
                <a:sym typeface="Roboto Slab Light"/>
              </a:defRPr>
            </a:lvl3pPr>
            <a:lvl4pPr indent="-228600" lvl="3" marL="18288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4pPr>
            <a:lvl5pPr indent="-228600" lvl="4" marL="22860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5pPr>
            <a:lvl6pPr indent="-228600" lvl="5" marL="27432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16" name="Google Shape;116;p17"/>
          <p:cNvSpPr txBox="1"/>
          <p:nvPr>
            <p:ph idx="12" type="sldNum"/>
          </p:nvPr>
        </p:nvSpPr>
        <p:spPr>
          <a:xfrm>
            <a:off x="11740453" y="6490758"/>
            <a:ext cx="344553" cy="23018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467">
                <a:solidFill>
                  <a:srgbClr val="FFFFFF"/>
                </a:solidFill>
                <a:latin typeface="Roboto"/>
                <a:ea typeface="Roboto"/>
                <a:cs typeface="Roboto"/>
                <a:sym typeface="Roboto"/>
              </a:defRPr>
            </a:lvl1pPr>
            <a:lvl2pPr indent="0" lvl="1" marL="0" marR="0" rtl="0" algn="ctr">
              <a:spcBef>
                <a:spcPts val="0"/>
              </a:spcBef>
              <a:buNone/>
              <a:defRPr b="1" sz="1467">
                <a:solidFill>
                  <a:srgbClr val="FFFFFF"/>
                </a:solidFill>
                <a:latin typeface="Roboto"/>
                <a:ea typeface="Roboto"/>
                <a:cs typeface="Roboto"/>
                <a:sym typeface="Roboto"/>
              </a:defRPr>
            </a:lvl2pPr>
            <a:lvl3pPr indent="0" lvl="2" marL="0" marR="0" rtl="0" algn="ctr">
              <a:spcBef>
                <a:spcPts val="0"/>
              </a:spcBef>
              <a:buNone/>
              <a:defRPr b="1" sz="1467">
                <a:solidFill>
                  <a:srgbClr val="FFFFFF"/>
                </a:solidFill>
                <a:latin typeface="Roboto"/>
                <a:ea typeface="Roboto"/>
                <a:cs typeface="Roboto"/>
                <a:sym typeface="Roboto"/>
              </a:defRPr>
            </a:lvl3pPr>
            <a:lvl4pPr indent="0" lvl="3" marL="0" marR="0" rtl="0" algn="ctr">
              <a:spcBef>
                <a:spcPts val="0"/>
              </a:spcBef>
              <a:buNone/>
              <a:defRPr b="1" sz="1467">
                <a:solidFill>
                  <a:srgbClr val="FFFFFF"/>
                </a:solidFill>
                <a:latin typeface="Roboto"/>
                <a:ea typeface="Roboto"/>
                <a:cs typeface="Roboto"/>
                <a:sym typeface="Roboto"/>
              </a:defRPr>
            </a:lvl4pPr>
            <a:lvl5pPr indent="0" lvl="4" marL="0" marR="0" rtl="0" algn="ctr">
              <a:spcBef>
                <a:spcPts val="0"/>
              </a:spcBef>
              <a:buNone/>
              <a:defRPr b="1" sz="1467">
                <a:solidFill>
                  <a:srgbClr val="FFFFFF"/>
                </a:solidFill>
                <a:latin typeface="Roboto"/>
                <a:ea typeface="Roboto"/>
                <a:cs typeface="Roboto"/>
                <a:sym typeface="Roboto"/>
              </a:defRPr>
            </a:lvl5pPr>
            <a:lvl6pPr indent="0" lvl="5" marL="0" marR="0" rtl="0" algn="ctr">
              <a:spcBef>
                <a:spcPts val="0"/>
              </a:spcBef>
              <a:buNone/>
              <a:defRPr b="1" sz="1467">
                <a:solidFill>
                  <a:srgbClr val="FFFFFF"/>
                </a:solidFill>
                <a:latin typeface="Roboto"/>
                <a:ea typeface="Roboto"/>
                <a:cs typeface="Roboto"/>
                <a:sym typeface="Roboto"/>
              </a:defRPr>
            </a:lvl6pPr>
            <a:lvl7pPr indent="0" lvl="6" marL="0" marR="0" rtl="0" algn="ctr">
              <a:spcBef>
                <a:spcPts val="0"/>
              </a:spcBef>
              <a:buNone/>
              <a:defRPr b="1" sz="1467">
                <a:solidFill>
                  <a:srgbClr val="FFFFFF"/>
                </a:solidFill>
                <a:latin typeface="Roboto"/>
                <a:ea typeface="Roboto"/>
                <a:cs typeface="Roboto"/>
                <a:sym typeface="Roboto"/>
              </a:defRPr>
            </a:lvl7pPr>
            <a:lvl8pPr indent="0" lvl="7" marL="0" marR="0" rtl="0" algn="ctr">
              <a:spcBef>
                <a:spcPts val="0"/>
              </a:spcBef>
              <a:buNone/>
              <a:defRPr b="1" sz="1467">
                <a:solidFill>
                  <a:srgbClr val="FFFFFF"/>
                </a:solidFill>
                <a:latin typeface="Roboto"/>
                <a:ea typeface="Roboto"/>
                <a:cs typeface="Roboto"/>
                <a:sym typeface="Roboto"/>
              </a:defRPr>
            </a:lvl8pPr>
            <a:lvl9pPr indent="0" lvl="8" marL="0" marR="0" rtl="0" algn="ctr">
              <a:spcBef>
                <a:spcPts val="0"/>
              </a:spcBef>
              <a:buNone/>
              <a:defRPr b="1" sz="1467">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17" name="Shape 117"/>
        <p:cNvGrpSpPr/>
        <p:nvPr/>
      </p:nvGrpSpPr>
      <p:grpSpPr>
        <a:xfrm>
          <a:off x="0" y="0"/>
          <a:ext cx="0" cy="0"/>
          <a:chOff x="0" y="0"/>
          <a:chExt cx="0" cy="0"/>
        </a:xfrm>
      </p:grpSpPr>
      <p:sp>
        <p:nvSpPr>
          <p:cNvPr id="118" name="Google Shape;118;p18"/>
          <p:cNvSpPr/>
          <p:nvPr/>
        </p:nvSpPr>
        <p:spPr>
          <a:xfrm>
            <a:off x="0" y="0"/>
            <a:ext cx="12192000" cy="6858000"/>
          </a:xfrm>
          <a:prstGeom prst="rect">
            <a:avLst/>
          </a:prstGeom>
          <a:solidFill>
            <a:schemeClr val="lt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pic>
        <p:nvPicPr>
          <p:cNvPr descr="saama_color.png" id="119" name="Google Shape;119;p18"/>
          <p:cNvPicPr preferRelativeResize="0"/>
          <p:nvPr/>
        </p:nvPicPr>
        <p:blipFill rotWithShape="1">
          <a:blip r:embed="rId2">
            <a:alphaModFix/>
          </a:blip>
          <a:srcRect b="0" l="0" r="0" t="0"/>
          <a:stretch/>
        </p:blipFill>
        <p:spPr>
          <a:xfrm>
            <a:off x="2397011" y="1949404"/>
            <a:ext cx="7397980" cy="2959192"/>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0" name="Shape 120"/>
        <p:cNvGrpSpPr/>
        <p:nvPr/>
      </p:nvGrpSpPr>
      <p:grpSpPr>
        <a:xfrm>
          <a:off x="0" y="0"/>
          <a:ext cx="0" cy="0"/>
          <a:chOff x="0" y="0"/>
          <a:chExt cx="0" cy="0"/>
        </a:xfrm>
      </p:grpSpPr>
      <p:sp>
        <p:nvSpPr>
          <p:cNvPr id="121" name="Google Shape;121;p19"/>
          <p:cNvSpPr txBox="1"/>
          <p:nvPr>
            <p:ph type="title"/>
          </p:nvPr>
        </p:nvSpPr>
        <p:spPr>
          <a:xfrm>
            <a:off x="1524000" y="1122362"/>
            <a:ext cx="9144000" cy="2387601"/>
          </a:xfrm>
          <a:prstGeom prst="rect">
            <a:avLst/>
          </a:prstGeom>
          <a:noFill/>
          <a:ln>
            <a:noFill/>
          </a:ln>
        </p:spPr>
        <p:txBody>
          <a:bodyPr anchorCtr="0" anchor="b" bIns="91425" lIns="91425" spcFirstLastPara="1" rIns="91425" wrap="square" tIns="91425">
            <a:noAutofit/>
          </a:bodyPr>
          <a:lstStyle>
            <a:lvl1pPr lvl="0" marR="0" rtl="0" algn="ctr">
              <a:spcBef>
                <a:spcPts val="0"/>
              </a:spcBef>
              <a:spcAft>
                <a:spcPts val="0"/>
              </a:spcAft>
              <a:buSzPts val="1400"/>
              <a:buNone/>
              <a:defRPr b="1" i="0" sz="6000" u="none" cap="none" strike="noStrike">
                <a:solidFill>
                  <a:srgbClr val="3E3E3E"/>
                </a:solidFill>
                <a:latin typeface="Roboto Slab"/>
                <a:ea typeface="Roboto Slab"/>
                <a:cs typeface="Roboto Slab"/>
                <a:sym typeface="Roboto Slab"/>
              </a:defRPr>
            </a:lvl1pPr>
            <a:lvl2pPr lvl="1"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2pPr>
            <a:lvl3pPr lvl="2"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3pPr>
            <a:lvl4pPr lvl="3"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4pPr>
            <a:lvl5pPr lvl="4"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5pPr>
            <a:lvl6pPr lvl="5"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6pPr>
            <a:lvl7pPr lvl="6"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7pPr>
            <a:lvl8pPr lvl="7"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8pPr>
            <a:lvl9pPr lvl="8"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9pPr>
          </a:lstStyle>
          <a:p/>
        </p:txBody>
      </p:sp>
      <p:sp>
        <p:nvSpPr>
          <p:cNvPr id="122" name="Google Shape;122;p19"/>
          <p:cNvSpPr txBox="1"/>
          <p:nvPr>
            <p:ph idx="1" type="body"/>
          </p:nvPr>
        </p:nvSpPr>
        <p:spPr>
          <a:xfrm>
            <a:off x="1524000" y="3602037"/>
            <a:ext cx="9144000" cy="1655763"/>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800"/>
              </a:spcBef>
              <a:spcAft>
                <a:spcPts val="0"/>
              </a:spcAft>
              <a:buClr>
                <a:schemeClr val="dk1"/>
              </a:buClr>
              <a:buSzPts val="2400"/>
              <a:buFont typeface="Arial"/>
              <a:buNone/>
              <a:defRPr b="0" i="0" sz="2400" u="none" cap="none" strike="noStrike">
                <a:solidFill>
                  <a:schemeClr val="dk1"/>
                </a:solidFill>
                <a:latin typeface="Roboto Slab Light"/>
                <a:ea typeface="Roboto Slab Light"/>
                <a:cs typeface="Roboto Slab Light"/>
                <a:sym typeface="Roboto Slab Light"/>
              </a:defRPr>
            </a:lvl1pPr>
            <a:lvl2pPr indent="-228600" lvl="1" marL="914400" marR="0" rtl="0" algn="ctr">
              <a:lnSpc>
                <a:spcPct val="150000"/>
              </a:lnSpc>
              <a:spcBef>
                <a:spcPts val="0"/>
              </a:spcBef>
              <a:spcAft>
                <a:spcPts val="0"/>
              </a:spcAft>
              <a:buClr>
                <a:schemeClr val="dk1"/>
              </a:buClr>
              <a:buSzPts val="2400"/>
              <a:buFont typeface="Arial"/>
              <a:buNone/>
              <a:defRPr b="0" i="0" sz="2400" u="none" cap="none" strike="noStrike">
                <a:solidFill>
                  <a:schemeClr val="dk1"/>
                </a:solidFill>
                <a:latin typeface="Roboto Slab Light"/>
                <a:ea typeface="Roboto Slab Light"/>
                <a:cs typeface="Roboto Slab Light"/>
                <a:sym typeface="Roboto Slab Light"/>
              </a:defRPr>
            </a:lvl2pPr>
            <a:lvl3pPr indent="-228600" lvl="2" marL="1371600" marR="0" rtl="0" algn="ctr">
              <a:lnSpc>
                <a:spcPct val="150000"/>
              </a:lnSpc>
              <a:spcBef>
                <a:spcPts val="480"/>
              </a:spcBef>
              <a:spcAft>
                <a:spcPts val="0"/>
              </a:spcAft>
              <a:buClr>
                <a:schemeClr val="dk1"/>
              </a:buClr>
              <a:buSzPts val="2400"/>
              <a:buFont typeface="Arial"/>
              <a:buNone/>
              <a:defRPr b="0" i="0" sz="2400" u="none" cap="none" strike="noStrike">
                <a:solidFill>
                  <a:schemeClr val="dk1"/>
                </a:solidFill>
                <a:latin typeface="Roboto Slab Light"/>
                <a:ea typeface="Roboto Slab Light"/>
                <a:cs typeface="Roboto Slab Light"/>
                <a:sym typeface="Roboto Slab Light"/>
              </a:defRPr>
            </a:lvl3pPr>
            <a:lvl4pPr indent="-228600" lvl="3" marL="1828800" marR="0" rtl="0" algn="ctr">
              <a:lnSpc>
                <a:spcPct val="150000"/>
              </a:lnSpc>
              <a:spcBef>
                <a:spcPts val="480"/>
              </a:spcBef>
              <a:spcAft>
                <a:spcPts val="0"/>
              </a:spcAft>
              <a:buClr>
                <a:schemeClr val="dk1"/>
              </a:buClr>
              <a:buSzPts val="2400"/>
              <a:buFont typeface="Arial"/>
              <a:buNone/>
              <a:defRPr b="0" i="0" sz="2400" u="none" cap="none" strike="noStrike">
                <a:solidFill>
                  <a:schemeClr val="dk1"/>
                </a:solidFill>
                <a:latin typeface="Roboto Slab Light"/>
                <a:ea typeface="Roboto Slab Light"/>
                <a:cs typeface="Roboto Slab Light"/>
                <a:sym typeface="Roboto Slab Light"/>
              </a:defRPr>
            </a:lvl4pPr>
            <a:lvl5pPr indent="-228600" lvl="4" marL="2286000" marR="0" rtl="0" algn="ctr">
              <a:lnSpc>
                <a:spcPct val="150000"/>
              </a:lnSpc>
              <a:spcBef>
                <a:spcPts val="480"/>
              </a:spcBef>
              <a:spcAft>
                <a:spcPts val="0"/>
              </a:spcAft>
              <a:buClr>
                <a:schemeClr val="dk1"/>
              </a:buClr>
              <a:buSzPts val="2400"/>
              <a:buFont typeface="Arial"/>
              <a:buNone/>
              <a:defRPr b="0" i="0" sz="2400" u="none" cap="none" strike="noStrike">
                <a:solidFill>
                  <a:schemeClr val="dk1"/>
                </a:solidFill>
                <a:latin typeface="Roboto Slab Light"/>
                <a:ea typeface="Roboto Slab Light"/>
                <a:cs typeface="Roboto Slab Light"/>
                <a:sym typeface="Roboto Slab Light"/>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9pPr>
          </a:lstStyle>
          <a:p/>
        </p:txBody>
      </p:sp>
      <p:sp>
        <p:nvSpPr>
          <p:cNvPr id="123" name="Google Shape;123;p19"/>
          <p:cNvSpPr txBox="1"/>
          <p:nvPr>
            <p:ph idx="12" type="sldNum"/>
          </p:nvPr>
        </p:nvSpPr>
        <p:spPr>
          <a:xfrm>
            <a:off x="11740453" y="6490758"/>
            <a:ext cx="344553" cy="23018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933">
                <a:solidFill>
                  <a:srgbClr val="FFFFFF"/>
                </a:solidFill>
                <a:latin typeface="Roboto"/>
                <a:ea typeface="Roboto"/>
                <a:cs typeface="Roboto"/>
                <a:sym typeface="Roboto"/>
              </a:defRPr>
            </a:lvl1pPr>
            <a:lvl2pPr indent="0" lvl="1" marL="0" marR="0" rtl="0" algn="ctr">
              <a:spcBef>
                <a:spcPts val="0"/>
              </a:spcBef>
              <a:buNone/>
              <a:defRPr b="1" sz="933">
                <a:solidFill>
                  <a:srgbClr val="FFFFFF"/>
                </a:solidFill>
                <a:latin typeface="Roboto"/>
                <a:ea typeface="Roboto"/>
                <a:cs typeface="Roboto"/>
                <a:sym typeface="Roboto"/>
              </a:defRPr>
            </a:lvl2pPr>
            <a:lvl3pPr indent="0" lvl="2" marL="0" marR="0" rtl="0" algn="ctr">
              <a:spcBef>
                <a:spcPts val="0"/>
              </a:spcBef>
              <a:buNone/>
              <a:defRPr b="1" sz="933">
                <a:solidFill>
                  <a:srgbClr val="FFFFFF"/>
                </a:solidFill>
                <a:latin typeface="Roboto"/>
                <a:ea typeface="Roboto"/>
                <a:cs typeface="Roboto"/>
                <a:sym typeface="Roboto"/>
              </a:defRPr>
            </a:lvl3pPr>
            <a:lvl4pPr indent="0" lvl="3" marL="0" marR="0" rtl="0" algn="ctr">
              <a:spcBef>
                <a:spcPts val="0"/>
              </a:spcBef>
              <a:buNone/>
              <a:defRPr b="1" sz="933">
                <a:solidFill>
                  <a:srgbClr val="FFFFFF"/>
                </a:solidFill>
                <a:latin typeface="Roboto"/>
                <a:ea typeface="Roboto"/>
                <a:cs typeface="Roboto"/>
                <a:sym typeface="Roboto"/>
              </a:defRPr>
            </a:lvl4pPr>
            <a:lvl5pPr indent="0" lvl="4" marL="0" marR="0" rtl="0" algn="ctr">
              <a:spcBef>
                <a:spcPts val="0"/>
              </a:spcBef>
              <a:buNone/>
              <a:defRPr b="1" sz="933">
                <a:solidFill>
                  <a:srgbClr val="FFFFFF"/>
                </a:solidFill>
                <a:latin typeface="Roboto"/>
                <a:ea typeface="Roboto"/>
                <a:cs typeface="Roboto"/>
                <a:sym typeface="Roboto"/>
              </a:defRPr>
            </a:lvl5pPr>
            <a:lvl6pPr indent="0" lvl="5" marL="0" marR="0" rtl="0" algn="ctr">
              <a:spcBef>
                <a:spcPts val="0"/>
              </a:spcBef>
              <a:buNone/>
              <a:defRPr b="1" sz="933">
                <a:solidFill>
                  <a:srgbClr val="FFFFFF"/>
                </a:solidFill>
                <a:latin typeface="Roboto"/>
                <a:ea typeface="Roboto"/>
                <a:cs typeface="Roboto"/>
                <a:sym typeface="Roboto"/>
              </a:defRPr>
            </a:lvl6pPr>
            <a:lvl7pPr indent="0" lvl="6" marL="0" marR="0" rtl="0" algn="ctr">
              <a:spcBef>
                <a:spcPts val="0"/>
              </a:spcBef>
              <a:buNone/>
              <a:defRPr b="1" sz="933">
                <a:solidFill>
                  <a:srgbClr val="FFFFFF"/>
                </a:solidFill>
                <a:latin typeface="Roboto"/>
                <a:ea typeface="Roboto"/>
                <a:cs typeface="Roboto"/>
                <a:sym typeface="Roboto"/>
              </a:defRPr>
            </a:lvl7pPr>
            <a:lvl8pPr indent="0" lvl="7" marL="0" marR="0" rtl="0" algn="ctr">
              <a:spcBef>
                <a:spcPts val="0"/>
              </a:spcBef>
              <a:buNone/>
              <a:defRPr b="1" sz="933">
                <a:solidFill>
                  <a:srgbClr val="FFFFFF"/>
                </a:solidFill>
                <a:latin typeface="Roboto"/>
                <a:ea typeface="Roboto"/>
                <a:cs typeface="Roboto"/>
                <a:sym typeface="Roboto"/>
              </a:defRPr>
            </a:lvl8pPr>
            <a:lvl9pPr indent="0" lvl="8" marL="0" marR="0" rtl="0" algn="ctr">
              <a:spcBef>
                <a:spcPts val="0"/>
              </a:spcBef>
              <a:buNone/>
              <a:defRPr b="1" sz="933">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4" name="Shape 24"/>
        <p:cNvGrpSpPr/>
        <p:nvPr/>
      </p:nvGrpSpPr>
      <p:grpSpPr>
        <a:xfrm>
          <a:off x="0" y="0"/>
          <a:ext cx="0" cy="0"/>
          <a:chOff x="0" y="0"/>
          <a:chExt cx="0" cy="0"/>
        </a:xfrm>
      </p:grpSpPr>
      <p:sp>
        <p:nvSpPr>
          <p:cNvPr id="25" name="Google Shape;25;p3"/>
          <p:cNvSpPr txBox="1"/>
          <p:nvPr>
            <p:ph type="title"/>
          </p:nvPr>
        </p:nvSpPr>
        <p:spPr>
          <a:xfrm>
            <a:off x="1128889" y="422893"/>
            <a:ext cx="10956117" cy="868363"/>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1" i="0" sz="3200" u="none" cap="none" strike="noStrike">
                <a:solidFill>
                  <a:schemeClr val="dk1"/>
                </a:solidFill>
                <a:latin typeface="Roboto Slab"/>
                <a:ea typeface="Roboto Slab"/>
                <a:cs typeface="Roboto Slab"/>
                <a:sym typeface="Roboto Slab"/>
              </a:defRPr>
            </a:lvl1pPr>
            <a:lvl2pPr lvl="1"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2pPr>
            <a:lvl3pPr lvl="2"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3pPr>
            <a:lvl4pPr lvl="3"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4pPr>
            <a:lvl5pPr lvl="4"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5pPr>
            <a:lvl6pPr lvl="5"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6pPr>
            <a:lvl7pPr lvl="6"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7pPr>
            <a:lvl8pPr lvl="7"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8pPr>
            <a:lvl9pPr lvl="8"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9pPr>
          </a:lstStyle>
          <a:p/>
        </p:txBody>
      </p:sp>
      <p:sp>
        <p:nvSpPr>
          <p:cNvPr id="26" name="Google Shape;26;p3"/>
          <p:cNvSpPr txBox="1"/>
          <p:nvPr>
            <p:ph idx="1" type="body"/>
          </p:nvPr>
        </p:nvSpPr>
        <p:spPr>
          <a:xfrm>
            <a:off x="1128888" y="1422400"/>
            <a:ext cx="10972800" cy="4999656"/>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800"/>
              </a:spcBef>
              <a:spcAft>
                <a:spcPts val="0"/>
              </a:spcAft>
              <a:buClr>
                <a:schemeClr val="dk1"/>
              </a:buClr>
              <a:buSzPts val="2400"/>
              <a:buFont typeface="Arial"/>
              <a:buNone/>
              <a:defRPr b="1" i="0" sz="2400" u="none" cap="none" strike="noStrike">
                <a:solidFill>
                  <a:schemeClr val="dk1"/>
                </a:solidFill>
                <a:latin typeface="Roboto Slab Light"/>
                <a:ea typeface="Roboto Slab Light"/>
                <a:cs typeface="Roboto Slab Light"/>
                <a:sym typeface="Roboto Slab Light"/>
              </a:defRPr>
            </a:lvl1pPr>
            <a:lvl2pPr indent="-364045" lvl="1" marL="914400" marR="0" rtl="0" algn="l">
              <a:lnSpc>
                <a:spcPct val="100000"/>
              </a:lnSpc>
              <a:spcBef>
                <a:spcPts val="0"/>
              </a:spcBef>
              <a:spcAft>
                <a:spcPts val="0"/>
              </a:spcAft>
              <a:buClr>
                <a:schemeClr val="dk1"/>
              </a:buClr>
              <a:buSzPts val="2133"/>
              <a:buFont typeface="Arial"/>
              <a:buChar char="–"/>
              <a:defRPr b="0" i="0" sz="2133" u="none" cap="none" strike="noStrike">
                <a:solidFill>
                  <a:schemeClr val="dk1"/>
                </a:solidFill>
                <a:latin typeface="Roboto Slab Light"/>
                <a:ea typeface="Roboto Slab Light"/>
                <a:cs typeface="Roboto Slab Light"/>
                <a:sym typeface="Roboto Slab Light"/>
              </a:defRPr>
            </a:lvl2pPr>
            <a:lvl3pPr indent="-381000" lvl="2" marL="1371600" marR="0" rtl="0" algn="l">
              <a:lnSpc>
                <a:spcPct val="150000"/>
              </a:lnSpc>
              <a:spcBef>
                <a:spcPts val="480"/>
              </a:spcBef>
              <a:spcAft>
                <a:spcPts val="0"/>
              </a:spcAft>
              <a:buClr>
                <a:schemeClr val="dk1"/>
              </a:buClr>
              <a:buSzPts val="2400"/>
              <a:buFont typeface="Arial"/>
              <a:buChar char="•"/>
              <a:defRPr b="0" i="0" sz="2400" u="none" cap="none" strike="noStrike">
                <a:solidFill>
                  <a:schemeClr val="dk1"/>
                </a:solidFill>
                <a:latin typeface="Roboto Slab Light"/>
                <a:ea typeface="Roboto Slab Light"/>
                <a:cs typeface="Roboto Slab Light"/>
                <a:sym typeface="Roboto Slab Light"/>
              </a:defRPr>
            </a:lvl3pPr>
            <a:lvl4pPr indent="-381000" lvl="3" marL="1828800" marR="0" rtl="0" algn="l">
              <a:lnSpc>
                <a:spcPct val="150000"/>
              </a:lnSpc>
              <a:spcBef>
                <a:spcPts val="480"/>
              </a:spcBef>
              <a:spcAft>
                <a:spcPts val="0"/>
              </a:spcAft>
              <a:buClr>
                <a:schemeClr val="dk1"/>
              </a:buClr>
              <a:buSzPts val="2400"/>
              <a:buFont typeface="Arial"/>
              <a:buChar char="–"/>
              <a:defRPr b="0" i="0" sz="2400" u="none" cap="none" strike="noStrike">
                <a:solidFill>
                  <a:schemeClr val="dk1"/>
                </a:solidFill>
                <a:latin typeface="Roboto Slab Light"/>
                <a:ea typeface="Roboto Slab Light"/>
                <a:cs typeface="Roboto Slab Light"/>
                <a:sym typeface="Roboto Slab Light"/>
              </a:defRPr>
            </a:lvl4pPr>
            <a:lvl5pPr indent="-381000" lvl="4" marL="2286000" marR="0" rtl="0" algn="l">
              <a:lnSpc>
                <a:spcPct val="150000"/>
              </a:lnSpc>
              <a:spcBef>
                <a:spcPts val="480"/>
              </a:spcBef>
              <a:spcAft>
                <a:spcPts val="0"/>
              </a:spcAft>
              <a:buClr>
                <a:schemeClr val="dk1"/>
              </a:buClr>
              <a:buSzPts val="2400"/>
              <a:buFont typeface="Arial"/>
              <a:buChar char="»"/>
              <a:defRPr b="0" i="0" sz="2400" u="none" cap="none" strike="noStrike">
                <a:solidFill>
                  <a:schemeClr val="dk1"/>
                </a:solidFill>
                <a:latin typeface="Roboto Slab Light"/>
                <a:ea typeface="Roboto Slab Light"/>
                <a:cs typeface="Roboto Slab Light"/>
                <a:sym typeface="Roboto Slab Light"/>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9pPr>
          </a:lstStyle>
          <a:p/>
        </p:txBody>
      </p:sp>
      <p:sp>
        <p:nvSpPr>
          <p:cNvPr id="27" name="Google Shape;27;p3"/>
          <p:cNvSpPr txBox="1"/>
          <p:nvPr>
            <p:ph idx="12" type="sldNum"/>
          </p:nvPr>
        </p:nvSpPr>
        <p:spPr>
          <a:xfrm>
            <a:off x="11740453" y="6502047"/>
            <a:ext cx="344553" cy="23018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933" u="none" cap="none" strike="noStrike">
                <a:solidFill>
                  <a:srgbClr val="FFFFFF"/>
                </a:solidFill>
                <a:latin typeface="Roboto"/>
                <a:ea typeface="Roboto"/>
                <a:cs typeface="Roboto"/>
                <a:sym typeface="Roboto"/>
              </a:defRPr>
            </a:lvl1pPr>
            <a:lvl2pPr indent="0" lvl="1" marL="0" marR="0" rtl="0" algn="ctr">
              <a:spcBef>
                <a:spcPts val="0"/>
              </a:spcBef>
              <a:buNone/>
              <a:defRPr b="1" i="0" sz="933" u="none" cap="none" strike="noStrike">
                <a:solidFill>
                  <a:srgbClr val="FFFFFF"/>
                </a:solidFill>
                <a:latin typeface="Roboto"/>
                <a:ea typeface="Roboto"/>
                <a:cs typeface="Roboto"/>
                <a:sym typeface="Roboto"/>
              </a:defRPr>
            </a:lvl2pPr>
            <a:lvl3pPr indent="0" lvl="2" marL="0" marR="0" rtl="0" algn="ctr">
              <a:spcBef>
                <a:spcPts val="0"/>
              </a:spcBef>
              <a:buNone/>
              <a:defRPr b="1" i="0" sz="933" u="none" cap="none" strike="noStrike">
                <a:solidFill>
                  <a:srgbClr val="FFFFFF"/>
                </a:solidFill>
                <a:latin typeface="Roboto"/>
                <a:ea typeface="Roboto"/>
                <a:cs typeface="Roboto"/>
                <a:sym typeface="Roboto"/>
              </a:defRPr>
            </a:lvl3pPr>
            <a:lvl4pPr indent="0" lvl="3" marL="0" marR="0" rtl="0" algn="ctr">
              <a:spcBef>
                <a:spcPts val="0"/>
              </a:spcBef>
              <a:buNone/>
              <a:defRPr b="1" i="0" sz="933" u="none" cap="none" strike="noStrike">
                <a:solidFill>
                  <a:srgbClr val="FFFFFF"/>
                </a:solidFill>
                <a:latin typeface="Roboto"/>
                <a:ea typeface="Roboto"/>
                <a:cs typeface="Roboto"/>
                <a:sym typeface="Roboto"/>
              </a:defRPr>
            </a:lvl4pPr>
            <a:lvl5pPr indent="0" lvl="4" marL="0" marR="0" rtl="0" algn="ctr">
              <a:spcBef>
                <a:spcPts val="0"/>
              </a:spcBef>
              <a:buNone/>
              <a:defRPr b="1" i="0" sz="933" u="none" cap="none" strike="noStrike">
                <a:solidFill>
                  <a:srgbClr val="FFFFFF"/>
                </a:solidFill>
                <a:latin typeface="Roboto"/>
                <a:ea typeface="Roboto"/>
                <a:cs typeface="Roboto"/>
                <a:sym typeface="Roboto"/>
              </a:defRPr>
            </a:lvl5pPr>
            <a:lvl6pPr indent="0" lvl="5" marL="0" marR="0" rtl="0" algn="ctr">
              <a:spcBef>
                <a:spcPts val="0"/>
              </a:spcBef>
              <a:buNone/>
              <a:defRPr b="1" i="0" sz="933" u="none" cap="none" strike="noStrike">
                <a:solidFill>
                  <a:srgbClr val="FFFFFF"/>
                </a:solidFill>
                <a:latin typeface="Roboto"/>
                <a:ea typeface="Roboto"/>
                <a:cs typeface="Roboto"/>
                <a:sym typeface="Roboto"/>
              </a:defRPr>
            </a:lvl6pPr>
            <a:lvl7pPr indent="0" lvl="6" marL="0" marR="0" rtl="0" algn="ctr">
              <a:spcBef>
                <a:spcPts val="0"/>
              </a:spcBef>
              <a:buNone/>
              <a:defRPr b="1" i="0" sz="933" u="none" cap="none" strike="noStrike">
                <a:solidFill>
                  <a:srgbClr val="FFFFFF"/>
                </a:solidFill>
                <a:latin typeface="Roboto"/>
                <a:ea typeface="Roboto"/>
                <a:cs typeface="Roboto"/>
                <a:sym typeface="Roboto"/>
              </a:defRPr>
            </a:lvl7pPr>
            <a:lvl8pPr indent="0" lvl="7" marL="0" marR="0" rtl="0" algn="ctr">
              <a:spcBef>
                <a:spcPts val="0"/>
              </a:spcBef>
              <a:buNone/>
              <a:defRPr b="1" i="0" sz="933" u="none" cap="none" strike="noStrike">
                <a:solidFill>
                  <a:srgbClr val="FFFFFF"/>
                </a:solidFill>
                <a:latin typeface="Roboto"/>
                <a:ea typeface="Roboto"/>
                <a:cs typeface="Roboto"/>
                <a:sym typeface="Roboto"/>
              </a:defRPr>
            </a:lvl8pPr>
            <a:lvl9pPr indent="0" lvl="8" marL="0" marR="0" rtl="0" algn="ctr">
              <a:spcBef>
                <a:spcPts val="0"/>
              </a:spcBef>
              <a:buNone/>
              <a:defRPr b="1" i="0" sz="933"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8" name="Shape 28"/>
        <p:cNvGrpSpPr/>
        <p:nvPr/>
      </p:nvGrpSpPr>
      <p:grpSpPr>
        <a:xfrm>
          <a:off x="0" y="0"/>
          <a:ext cx="0" cy="0"/>
          <a:chOff x="0" y="0"/>
          <a:chExt cx="0" cy="0"/>
        </a:xfrm>
      </p:grpSpPr>
      <p:sp>
        <p:nvSpPr>
          <p:cNvPr id="29" name="Google Shape;29;p4"/>
          <p:cNvSpPr txBox="1"/>
          <p:nvPr>
            <p:ph type="title"/>
          </p:nvPr>
        </p:nvSpPr>
        <p:spPr>
          <a:xfrm>
            <a:off x="1128980" y="168894"/>
            <a:ext cx="10445324" cy="868362"/>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1" i="0" sz="2666" u="none" cap="none" strike="noStrike">
                <a:solidFill>
                  <a:schemeClr val="dk1"/>
                </a:solidFill>
                <a:latin typeface="Roboto Slab"/>
                <a:ea typeface="Roboto Slab"/>
                <a:cs typeface="Roboto Slab"/>
                <a:sym typeface="Roboto Slab"/>
              </a:defRPr>
            </a:lvl1pPr>
            <a:lvl2pPr lvl="1"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2pPr>
            <a:lvl3pPr lvl="2"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3pPr>
            <a:lvl4pPr lvl="3"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4pPr>
            <a:lvl5pPr lvl="4"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5pPr>
            <a:lvl6pPr lvl="5"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6pPr>
            <a:lvl7pPr lvl="6"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7pPr>
            <a:lvl8pPr lvl="7"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8pPr>
            <a:lvl9pPr lvl="8"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0" name="Shape 30"/>
        <p:cNvGrpSpPr/>
        <p:nvPr/>
      </p:nvGrpSpPr>
      <p:grpSpPr>
        <a:xfrm>
          <a:off x="0" y="0"/>
          <a:ext cx="0" cy="0"/>
          <a:chOff x="0" y="0"/>
          <a:chExt cx="0" cy="0"/>
        </a:xfrm>
      </p:grpSpPr>
      <p:sp>
        <p:nvSpPr>
          <p:cNvPr id="31" name="Google Shape;31;p5"/>
          <p:cNvSpPr txBox="1"/>
          <p:nvPr>
            <p:ph idx="12" type="sldNum"/>
          </p:nvPr>
        </p:nvSpPr>
        <p:spPr>
          <a:xfrm>
            <a:off x="11740453" y="6490758"/>
            <a:ext cx="344553" cy="23018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467">
                <a:solidFill>
                  <a:srgbClr val="FFFFFF"/>
                </a:solidFill>
                <a:latin typeface="Roboto"/>
                <a:ea typeface="Roboto"/>
                <a:cs typeface="Roboto"/>
                <a:sym typeface="Roboto"/>
              </a:defRPr>
            </a:lvl1pPr>
            <a:lvl2pPr indent="0" lvl="1" marL="0" marR="0" rtl="0" algn="ctr">
              <a:spcBef>
                <a:spcPts val="0"/>
              </a:spcBef>
              <a:buNone/>
              <a:defRPr b="1" sz="1467">
                <a:solidFill>
                  <a:srgbClr val="FFFFFF"/>
                </a:solidFill>
                <a:latin typeface="Roboto"/>
                <a:ea typeface="Roboto"/>
                <a:cs typeface="Roboto"/>
                <a:sym typeface="Roboto"/>
              </a:defRPr>
            </a:lvl2pPr>
            <a:lvl3pPr indent="0" lvl="2" marL="0" marR="0" rtl="0" algn="ctr">
              <a:spcBef>
                <a:spcPts val="0"/>
              </a:spcBef>
              <a:buNone/>
              <a:defRPr b="1" sz="1467">
                <a:solidFill>
                  <a:srgbClr val="FFFFFF"/>
                </a:solidFill>
                <a:latin typeface="Roboto"/>
                <a:ea typeface="Roboto"/>
                <a:cs typeface="Roboto"/>
                <a:sym typeface="Roboto"/>
              </a:defRPr>
            </a:lvl3pPr>
            <a:lvl4pPr indent="0" lvl="3" marL="0" marR="0" rtl="0" algn="ctr">
              <a:spcBef>
                <a:spcPts val="0"/>
              </a:spcBef>
              <a:buNone/>
              <a:defRPr b="1" sz="1467">
                <a:solidFill>
                  <a:srgbClr val="FFFFFF"/>
                </a:solidFill>
                <a:latin typeface="Roboto"/>
                <a:ea typeface="Roboto"/>
                <a:cs typeface="Roboto"/>
                <a:sym typeface="Roboto"/>
              </a:defRPr>
            </a:lvl4pPr>
            <a:lvl5pPr indent="0" lvl="4" marL="0" marR="0" rtl="0" algn="ctr">
              <a:spcBef>
                <a:spcPts val="0"/>
              </a:spcBef>
              <a:buNone/>
              <a:defRPr b="1" sz="1467">
                <a:solidFill>
                  <a:srgbClr val="FFFFFF"/>
                </a:solidFill>
                <a:latin typeface="Roboto"/>
                <a:ea typeface="Roboto"/>
                <a:cs typeface="Roboto"/>
                <a:sym typeface="Roboto"/>
              </a:defRPr>
            </a:lvl5pPr>
            <a:lvl6pPr indent="0" lvl="5" marL="0" marR="0" rtl="0" algn="ctr">
              <a:spcBef>
                <a:spcPts val="0"/>
              </a:spcBef>
              <a:buNone/>
              <a:defRPr b="1" sz="1467">
                <a:solidFill>
                  <a:srgbClr val="FFFFFF"/>
                </a:solidFill>
                <a:latin typeface="Roboto"/>
                <a:ea typeface="Roboto"/>
                <a:cs typeface="Roboto"/>
                <a:sym typeface="Roboto"/>
              </a:defRPr>
            </a:lvl6pPr>
            <a:lvl7pPr indent="0" lvl="6" marL="0" marR="0" rtl="0" algn="ctr">
              <a:spcBef>
                <a:spcPts val="0"/>
              </a:spcBef>
              <a:buNone/>
              <a:defRPr b="1" sz="1467">
                <a:solidFill>
                  <a:srgbClr val="FFFFFF"/>
                </a:solidFill>
                <a:latin typeface="Roboto"/>
                <a:ea typeface="Roboto"/>
                <a:cs typeface="Roboto"/>
                <a:sym typeface="Roboto"/>
              </a:defRPr>
            </a:lvl7pPr>
            <a:lvl8pPr indent="0" lvl="7" marL="0" marR="0" rtl="0" algn="ctr">
              <a:spcBef>
                <a:spcPts val="0"/>
              </a:spcBef>
              <a:buNone/>
              <a:defRPr b="1" sz="1467">
                <a:solidFill>
                  <a:srgbClr val="FFFFFF"/>
                </a:solidFill>
                <a:latin typeface="Roboto"/>
                <a:ea typeface="Roboto"/>
                <a:cs typeface="Roboto"/>
                <a:sym typeface="Roboto"/>
              </a:defRPr>
            </a:lvl8pPr>
            <a:lvl9pPr indent="0" lvl="8" marL="0" marR="0" rtl="0" algn="ctr">
              <a:spcBef>
                <a:spcPts val="0"/>
              </a:spcBef>
              <a:buNone/>
              <a:defRPr b="1" sz="1467">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32" name="Shape 32"/>
        <p:cNvGrpSpPr/>
        <p:nvPr/>
      </p:nvGrpSpPr>
      <p:grpSpPr>
        <a:xfrm>
          <a:off x="0" y="0"/>
          <a:ext cx="0" cy="0"/>
          <a:chOff x="0" y="0"/>
          <a:chExt cx="0" cy="0"/>
        </a:xfrm>
      </p:grpSpPr>
      <p:sp>
        <p:nvSpPr>
          <p:cNvPr id="33" name="Google Shape;33;p6"/>
          <p:cNvSpPr/>
          <p:nvPr/>
        </p:nvSpPr>
        <p:spPr>
          <a:xfrm>
            <a:off x="0" y="1"/>
            <a:ext cx="12192000" cy="1089025"/>
          </a:xfrm>
          <a:prstGeom prst="rect">
            <a:avLst/>
          </a:prstGeom>
          <a:gradFill>
            <a:gsLst>
              <a:gs pos="0">
                <a:schemeClr val="lt1"/>
              </a:gs>
              <a:gs pos="50000">
                <a:srgbClr val="FFFFFF">
                  <a:alpha val="69803"/>
                </a:srgbClr>
              </a:gs>
              <a:gs pos="95000">
                <a:srgbClr val="FFFFFF">
                  <a:alpha val="32941"/>
                </a:srgbClr>
              </a:gs>
              <a:gs pos="100000">
                <a:srgbClr val="FFFFFF">
                  <a:alpha val="32941"/>
                </a:srgbClr>
              </a:gs>
            </a:gsLst>
            <a:lin ang="5400000" scaled="0"/>
          </a:gradFill>
          <a:ln>
            <a:noFill/>
          </a:ln>
        </p:spPr>
        <p:txBody>
          <a:bodyPr anchorCtr="0" anchor="ctr" bIns="45700" lIns="731500" spcFirstLastPara="1" rIns="91425" wrap="square" tIns="45700">
            <a:noAutofit/>
          </a:bodyPr>
          <a:lstStyle/>
          <a:p>
            <a:pPr indent="0" lvl="0" marL="0" marR="0" rtl="0" algn="ctr">
              <a:spcBef>
                <a:spcPts val="0"/>
              </a:spcBef>
              <a:spcAft>
                <a:spcPts val="0"/>
              </a:spcAft>
              <a:buNone/>
            </a:pPr>
            <a:r>
              <a:t/>
            </a:r>
            <a:endParaRPr b="1" sz="2400">
              <a:solidFill>
                <a:srgbClr val="FFFFFF"/>
              </a:solidFill>
              <a:latin typeface="Arial"/>
              <a:ea typeface="Arial"/>
              <a:cs typeface="Arial"/>
              <a:sym typeface="Arial"/>
            </a:endParaRPr>
          </a:p>
        </p:txBody>
      </p:sp>
      <p:sp>
        <p:nvSpPr>
          <p:cNvPr id="34" name="Google Shape;34;p6"/>
          <p:cNvSpPr txBox="1"/>
          <p:nvPr>
            <p:ph type="title"/>
          </p:nvPr>
        </p:nvSpPr>
        <p:spPr>
          <a:xfrm>
            <a:off x="757766" y="285751"/>
            <a:ext cx="10837335" cy="601663"/>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1" i="0" sz="2500" u="none" cap="none" strike="noStrike">
                <a:solidFill>
                  <a:srgbClr val="3E3E3E"/>
                </a:solidFill>
                <a:latin typeface="Roboto Slab"/>
                <a:ea typeface="Roboto Slab"/>
                <a:cs typeface="Roboto Slab"/>
                <a:sym typeface="Roboto Slab"/>
              </a:defRPr>
            </a:lvl1pPr>
            <a:lvl2pPr lvl="1"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2pPr>
            <a:lvl3pPr lvl="2"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3pPr>
            <a:lvl4pPr lvl="3"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4pPr>
            <a:lvl5pPr lvl="4"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5pPr>
            <a:lvl6pPr lvl="5"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6pPr>
            <a:lvl7pPr lvl="6"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7pPr>
            <a:lvl8pPr lvl="7"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8pPr>
            <a:lvl9pPr lvl="8"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9pPr>
          </a:lstStyle>
          <a:p/>
        </p:txBody>
      </p:sp>
      <p:sp>
        <p:nvSpPr>
          <p:cNvPr id="35" name="Google Shape;35;p6"/>
          <p:cNvSpPr txBox="1"/>
          <p:nvPr>
            <p:ph idx="12" type="sldNum"/>
          </p:nvPr>
        </p:nvSpPr>
        <p:spPr>
          <a:xfrm>
            <a:off x="11480801" y="6400800"/>
            <a:ext cx="440521" cy="26035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sz="2000">
                <a:solidFill>
                  <a:srgbClr val="7F7F7F"/>
                </a:solidFill>
                <a:latin typeface="Calibri"/>
                <a:ea typeface="Calibri"/>
                <a:cs typeface="Calibri"/>
                <a:sym typeface="Calibri"/>
              </a:defRPr>
            </a:lvl1pPr>
            <a:lvl2pPr indent="0" lvl="1" marL="0" marR="0" rtl="0" algn="r">
              <a:spcBef>
                <a:spcPts val="0"/>
              </a:spcBef>
              <a:buNone/>
              <a:defRPr b="0" sz="2000">
                <a:solidFill>
                  <a:srgbClr val="7F7F7F"/>
                </a:solidFill>
                <a:latin typeface="Calibri"/>
                <a:ea typeface="Calibri"/>
                <a:cs typeface="Calibri"/>
                <a:sym typeface="Calibri"/>
              </a:defRPr>
            </a:lvl2pPr>
            <a:lvl3pPr indent="0" lvl="2" marL="0" marR="0" rtl="0" algn="r">
              <a:spcBef>
                <a:spcPts val="0"/>
              </a:spcBef>
              <a:buNone/>
              <a:defRPr b="0" sz="2000">
                <a:solidFill>
                  <a:srgbClr val="7F7F7F"/>
                </a:solidFill>
                <a:latin typeface="Calibri"/>
                <a:ea typeface="Calibri"/>
                <a:cs typeface="Calibri"/>
                <a:sym typeface="Calibri"/>
              </a:defRPr>
            </a:lvl3pPr>
            <a:lvl4pPr indent="0" lvl="3" marL="0" marR="0" rtl="0" algn="r">
              <a:spcBef>
                <a:spcPts val="0"/>
              </a:spcBef>
              <a:buNone/>
              <a:defRPr b="0" sz="2000">
                <a:solidFill>
                  <a:srgbClr val="7F7F7F"/>
                </a:solidFill>
                <a:latin typeface="Calibri"/>
                <a:ea typeface="Calibri"/>
                <a:cs typeface="Calibri"/>
                <a:sym typeface="Calibri"/>
              </a:defRPr>
            </a:lvl4pPr>
            <a:lvl5pPr indent="0" lvl="4" marL="0" marR="0" rtl="0" algn="r">
              <a:spcBef>
                <a:spcPts val="0"/>
              </a:spcBef>
              <a:buNone/>
              <a:defRPr b="0" sz="2000">
                <a:solidFill>
                  <a:srgbClr val="7F7F7F"/>
                </a:solidFill>
                <a:latin typeface="Calibri"/>
                <a:ea typeface="Calibri"/>
                <a:cs typeface="Calibri"/>
                <a:sym typeface="Calibri"/>
              </a:defRPr>
            </a:lvl5pPr>
            <a:lvl6pPr indent="0" lvl="5" marL="0" marR="0" rtl="0" algn="r">
              <a:spcBef>
                <a:spcPts val="0"/>
              </a:spcBef>
              <a:buNone/>
              <a:defRPr b="0" sz="2000">
                <a:solidFill>
                  <a:srgbClr val="7F7F7F"/>
                </a:solidFill>
                <a:latin typeface="Calibri"/>
                <a:ea typeface="Calibri"/>
                <a:cs typeface="Calibri"/>
                <a:sym typeface="Calibri"/>
              </a:defRPr>
            </a:lvl6pPr>
            <a:lvl7pPr indent="0" lvl="6" marL="0" marR="0" rtl="0" algn="r">
              <a:spcBef>
                <a:spcPts val="0"/>
              </a:spcBef>
              <a:buNone/>
              <a:defRPr b="0" sz="2000">
                <a:solidFill>
                  <a:srgbClr val="7F7F7F"/>
                </a:solidFill>
                <a:latin typeface="Calibri"/>
                <a:ea typeface="Calibri"/>
                <a:cs typeface="Calibri"/>
                <a:sym typeface="Calibri"/>
              </a:defRPr>
            </a:lvl7pPr>
            <a:lvl8pPr indent="0" lvl="7" marL="0" marR="0" rtl="0" algn="r">
              <a:spcBef>
                <a:spcPts val="0"/>
              </a:spcBef>
              <a:buNone/>
              <a:defRPr b="0" sz="2000">
                <a:solidFill>
                  <a:srgbClr val="7F7F7F"/>
                </a:solidFill>
                <a:latin typeface="Calibri"/>
                <a:ea typeface="Calibri"/>
                <a:cs typeface="Calibri"/>
                <a:sym typeface="Calibri"/>
              </a:defRPr>
            </a:lvl8pPr>
            <a:lvl9pPr indent="0" lvl="8" marL="0" marR="0" rtl="0" algn="r">
              <a:spcBef>
                <a:spcPts val="0"/>
              </a:spcBef>
              <a:buNone/>
              <a:defRPr b="0" sz="2000">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36" name="Shape 36"/>
        <p:cNvGrpSpPr/>
        <p:nvPr/>
      </p:nvGrpSpPr>
      <p:grpSpPr>
        <a:xfrm>
          <a:off x="0" y="0"/>
          <a:ext cx="0" cy="0"/>
          <a:chOff x="0" y="0"/>
          <a:chExt cx="0" cy="0"/>
        </a:xfrm>
      </p:grpSpPr>
      <p:sp>
        <p:nvSpPr>
          <p:cNvPr id="37" name="Google Shape;37;p7"/>
          <p:cNvSpPr txBox="1"/>
          <p:nvPr>
            <p:ph idx="12" type="sldNum"/>
          </p:nvPr>
        </p:nvSpPr>
        <p:spPr>
          <a:xfrm>
            <a:off x="11740453" y="6502047"/>
            <a:ext cx="344553" cy="23018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933">
                <a:solidFill>
                  <a:srgbClr val="FFFFFF"/>
                </a:solidFill>
                <a:latin typeface="Roboto"/>
                <a:ea typeface="Roboto"/>
                <a:cs typeface="Roboto"/>
                <a:sym typeface="Roboto"/>
              </a:defRPr>
            </a:lvl1pPr>
            <a:lvl2pPr indent="0" lvl="1" marL="0" marR="0" rtl="0" algn="ctr">
              <a:spcBef>
                <a:spcPts val="0"/>
              </a:spcBef>
              <a:buNone/>
              <a:defRPr b="1" sz="933">
                <a:solidFill>
                  <a:srgbClr val="FFFFFF"/>
                </a:solidFill>
                <a:latin typeface="Roboto"/>
                <a:ea typeface="Roboto"/>
                <a:cs typeface="Roboto"/>
                <a:sym typeface="Roboto"/>
              </a:defRPr>
            </a:lvl2pPr>
            <a:lvl3pPr indent="0" lvl="2" marL="0" marR="0" rtl="0" algn="ctr">
              <a:spcBef>
                <a:spcPts val="0"/>
              </a:spcBef>
              <a:buNone/>
              <a:defRPr b="1" sz="933">
                <a:solidFill>
                  <a:srgbClr val="FFFFFF"/>
                </a:solidFill>
                <a:latin typeface="Roboto"/>
                <a:ea typeface="Roboto"/>
                <a:cs typeface="Roboto"/>
                <a:sym typeface="Roboto"/>
              </a:defRPr>
            </a:lvl3pPr>
            <a:lvl4pPr indent="0" lvl="3" marL="0" marR="0" rtl="0" algn="ctr">
              <a:spcBef>
                <a:spcPts val="0"/>
              </a:spcBef>
              <a:buNone/>
              <a:defRPr b="1" sz="933">
                <a:solidFill>
                  <a:srgbClr val="FFFFFF"/>
                </a:solidFill>
                <a:latin typeface="Roboto"/>
                <a:ea typeface="Roboto"/>
                <a:cs typeface="Roboto"/>
                <a:sym typeface="Roboto"/>
              </a:defRPr>
            </a:lvl4pPr>
            <a:lvl5pPr indent="0" lvl="4" marL="0" marR="0" rtl="0" algn="ctr">
              <a:spcBef>
                <a:spcPts val="0"/>
              </a:spcBef>
              <a:buNone/>
              <a:defRPr b="1" sz="933">
                <a:solidFill>
                  <a:srgbClr val="FFFFFF"/>
                </a:solidFill>
                <a:latin typeface="Roboto"/>
                <a:ea typeface="Roboto"/>
                <a:cs typeface="Roboto"/>
                <a:sym typeface="Roboto"/>
              </a:defRPr>
            </a:lvl5pPr>
            <a:lvl6pPr indent="0" lvl="5" marL="0" marR="0" rtl="0" algn="ctr">
              <a:spcBef>
                <a:spcPts val="0"/>
              </a:spcBef>
              <a:buNone/>
              <a:defRPr b="1" sz="933">
                <a:solidFill>
                  <a:srgbClr val="FFFFFF"/>
                </a:solidFill>
                <a:latin typeface="Roboto"/>
                <a:ea typeface="Roboto"/>
                <a:cs typeface="Roboto"/>
                <a:sym typeface="Roboto"/>
              </a:defRPr>
            </a:lvl6pPr>
            <a:lvl7pPr indent="0" lvl="6" marL="0" marR="0" rtl="0" algn="ctr">
              <a:spcBef>
                <a:spcPts val="0"/>
              </a:spcBef>
              <a:buNone/>
              <a:defRPr b="1" sz="933">
                <a:solidFill>
                  <a:srgbClr val="FFFFFF"/>
                </a:solidFill>
                <a:latin typeface="Roboto"/>
                <a:ea typeface="Roboto"/>
                <a:cs typeface="Roboto"/>
                <a:sym typeface="Roboto"/>
              </a:defRPr>
            </a:lvl7pPr>
            <a:lvl8pPr indent="0" lvl="7" marL="0" marR="0" rtl="0" algn="ctr">
              <a:spcBef>
                <a:spcPts val="0"/>
              </a:spcBef>
              <a:buNone/>
              <a:defRPr b="1" sz="933">
                <a:solidFill>
                  <a:srgbClr val="FFFFFF"/>
                </a:solidFill>
                <a:latin typeface="Roboto"/>
                <a:ea typeface="Roboto"/>
                <a:cs typeface="Roboto"/>
                <a:sym typeface="Roboto"/>
              </a:defRPr>
            </a:lvl8pPr>
            <a:lvl9pPr indent="0" lvl="8" marL="0" marR="0" rtl="0" algn="ctr">
              <a:spcBef>
                <a:spcPts val="0"/>
              </a:spcBef>
              <a:buNone/>
              <a:defRPr b="1" sz="933">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pic>
        <p:nvPicPr>
          <p:cNvPr descr="analytics_cropped.jpg" id="38" name="Google Shape;38;p7"/>
          <p:cNvPicPr preferRelativeResize="0"/>
          <p:nvPr/>
        </p:nvPicPr>
        <p:blipFill rotWithShape="1">
          <a:blip r:embed="rId2">
            <a:alphaModFix/>
          </a:blip>
          <a:srcRect b="0" l="0" r="0" t="0"/>
          <a:stretch/>
        </p:blipFill>
        <p:spPr>
          <a:xfrm>
            <a:off x="0" y="0"/>
            <a:ext cx="12192000" cy="2118947"/>
          </a:xfrm>
          <a:prstGeom prst="rect">
            <a:avLst/>
          </a:prstGeom>
          <a:noFill/>
          <a:ln>
            <a:noFill/>
          </a:ln>
        </p:spPr>
      </p:pic>
      <p:sp>
        <p:nvSpPr>
          <p:cNvPr id="39" name="Google Shape;39;p7"/>
          <p:cNvSpPr/>
          <p:nvPr/>
        </p:nvSpPr>
        <p:spPr>
          <a:xfrm>
            <a:off x="0" y="0"/>
            <a:ext cx="12192000" cy="2118947"/>
          </a:xfrm>
          <a:prstGeom prst="rect">
            <a:avLst/>
          </a:prstGeom>
          <a:solidFill>
            <a:schemeClr val="dk2">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cxnSp>
        <p:nvCxnSpPr>
          <p:cNvPr id="40" name="Google Shape;40;p7"/>
          <p:cNvCxnSpPr/>
          <p:nvPr/>
        </p:nvCxnSpPr>
        <p:spPr>
          <a:xfrm>
            <a:off x="1245019" y="1291256"/>
            <a:ext cx="9701963" cy="2117"/>
          </a:xfrm>
          <a:prstGeom prst="straightConnector1">
            <a:avLst/>
          </a:prstGeom>
          <a:noFill/>
          <a:ln cap="flat" cmpd="sng" w="9525">
            <a:solidFill>
              <a:schemeClr val="lt1"/>
            </a:solidFill>
            <a:prstDash val="solid"/>
            <a:round/>
            <a:headEnd len="med" w="med" type="oval"/>
            <a:tailEnd len="med" w="med" type="oval"/>
          </a:ln>
        </p:spPr>
      </p:cxnSp>
      <p:sp>
        <p:nvSpPr>
          <p:cNvPr id="41" name="Google Shape;41;p7"/>
          <p:cNvSpPr txBox="1"/>
          <p:nvPr>
            <p:ph idx="1" type="body"/>
          </p:nvPr>
        </p:nvSpPr>
        <p:spPr>
          <a:xfrm>
            <a:off x="497243" y="4034764"/>
            <a:ext cx="1922988" cy="1319211"/>
          </a:xfrm>
          <a:prstGeom prst="rect">
            <a:avLst/>
          </a:prstGeom>
          <a:noFill/>
          <a:ln>
            <a:noFill/>
          </a:ln>
        </p:spPr>
        <p:txBody>
          <a:bodyPr anchorCtr="0" anchor="t" bIns="91425" lIns="91425" spcFirstLastPara="1" rIns="91425" wrap="square" tIns="91425">
            <a:noAutofit/>
          </a:bodyPr>
          <a:lstStyle>
            <a:lvl1pPr indent="-313245" lvl="0" marL="457200" marR="0" rtl="0" algn="l">
              <a:lnSpc>
                <a:spcPct val="100000"/>
              </a:lnSpc>
              <a:spcBef>
                <a:spcPts val="800"/>
              </a:spcBef>
              <a:spcAft>
                <a:spcPts val="0"/>
              </a:spcAft>
              <a:buClr>
                <a:schemeClr val="dk1"/>
              </a:buClr>
              <a:buSzPts val="1333"/>
              <a:buFont typeface="Arial"/>
              <a:buChar char="•"/>
              <a:defRPr b="0" i="0" sz="1333" u="none" cap="none" strike="noStrike">
                <a:solidFill>
                  <a:schemeClr val="dk1"/>
                </a:solidFill>
                <a:latin typeface="Roboto Slab Light"/>
                <a:ea typeface="Roboto Slab Light"/>
                <a:cs typeface="Roboto Slab Light"/>
                <a:sym typeface="Roboto Slab Light"/>
              </a:defRPr>
            </a:lvl1pPr>
            <a:lvl2pPr indent="-228600" lvl="1" marL="914400" marR="0" rtl="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Light"/>
                <a:ea typeface="Roboto Slab Light"/>
                <a:cs typeface="Roboto Slab Light"/>
                <a:sym typeface="Roboto Slab Light"/>
              </a:defRPr>
            </a:lvl2pPr>
            <a:lvl3pPr indent="-228600" lvl="2" marL="1371600" marR="0" rtl="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Light"/>
                <a:ea typeface="Roboto Slab Light"/>
                <a:cs typeface="Roboto Slab Light"/>
                <a:sym typeface="Roboto Slab Light"/>
              </a:defRPr>
            </a:lvl3pPr>
            <a:lvl4pPr indent="-228600" lvl="3" marL="18288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4pPr>
            <a:lvl5pPr indent="-228600" lvl="4" marL="22860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5pPr>
            <a:lvl6pPr indent="-228600" lvl="5" marL="27432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42" name="Google Shape;42;p7"/>
          <p:cNvSpPr txBox="1"/>
          <p:nvPr>
            <p:ph idx="2" type="body"/>
          </p:nvPr>
        </p:nvSpPr>
        <p:spPr>
          <a:xfrm>
            <a:off x="497243" y="3451355"/>
            <a:ext cx="1922988" cy="43973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800"/>
              </a:spcBef>
              <a:spcAft>
                <a:spcPts val="0"/>
              </a:spcAft>
              <a:buClr>
                <a:schemeClr val="dk1"/>
              </a:buClr>
              <a:buSzPts val="1600"/>
              <a:buFont typeface="Arial"/>
              <a:buNone/>
              <a:defRPr b="1" i="0" sz="1600" u="none" cap="none" strike="noStrike">
                <a:solidFill>
                  <a:schemeClr val="dk1"/>
                </a:solidFill>
                <a:latin typeface="Roboto Slab"/>
                <a:ea typeface="Roboto Slab"/>
                <a:cs typeface="Roboto Slab"/>
                <a:sym typeface="Roboto Slab"/>
              </a:defRPr>
            </a:lvl1pPr>
            <a:lvl2pPr indent="-228600" lvl="1" marL="914400" marR="0" rtl="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Light"/>
                <a:ea typeface="Roboto Slab Light"/>
                <a:cs typeface="Roboto Slab Light"/>
                <a:sym typeface="Roboto Slab Light"/>
              </a:defRPr>
            </a:lvl2pPr>
            <a:lvl3pPr indent="-228600" lvl="2" marL="1371600" marR="0" rtl="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Light"/>
                <a:ea typeface="Roboto Slab Light"/>
                <a:cs typeface="Roboto Slab Light"/>
                <a:sym typeface="Roboto Slab Light"/>
              </a:defRPr>
            </a:lvl3pPr>
            <a:lvl4pPr indent="-228600" lvl="3" marL="18288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4pPr>
            <a:lvl5pPr indent="-228600" lvl="4" marL="22860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5pPr>
            <a:lvl6pPr indent="-228600" lvl="5" marL="27432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43" name="Google Shape;43;p7"/>
          <p:cNvSpPr txBox="1"/>
          <p:nvPr>
            <p:ph idx="3" type="body"/>
          </p:nvPr>
        </p:nvSpPr>
        <p:spPr>
          <a:xfrm>
            <a:off x="2813078" y="4034764"/>
            <a:ext cx="1922988" cy="1319211"/>
          </a:xfrm>
          <a:prstGeom prst="rect">
            <a:avLst/>
          </a:prstGeom>
          <a:noFill/>
          <a:ln>
            <a:noFill/>
          </a:ln>
        </p:spPr>
        <p:txBody>
          <a:bodyPr anchorCtr="0" anchor="t" bIns="91425" lIns="91425" spcFirstLastPara="1" rIns="91425" wrap="square" tIns="91425">
            <a:noAutofit/>
          </a:bodyPr>
          <a:lstStyle>
            <a:lvl1pPr indent="-313245" lvl="0" marL="457200" marR="0" rtl="0" algn="l">
              <a:lnSpc>
                <a:spcPct val="100000"/>
              </a:lnSpc>
              <a:spcBef>
                <a:spcPts val="800"/>
              </a:spcBef>
              <a:spcAft>
                <a:spcPts val="0"/>
              </a:spcAft>
              <a:buClr>
                <a:schemeClr val="dk1"/>
              </a:buClr>
              <a:buSzPts val="1333"/>
              <a:buFont typeface="Arial"/>
              <a:buChar char="•"/>
              <a:defRPr b="0" i="0" sz="1333" u="none" cap="none" strike="noStrike">
                <a:solidFill>
                  <a:schemeClr val="dk1"/>
                </a:solidFill>
                <a:latin typeface="Roboto Slab Light"/>
                <a:ea typeface="Roboto Slab Light"/>
                <a:cs typeface="Roboto Slab Light"/>
                <a:sym typeface="Roboto Slab Light"/>
              </a:defRPr>
            </a:lvl1pPr>
            <a:lvl2pPr indent="-228600" lvl="1" marL="914400" marR="0" rtl="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Light"/>
                <a:ea typeface="Roboto Slab Light"/>
                <a:cs typeface="Roboto Slab Light"/>
                <a:sym typeface="Roboto Slab Light"/>
              </a:defRPr>
            </a:lvl2pPr>
            <a:lvl3pPr indent="-228600" lvl="2" marL="1371600" marR="0" rtl="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Light"/>
                <a:ea typeface="Roboto Slab Light"/>
                <a:cs typeface="Roboto Slab Light"/>
                <a:sym typeface="Roboto Slab Light"/>
              </a:defRPr>
            </a:lvl3pPr>
            <a:lvl4pPr indent="-228600" lvl="3" marL="18288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4pPr>
            <a:lvl5pPr indent="-228600" lvl="4" marL="22860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5pPr>
            <a:lvl6pPr indent="-228600" lvl="5" marL="27432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44" name="Google Shape;44;p7"/>
          <p:cNvSpPr txBox="1"/>
          <p:nvPr>
            <p:ph idx="4" type="body"/>
          </p:nvPr>
        </p:nvSpPr>
        <p:spPr>
          <a:xfrm>
            <a:off x="2813078" y="3451355"/>
            <a:ext cx="1922988" cy="43973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800"/>
              </a:spcBef>
              <a:spcAft>
                <a:spcPts val="0"/>
              </a:spcAft>
              <a:buClr>
                <a:schemeClr val="dk1"/>
              </a:buClr>
              <a:buSzPts val="1600"/>
              <a:buFont typeface="Arial"/>
              <a:buNone/>
              <a:defRPr b="1" i="0" sz="1600" u="none" cap="none" strike="noStrike">
                <a:solidFill>
                  <a:schemeClr val="dk1"/>
                </a:solidFill>
                <a:latin typeface="Roboto Slab"/>
                <a:ea typeface="Roboto Slab"/>
                <a:cs typeface="Roboto Slab"/>
                <a:sym typeface="Roboto Slab"/>
              </a:defRPr>
            </a:lvl1pPr>
            <a:lvl2pPr indent="-228600" lvl="1" marL="914400" marR="0" rtl="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Light"/>
                <a:ea typeface="Roboto Slab Light"/>
                <a:cs typeface="Roboto Slab Light"/>
                <a:sym typeface="Roboto Slab Light"/>
              </a:defRPr>
            </a:lvl2pPr>
            <a:lvl3pPr indent="-228600" lvl="2" marL="1371600" marR="0" rtl="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Light"/>
                <a:ea typeface="Roboto Slab Light"/>
                <a:cs typeface="Roboto Slab Light"/>
                <a:sym typeface="Roboto Slab Light"/>
              </a:defRPr>
            </a:lvl3pPr>
            <a:lvl4pPr indent="-228600" lvl="3" marL="18288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4pPr>
            <a:lvl5pPr indent="-228600" lvl="4" marL="22860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5pPr>
            <a:lvl6pPr indent="-228600" lvl="5" marL="27432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45" name="Google Shape;45;p7"/>
          <p:cNvSpPr txBox="1"/>
          <p:nvPr>
            <p:ph idx="5" type="body"/>
          </p:nvPr>
        </p:nvSpPr>
        <p:spPr>
          <a:xfrm>
            <a:off x="5119651" y="4034764"/>
            <a:ext cx="1922988" cy="1319211"/>
          </a:xfrm>
          <a:prstGeom prst="rect">
            <a:avLst/>
          </a:prstGeom>
          <a:noFill/>
          <a:ln>
            <a:noFill/>
          </a:ln>
        </p:spPr>
        <p:txBody>
          <a:bodyPr anchorCtr="0" anchor="t" bIns="91425" lIns="91425" spcFirstLastPara="1" rIns="91425" wrap="square" tIns="91425">
            <a:noAutofit/>
          </a:bodyPr>
          <a:lstStyle>
            <a:lvl1pPr indent="-313245" lvl="0" marL="457200" marR="0" rtl="0" algn="l">
              <a:lnSpc>
                <a:spcPct val="100000"/>
              </a:lnSpc>
              <a:spcBef>
                <a:spcPts val="800"/>
              </a:spcBef>
              <a:spcAft>
                <a:spcPts val="0"/>
              </a:spcAft>
              <a:buClr>
                <a:schemeClr val="dk1"/>
              </a:buClr>
              <a:buSzPts val="1333"/>
              <a:buFont typeface="Arial"/>
              <a:buChar char="•"/>
              <a:defRPr b="0" i="0" sz="1333" u="none" cap="none" strike="noStrike">
                <a:solidFill>
                  <a:schemeClr val="dk1"/>
                </a:solidFill>
                <a:latin typeface="Roboto Slab Light"/>
                <a:ea typeface="Roboto Slab Light"/>
                <a:cs typeface="Roboto Slab Light"/>
                <a:sym typeface="Roboto Slab Light"/>
              </a:defRPr>
            </a:lvl1pPr>
            <a:lvl2pPr indent="-228600" lvl="1" marL="914400" marR="0" rtl="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Light"/>
                <a:ea typeface="Roboto Slab Light"/>
                <a:cs typeface="Roboto Slab Light"/>
                <a:sym typeface="Roboto Slab Light"/>
              </a:defRPr>
            </a:lvl2pPr>
            <a:lvl3pPr indent="-228600" lvl="2" marL="1371600" marR="0" rtl="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Light"/>
                <a:ea typeface="Roboto Slab Light"/>
                <a:cs typeface="Roboto Slab Light"/>
                <a:sym typeface="Roboto Slab Light"/>
              </a:defRPr>
            </a:lvl3pPr>
            <a:lvl4pPr indent="-228600" lvl="3" marL="18288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4pPr>
            <a:lvl5pPr indent="-228600" lvl="4" marL="22860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5pPr>
            <a:lvl6pPr indent="-228600" lvl="5" marL="27432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46" name="Google Shape;46;p7"/>
          <p:cNvSpPr txBox="1"/>
          <p:nvPr>
            <p:ph idx="6" type="body"/>
          </p:nvPr>
        </p:nvSpPr>
        <p:spPr>
          <a:xfrm>
            <a:off x="5119651" y="3451355"/>
            <a:ext cx="1922988" cy="43973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800"/>
              </a:spcBef>
              <a:spcAft>
                <a:spcPts val="0"/>
              </a:spcAft>
              <a:buClr>
                <a:schemeClr val="dk1"/>
              </a:buClr>
              <a:buSzPts val="1600"/>
              <a:buFont typeface="Arial"/>
              <a:buNone/>
              <a:defRPr b="1" i="0" sz="1600" u="none" cap="none" strike="noStrike">
                <a:solidFill>
                  <a:schemeClr val="dk1"/>
                </a:solidFill>
                <a:latin typeface="Roboto Slab"/>
                <a:ea typeface="Roboto Slab"/>
                <a:cs typeface="Roboto Slab"/>
                <a:sym typeface="Roboto Slab"/>
              </a:defRPr>
            </a:lvl1pPr>
            <a:lvl2pPr indent="-228600" lvl="1" marL="914400" marR="0" rtl="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Light"/>
                <a:ea typeface="Roboto Slab Light"/>
                <a:cs typeface="Roboto Slab Light"/>
                <a:sym typeface="Roboto Slab Light"/>
              </a:defRPr>
            </a:lvl2pPr>
            <a:lvl3pPr indent="-228600" lvl="2" marL="1371600" marR="0" rtl="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Light"/>
                <a:ea typeface="Roboto Slab Light"/>
                <a:cs typeface="Roboto Slab Light"/>
                <a:sym typeface="Roboto Slab Light"/>
              </a:defRPr>
            </a:lvl3pPr>
            <a:lvl4pPr indent="-228600" lvl="3" marL="18288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4pPr>
            <a:lvl5pPr indent="-228600" lvl="4" marL="22860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5pPr>
            <a:lvl6pPr indent="-228600" lvl="5" marL="27432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47" name="Google Shape;47;p7"/>
          <p:cNvSpPr txBox="1"/>
          <p:nvPr>
            <p:ph idx="7" type="body"/>
          </p:nvPr>
        </p:nvSpPr>
        <p:spPr>
          <a:xfrm>
            <a:off x="7426225" y="4034764"/>
            <a:ext cx="1922988" cy="1319211"/>
          </a:xfrm>
          <a:prstGeom prst="rect">
            <a:avLst/>
          </a:prstGeom>
          <a:noFill/>
          <a:ln>
            <a:noFill/>
          </a:ln>
        </p:spPr>
        <p:txBody>
          <a:bodyPr anchorCtr="0" anchor="t" bIns="91425" lIns="91425" spcFirstLastPara="1" rIns="91425" wrap="square" tIns="91425">
            <a:noAutofit/>
          </a:bodyPr>
          <a:lstStyle>
            <a:lvl1pPr indent="-313245" lvl="0" marL="457200" marR="0" rtl="0" algn="l">
              <a:lnSpc>
                <a:spcPct val="100000"/>
              </a:lnSpc>
              <a:spcBef>
                <a:spcPts val="800"/>
              </a:spcBef>
              <a:spcAft>
                <a:spcPts val="0"/>
              </a:spcAft>
              <a:buClr>
                <a:schemeClr val="dk1"/>
              </a:buClr>
              <a:buSzPts val="1333"/>
              <a:buFont typeface="Arial"/>
              <a:buChar char="•"/>
              <a:defRPr b="0" i="0" sz="1333" u="none" cap="none" strike="noStrike">
                <a:solidFill>
                  <a:schemeClr val="dk1"/>
                </a:solidFill>
                <a:latin typeface="Roboto Slab Light"/>
                <a:ea typeface="Roboto Slab Light"/>
                <a:cs typeface="Roboto Slab Light"/>
                <a:sym typeface="Roboto Slab Light"/>
              </a:defRPr>
            </a:lvl1pPr>
            <a:lvl2pPr indent="-228600" lvl="1" marL="914400" marR="0" rtl="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Light"/>
                <a:ea typeface="Roboto Slab Light"/>
                <a:cs typeface="Roboto Slab Light"/>
                <a:sym typeface="Roboto Slab Light"/>
              </a:defRPr>
            </a:lvl2pPr>
            <a:lvl3pPr indent="-228600" lvl="2" marL="1371600" marR="0" rtl="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Light"/>
                <a:ea typeface="Roboto Slab Light"/>
                <a:cs typeface="Roboto Slab Light"/>
                <a:sym typeface="Roboto Slab Light"/>
              </a:defRPr>
            </a:lvl3pPr>
            <a:lvl4pPr indent="-228600" lvl="3" marL="18288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4pPr>
            <a:lvl5pPr indent="-228600" lvl="4" marL="22860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5pPr>
            <a:lvl6pPr indent="-228600" lvl="5" marL="27432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48" name="Google Shape;48;p7"/>
          <p:cNvSpPr txBox="1"/>
          <p:nvPr>
            <p:ph idx="8" type="body"/>
          </p:nvPr>
        </p:nvSpPr>
        <p:spPr>
          <a:xfrm>
            <a:off x="7426225" y="3451355"/>
            <a:ext cx="1922988" cy="43973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800"/>
              </a:spcBef>
              <a:spcAft>
                <a:spcPts val="0"/>
              </a:spcAft>
              <a:buClr>
                <a:schemeClr val="dk1"/>
              </a:buClr>
              <a:buSzPts val="1600"/>
              <a:buFont typeface="Arial"/>
              <a:buNone/>
              <a:defRPr b="1" i="0" sz="1600" u="none" cap="none" strike="noStrike">
                <a:solidFill>
                  <a:schemeClr val="dk1"/>
                </a:solidFill>
                <a:latin typeface="Roboto Slab"/>
                <a:ea typeface="Roboto Slab"/>
                <a:cs typeface="Roboto Slab"/>
                <a:sym typeface="Roboto Slab"/>
              </a:defRPr>
            </a:lvl1pPr>
            <a:lvl2pPr indent="-228600" lvl="1" marL="914400" marR="0" rtl="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Light"/>
                <a:ea typeface="Roboto Slab Light"/>
                <a:cs typeface="Roboto Slab Light"/>
                <a:sym typeface="Roboto Slab Light"/>
              </a:defRPr>
            </a:lvl2pPr>
            <a:lvl3pPr indent="-228600" lvl="2" marL="1371600" marR="0" rtl="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Light"/>
                <a:ea typeface="Roboto Slab Light"/>
                <a:cs typeface="Roboto Slab Light"/>
                <a:sym typeface="Roboto Slab Light"/>
              </a:defRPr>
            </a:lvl3pPr>
            <a:lvl4pPr indent="-228600" lvl="3" marL="18288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4pPr>
            <a:lvl5pPr indent="-228600" lvl="4" marL="22860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5pPr>
            <a:lvl6pPr indent="-228600" lvl="5" marL="27432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49" name="Google Shape;49;p7"/>
          <p:cNvSpPr txBox="1"/>
          <p:nvPr>
            <p:ph idx="9" type="body"/>
          </p:nvPr>
        </p:nvSpPr>
        <p:spPr>
          <a:xfrm>
            <a:off x="9732798" y="4034764"/>
            <a:ext cx="1922988" cy="1319211"/>
          </a:xfrm>
          <a:prstGeom prst="rect">
            <a:avLst/>
          </a:prstGeom>
          <a:noFill/>
          <a:ln>
            <a:noFill/>
          </a:ln>
        </p:spPr>
        <p:txBody>
          <a:bodyPr anchorCtr="0" anchor="t" bIns="91425" lIns="91425" spcFirstLastPara="1" rIns="91425" wrap="square" tIns="91425">
            <a:noAutofit/>
          </a:bodyPr>
          <a:lstStyle>
            <a:lvl1pPr indent="-313245" lvl="0" marL="457200" marR="0" rtl="0" algn="l">
              <a:lnSpc>
                <a:spcPct val="100000"/>
              </a:lnSpc>
              <a:spcBef>
                <a:spcPts val="800"/>
              </a:spcBef>
              <a:spcAft>
                <a:spcPts val="0"/>
              </a:spcAft>
              <a:buClr>
                <a:schemeClr val="dk1"/>
              </a:buClr>
              <a:buSzPts val="1333"/>
              <a:buFont typeface="Arial"/>
              <a:buChar char="•"/>
              <a:defRPr b="0" i="0" sz="1333" u="none" cap="none" strike="noStrike">
                <a:solidFill>
                  <a:schemeClr val="dk1"/>
                </a:solidFill>
                <a:latin typeface="Roboto Slab Light"/>
                <a:ea typeface="Roboto Slab Light"/>
                <a:cs typeface="Roboto Slab Light"/>
                <a:sym typeface="Roboto Slab Light"/>
              </a:defRPr>
            </a:lvl1pPr>
            <a:lvl2pPr indent="-228600" lvl="1" marL="914400" marR="0" rtl="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Light"/>
                <a:ea typeface="Roboto Slab Light"/>
                <a:cs typeface="Roboto Slab Light"/>
                <a:sym typeface="Roboto Slab Light"/>
              </a:defRPr>
            </a:lvl2pPr>
            <a:lvl3pPr indent="-228600" lvl="2" marL="1371600" marR="0" rtl="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Light"/>
                <a:ea typeface="Roboto Slab Light"/>
                <a:cs typeface="Roboto Slab Light"/>
                <a:sym typeface="Roboto Slab Light"/>
              </a:defRPr>
            </a:lvl3pPr>
            <a:lvl4pPr indent="-228600" lvl="3" marL="18288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4pPr>
            <a:lvl5pPr indent="-228600" lvl="4" marL="22860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5pPr>
            <a:lvl6pPr indent="-228600" lvl="5" marL="27432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50" name="Google Shape;50;p7"/>
          <p:cNvSpPr txBox="1"/>
          <p:nvPr>
            <p:ph idx="13" type="body"/>
          </p:nvPr>
        </p:nvSpPr>
        <p:spPr>
          <a:xfrm>
            <a:off x="9732798" y="3451355"/>
            <a:ext cx="1922988" cy="43973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800"/>
              </a:spcBef>
              <a:spcAft>
                <a:spcPts val="0"/>
              </a:spcAft>
              <a:buClr>
                <a:schemeClr val="dk1"/>
              </a:buClr>
              <a:buSzPts val="1600"/>
              <a:buFont typeface="Arial"/>
              <a:buNone/>
              <a:defRPr b="1" i="0" sz="1600" u="none" cap="none" strike="noStrike">
                <a:solidFill>
                  <a:schemeClr val="dk1"/>
                </a:solidFill>
                <a:latin typeface="Roboto Slab"/>
                <a:ea typeface="Roboto Slab"/>
                <a:cs typeface="Roboto Slab"/>
                <a:sym typeface="Roboto Slab"/>
              </a:defRPr>
            </a:lvl1pPr>
            <a:lvl2pPr indent="-228600" lvl="1" marL="914400" marR="0" rtl="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Light"/>
                <a:ea typeface="Roboto Slab Light"/>
                <a:cs typeface="Roboto Slab Light"/>
                <a:sym typeface="Roboto Slab Light"/>
              </a:defRPr>
            </a:lvl2pPr>
            <a:lvl3pPr indent="-228600" lvl="2" marL="1371600" marR="0" rtl="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Light"/>
                <a:ea typeface="Roboto Slab Light"/>
                <a:cs typeface="Roboto Slab Light"/>
                <a:sym typeface="Roboto Slab Light"/>
              </a:defRPr>
            </a:lvl3pPr>
            <a:lvl4pPr indent="-228600" lvl="3" marL="18288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4pPr>
            <a:lvl5pPr indent="-228600" lvl="4" marL="22860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5pPr>
            <a:lvl6pPr indent="-228600" lvl="5" marL="27432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51" name="Google Shape;51;p7"/>
          <p:cNvSpPr txBox="1"/>
          <p:nvPr>
            <p:ph type="title"/>
          </p:nvPr>
        </p:nvSpPr>
        <p:spPr>
          <a:xfrm>
            <a:off x="2" y="422893"/>
            <a:ext cx="12191999" cy="868363"/>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1" i="0" sz="3200" u="none" cap="none" strike="noStrike">
                <a:solidFill>
                  <a:srgbClr val="FFFFFF"/>
                </a:solidFill>
                <a:latin typeface="Roboto Slab"/>
                <a:ea typeface="Roboto Slab"/>
                <a:cs typeface="Roboto Slab"/>
                <a:sym typeface="Roboto Slab"/>
              </a:defRPr>
            </a:lvl1pPr>
            <a:lvl2pPr lvl="1"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2pPr>
            <a:lvl3pPr lvl="2"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3pPr>
            <a:lvl4pPr lvl="3"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4pPr>
            <a:lvl5pPr lvl="4"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5pPr>
            <a:lvl6pPr lvl="5"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6pPr>
            <a:lvl7pPr lvl="6"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7pPr>
            <a:lvl8pPr lvl="7"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8pPr>
            <a:lvl9pPr lvl="8"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bg>
      <p:bgPr>
        <a:solidFill>
          <a:schemeClr val="lt2"/>
        </a:solidFill>
      </p:bgPr>
    </p:bg>
    <p:spTree>
      <p:nvGrpSpPr>
        <p:cNvPr id="52" name="Shape 52"/>
        <p:cNvGrpSpPr/>
        <p:nvPr/>
      </p:nvGrpSpPr>
      <p:grpSpPr>
        <a:xfrm>
          <a:off x="0" y="0"/>
          <a:ext cx="0" cy="0"/>
          <a:chOff x="0" y="0"/>
          <a:chExt cx="0" cy="0"/>
        </a:xfrm>
      </p:grpSpPr>
      <p:sp>
        <p:nvSpPr>
          <p:cNvPr id="53" name="Google Shape;53;p8"/>
          <p:cNvSpPr/>
          <p:nvPr/>
        </p:nvSpPr>
        <p:spPr>
          <a:xfrm>
            <a:off x="609600" y="2154239"/>
            <a:ext cx="3894667" cy="2921000"/>
          </a:xfrm>
          <a:prstGeom prst="rect">
            <a:avLst/>
          </a:prstGeom>
          <a:solidFill>
            <a:schemeClr val="lt1"/>
          </a:solidFill>
          <a:ln cap="flat" cmpd="sng" w="9525">
            <a:solidFill>
              <a:srgbClr val="BFBFBF">
                <a:alpha val="49803"/>
              </a:srgbClr>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54" name="Google Shape;54;p8"/>
          <p:cNvSpPr/>
          <p:nvPr>
            <p:ph idx="2" type="pic"/>
          </p:nvPr>
        </p:nvSpPr>
        <p:spPr>
          <a:xfrm>
            <a:off x="797984" y="2332041"/>
            <a:ext cx="3520016" cy="2603499"/>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800"/>
              </a:spcBef>
              <a:spcAft>
                <a:spcPts val="0"/>
              </a:spcAft>
              <a:buClr>
                <a:schemeClr val="dk1"/>
              </a:buClr>
              <a:buSzPts val="4267"/>
              <a:buFont typeface="Arial"/>
              <a:buNone/>
              <a:defRPr b="0" i="0" sz="4267" u="none" cap="none" strike="noStrike">
                <a:solidFill>
                  <a:schemeClr val="dk1"/>
                </a:solidFill>
                <a:latin typeface="Roboto Slab Light"/>
                <a:ea typeface="Roboto Slab Light"/>
                <a:cs typeface="Roboto Slab Light"/>
                <a:sym typeface="Roboto Slab Light"/>
              </a:defRPr>
            </a:lvl1pPr>
            <a:lvl2pPr lvl="1" marR="0" rtl="0" algn="l">
              <a:lnSpc>
                <a:spcPct val="150000"/>
              </a:lnSpc>
              <a:spcBef>
                <a:spcPts val="0"/>
              </a:spcBef>
              <a:spcAft>
                <a:spcPts val="0"/>
              </a:spcAft>
              <a:buClr>
                <a:schemeClr val="dk1"/>
              </a:buClr>
              <a:buSzPts val="3733"/>
              <a:buFont typeface="Arial"/>
              <a:buNone/>
              <a:defRPr b="0" i="0" sz="3733" u="none" cap="none" strike="noStrike">
                <a:solidFill>
                  <a:schemeClr val="dk1"/>
                </a:solidFill>
                <a:latin typeface="Roboto Slab Light"/>
                <a:ea typeface="Roboto Slab Light"/>
                <a:cs typeface="Roboto Slab Light"/>
                <a:sym typeface="Roboto Slab Light"/>
              </a:defRPr>
            </a:lvl2pPr>
            <a:lvl3pPr lvl="2" marR="0" rtl="0" algn="l">
              <a:lnSpc>
                <a:spcPct val="150000"/>
              </a:lnSpc>
              <a:spcBef>
                <a:spcPts val="640"/>
              </a:spcBef>
              <a:spcAft>
                <a:spcPts val="0"/>
              </a:spcAft>
              <a:buClr>
                <a:schemeClr val="dk1"/>
              </a:buClr>
              <a:buSzPts val="3200"/>
              <a:buFont typeface="Arial"/>
              <a:buNone/>
              <a:defRPr b="0" i="0" sz="3200" u="none" cap="none" strike="noStrike">
                <a:solidFill>
                  <a:schemeClr val="dk1"/>
                </a:solidFill>
                <a:latin typeface="Roboto Slab Light"/>
                <a:ea typeface="Roboto Slab Light"/>
                <a:cs typeface="Roboto Slab Light"/>
                <a:sym typeface="Roboto Slab Light"/>
              </a:defRPr>
            </a:lvl3pPr>
            <a:lvl4pPr lvl="3" marR="0" rtl="0" algn="l">
              <a:lnSpc>
                <a:spcPct val="150000"/>
              </a:lnSpc>
              <a:spcBef>
                <a:spcPts val="533"/>
              </a:spcBef>
              <a:spcAft>
                <a:spcPts val="0"/>
              </a:spcAft>
              <a:buClr>
                <a:schemeClr val="dk1"/>
              </a:buClr>
              <a:buSzPts val="2667"/>
              <a:buFont typeface="Arial"/>
              <a:buNone/>
              <a:defRPr b="0" i="0" sz="2667" u="none" cap="none" strike="noStrike">
                <a:solidFill>
                  <a:schemeClr val="dk1"/>
                </a:solidFill>
                <a:latin typeface="Roboto Slab Light"/>
                <a:ea typeface="Roboto Slab Light"/>
                <a:cs typeface="Roboto Slab Light"/>
                <a:sym typeface="Roboto Slab Light"/>
              </a:defRPr>
            </a:lvl4pPr>
            <a:lvl5pPr lvl="4" marR="0" rtl="0" algn="l">
              <a:lnSpc>
                <a:spcPct val="150000"/>
              </a:lnSpc>
              <a:spcBef>
                <a:spcPts val="533"/>
              </a:spcBef>
              <a:spcAft>
                <a:spcPts val="0"/>
              </a:spcAft>
              <a:buClr>
                <a:schemeClr val="dk1"/>
              </a:buClr>
              <a:buSzPts val="2667"/>
              <a:buFont typeface="Arial"/>
              <a:buNone/>
              <a:defRPr b="0" i="0" sz="2667" u="none" cap="none" strike="noStrike">
                <a:solidFill>
                  <a:schemeClr val="dk1"/>
                </a:solidFill>
                <a:latin typeface="Roboto Slab Light"/>
                <a:ea typeface="Roboto Slab Light"/>
                <a:cs typeface="Roboto Slab Light"/>
                <a:sym typeface="Roboto Slab Light"/>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9pPr>
          </a:lstStyle>
          <a:p/>
        </p:txBody>
      </p:sp>
      <p:sp>
        <p:nvSpPr>
          <p:cNvPr id="55" name="Google Shape;55;p8"/>
          <p:cNvSpPr txBox="1"/>
          <p:nvPr>
            <p:ph idx="1" type="body"/>
          </p:nvPr>
        </p:nvSpPr>
        <p:spPr>
          <a:xfrm>
            <a:off x="5145398" y="2759076"/>
            <a:ext cx="6437007" cy="2316163"/>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800"/>
              </a:spcBef>
              <a:spcAft>
                <a:spcPts val="0"/>
              </a:spcAft>
              <a:buClr>
                <a:schemeClr val="dk1"/>
              </a:buClr>
              <a:buSzPts val="1867"/>
              <a:buFont typeface="Arial"/>
              <a:buNone/>
              <a:defRPr b="0" i="0" sz="1867" u="none" cap="none" strike="noStrike">
                <a:solidFill>
                  <a:schemeClr val="dk1"/>
                </a:solidFill>
                <a:latin typeface="Roboto Slab Light"/>
                <a:ea typeface="Roboto Slab Light"/>
                <a:cs typeface="Roboto Slab Light"/>
                <a:sym typeface="Roboto Slab Light"/>
              </a:defRPr>
            </a:lvl1pPr>
            <a:lvl2pPr indent="-228600" lvl="1" marL="914400" marR="0" rtl="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Light"/>
                <a:ea typeface="Roboto Slab Light"/>
                <a:cs typeface="Roboto Slab Light"/>
                <a:sym typeface="Roboto Slab Light"/>
              </a:defRPr>
            </a:lvl2pPr>
            <a:lvl3pPr indent="-228600" lvl="2" marL="1371600" marR="0" rtl="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Light"/>
                <a:ea typeface="Roboto Slab Light"/>
                <a:cs typeface="Roboto Slab Light"/>
                <a:sym typeface="Roboto Slab Light"/>
              </a:defRPr>
            </a:lvl3pPr>
            <a:lvl4pPr indent="-228600" lvl="3" marL="18288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4pPr>
            <a:lvl5pPr indent="-228600" lvl="4" marL="22860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5pPr>
            <a:lvl6pPr indent="-228600" lvl="5" marL="27432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56" name="Google Shape;56;p8"/>
          <p:cNvSpPr txBox="1"/>
          <p:nvPr>
            <p:ph idx="3" type="body"/>
          </p:nvPr>
        </p:nvSpPr>
        <p:spPr>
          <a:xfrm>
            <a:off x="5145398" y="2175668"/>
            <a:ext cx="6437007" cy="43973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800"/>
              </a:spcBef>
              <a:spcAft>
                <a:spcPts val="0"/>
              </a:spcAft>
              <a:buClr>
                <a:schemeClr val="dk1"/>
              </a:buClr>
              <a:buSzPts val="2400"/>
              <a:buFont typeface="Arial"/>
              <a:buNone/>
              <a:defRPr b="1" i="0" sz="2400" u="none" cap="none" strike="noStrike">
                <a:solidFill>
                  <a:schemeClr val="dk1"/>
                </a:solidFill>
                <a:latin typeface="Roboto Slab"/>
                <a:ea typeface="Roboto Slab"/>
                <a:cs typeface="Roboto Slab"/>
                <a:sym typeface="Roboto Slab"/>
              </a:defRPr>
            </a:lvl1pPr>
            <a:lvl2pPr indent="-228600" lvl="1" marL="914400" marR="0" rtl="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Light"/>
                <a:ea typeface="Roboto Slab Light"/>
                <a:cs typeface="Roboto Slab Light"/>
                <a:sym typeface="Roboto Slab Light"/>
              </a:defRPr>
            </a:lvl2pPr>
            <a:lvl3pPr indent="-228600" lvl="2" marL="1371600" marR="0" rtl="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Light"/>
                <a:ea typeface="Roboto Slab Light"/>
                <a:cs typeface="Roboto Slab Light"/>
                <a:sym typeface="Roboto Slab Light"/>
              </a:defRPr>
            </a:lvl3pPr>
            <a:lvl4pPr indent="-228600" lvl="3" marL="18288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4pPr>
            <a:lvl5pPr indent="-228600" lvl="4" marL="22860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5pPr>
            <a:lvl6pPr indent="-228600" lvl="5" marL="27432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11740453" y="6490758"/>
            <a:ext cx="344553" cy="23018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467">
                <a:solidFill>
                  <a:srgbClr val="FFFFFF"/>
                </a:solidFill>
                <a:latin typeface="Roboto"/>
                <a:ea typeface="Roboto"/>
                <a:cs typeface="Roboto"/>
                <a:sym typeface="Roboto"/>
              </a:defRPr>
            </a:lvl1pPr>
            <a:lvl2pPr indent="0" lvl="1" marL="0" marR="0" rtl="0" algn="ctr">
              <a:spcBef>
                <a:spcPts val="0"/>
              </a:spcBef>
              <a:buNone/>
              <a:defRPr b="1" sz="1467">
                <a:solidFill>
                  <a:srgbClr val="FFFFFF"/>
                </a:solidFill>
                <a:latin typeface="Roboto"/>
                <a:ea typeface="Roboto"/>
                <a:cs typeface="Roboto"/>
                <a:sym typeface="Roboto"/>
              </a:defRPr>
            </a:lvl2pPr>
            <a:lvl3pPr indent="0" lvl="2" marL="0" marR="0" rtl="0" algn="ctr">
              <a:spcBef>
                <a:spcPts val="0"/>
              </a:spcBef>
              <a:buNone/>
              <a:defRPr b="1" sz="1467">
                <a:solidFill>
                  <a:srgbClr val="FFFFFF"/>
                </a:solidFill>
                <a:latin typeface="Roboto"/>
                <a:ea typeface="Roboto"/>
                <a:cs typeface="Roboto"/>
                <a:sym typeface="Roboto"/>
              </a:defRPr>
            </a:lvl3pPr>
            <a:lvl4pPr indent="0" lvl="3" marL="0" marR="0" rtl="0" algn="ctr">
              <a:spcBef>
                <a:spcPts val="0"/>
              </a:spcBef>
              <a:buNone/>
              <a:defRPr b="1" sz="1467">
                <a:solidFill>
                  <a:srgbClr val="FFFFFF"/>
                </a:solidFill>
                <a:latin typeface="Roboto"/>
                <a:ea typeface="Roboto"/>
                <a:cs typeface="Roboto"/>
                <a:sym typeface="Roboto"/>
              </a:defRPr>
            </a:lvl4pPr>
            <a:lvl5pPr indent="0" lvl="4" marL="0" marR="0" rtl="0" algn="ctr">
              <a:spcBef>
                <a:spcPts val="0"/>
              </a:spcBef>
              <a:buNone/>
              <a:defRPr b="1" sz="1467">
                <a:solidFill>
                  <a:srgbClr val="FFFFFF"/>
                </a:solidFill>
                <a:latin typeface="Roboto"/>
                <a:ea typeface="Roboto"/>
                <a:cs typeface="Roboto"/>
                <a:sym typeface="Roboto"/>
              </a:defRPr>
            </a:lvl5pPr>
            <a:lvl6pPr indent="0" lvl="5" marL="0" marR="0" rtl="0" algn="ctr">
              <a:spcBef>
                <a:spcPts val="0"/>
              </a:spcBef>
              <a:buNone/>
              <a:defRPr b="1" sz="1467">
                <a:solidFill>
                  <a:srgbClr val="FFFFFF"/>
                </a:solidFill>
                <a:latin typeface="Roboto"/>
                <a:ea typeface="Roboto"/>
                <a:cs typeface="Roboto"/>
                <a:sym typeface="Roboto"/>
              </a:defRPr>
            </a:lvl6pPr>
            <a:lvl7pPr indent="0" lvl="6" marL="0" marR="0" rtl="0" algn="ctr">
              <a:spcBef>
                <a:spcPts val="0"/>
              </a:spcBef>
              <a:buNone/>
              <a:defRPr b="1" sz="1467">
                <a:solidFill>
                  <a:srgbClr val="FFFFFF"/>
                </a:solidFill>
                <a:latin typeface="Roboto"/>
                <a:ea typeface="Roboto"/>
                <a:cs typeface="Roboto"/>
                <a:sym typeface="Roboto"/>
              </a:defRPr>
            </a:lvl7pPr>
            <a:lvl8pPr indent="0" lvl="7" marL="0" marR="0" rtl="0" algn="ctr">
              <a:spcBef>
                <a:spcPts val="0"/>
              </a:spcBef>
              <a:buNone/>
              <a:defRPr b="1" sz="1467">
                <a:solidFill>
                  <a:srgbClr val="FFFFFF"/>
                </a:solidFill>
                <a:latin typeface="Roboto"/>
                <a:ea typeface="Roboto"/>
                <a:cs typeface="Roboto"/>
                <a:sym typeface="Roboto"/>
              </a:defRPr>
            </a:lvl8pPr>
            <a:lvl9pPr indent="0" lvl="8" marL="0" marR="0" rtl="0" algn="ctr">
              <a:spcBef>
                <a:spcPts val="0"/>
              </a:spcBef>
              <a:buNone/>
              <a:defRPr b="1" sz="1467">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
        <p:nvSpPr>
          <p:cNvPr id="58" name="Google Shape;58;p8"/>
          <p:cNvSpPr txBox="1"/>
          <p:nvPr>
            <p:ph type="title"/>
          </p:nvPr>
        </p:nvSpPr>
        <p:spPr>
          <a:xfrm>
            <a:off x="609601" y="1"/>
            <a:ext cx="12191999" cy="868363"/>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1" i="0" sz="3200" u="none" cap="none" strike="noStrike">
                <a:solidFill>
                  <a:schemeClr val="dk1"/>
                </a:solidFill>
                <a:latin typeface="Roboto Slab"/>
                <a:ea typeface="Roboto Slab"/>
                <a:cs typeface="Roboto Slab"/>
                <a:sym typeface="Roboto Slab"/>
              </a:defRPr>
            </a:lvl1pPr>
            <a:lvl2pPr lvl="1"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2pPr>
            <a:lvl3pPr lvl="2"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3pPr>
            <a:lvl4pPr lvl="3"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4pPr>
            <a:lvl5pPr lvl="4"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5pPr>
            <a:lvl6pPr lvl="5"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6pPr>
            <a:lvl7pPr lvl="6"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7pPr>
            <a:lvl8pPr lvl="7"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8pPr>
            <a:lvl9pPr lvl="8"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solidFill>
          <a:schemeClr val="lt2"/>
        </a:solidFill>
      </p:bgPr>
    </p:bg>
    <p:spTree>
      <p:nvGrpSpPr>
        <p:cNvPr id="59" name="Shape 59"/>
        <p:cNvGrpSpPr/>
        <p:nvPr/>
      </p:nvGrpSpPr>
      <p:grpSpPr>
        <a:xfrm>
          <a:off x="0" y="0"/>
          <a:ext cx="0" cy="0"/>
          <a:chOff x="0" y="0"/>
          <a:chExt cx="0" cy="0"/>
        </a:xfrm>
      </p:grpSpPr>
      <p:sp>
        <p:nvSpPr>
          <p:cNvPr id="60" name="Google Shape;60;p9"/>
          <p:cNvSpPr/>
          <p:nvPr/>
        </p:nvSpPr>
        <p:spPr>
          <a:xfrm>
            <a:off x="514355" y="477839"/>
            <a:ext cx="11163300" cy="3543300"/>
          </a:xfrm>
          <a:prstGeom prst="rect">
            <a:avLst/>
          </a:prstGeom>
          <a:solidFill>
            <a:schemeClr val="lt1"/>
          </a:solidFill>
          <a:ln cap="flat" cmpd="sng" w="9525">
            <a:solidFill>
              <a:srgbClr val="BFBFBF">
                <a:alpha val="49803"/>
              </a:srgbClr>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61" name="Google Shape;61;p9"/>
          <p:cNvSpPr/>
          <p:nvPr>
            <p:ph idx="2" type="pic"/>
          </p:nvPr>
        </p:nvSpPr>
        <p:spPr>
          <a:xfrm>
            <a:off x="778934" y="649033"/>
            <a:ext cx="10634133" cy="320119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800"/>
              </a:spcBef>
              <a:spcAft>
                <a:spcPts val="0"/>
              </a:spcAft>
              <a:buClr>
                <a:schemeClr val="dk1"/>
              </a:buClr>
              <a:buSzPts val="4267"/>
              <a:buFont typeface="Arial"/>
              <a:buNone/>
              <a:defRPr b="0" i="0" sz="4267" u="none" cap="none" strike="noStrike">
                <a:solidFill>
                  <a:schemeClr val="dk1"/>
                </a:solidFill>
                <a:latin typeface="Roboto Slab Light"/>
                <a:ea typeface="Roboto Slab Light"/>
                <a:cs typeface="Roboto Slab Light"/>
                <a:sym typeface="Roboto Slab Light"/>
              </a:defRPr>
            </a:lvl1pPr>
            <a:lvl2pPr lvl="1" marR="0" rtl="0" algn="l">
              <a:lnSpc>
                <a:spcPct val="150000"/>
              </a:lnSpc>
              <a:spcBef>
                <a:spcPts val="0"/>
              </a:spcBef>
              <a:spcAft>
                <a:spcPts val="0"/>
              </a:spcAft>
              <a:buClr>
                <a:schemeClr val="dk1"/>
              </a:buClr>
              <a:buSzPts val="3733"/>
              <a:buFont typeface="Arial"/>
              <a:buNone/>
              <a:defRPr b="0" i="0" sz="3733" u="none" cap="none" strike="noStrike">
                <a:solidFill>
                  <a:schemeClr val="dk1"/>
                </a:solidFill>
                <a:latin typeface="Roboto Slab Light"/>
                <a:ea typeface="Roboto Slab Light"/>
                <a:cs typeface="Roboto Slab Light"/>
                <a:sym typeface="Roboto Slab Light"/>
              </a:defRPr>
            </a:lvl2pPr>
            <a:lvl3pPr lvl="2" marR="0" rtl="0" algn="l">
              <a:lnSpc>
                <a:spcPct val="150000"/>
              </a:lnSpc>
              <a:spcBef>
                <a:spcPts val="640"/>
              </a:spcBef>
              <a:spcAft>
                <a:spcPts val="0"/>
              </a:spcAft>
              <a:buClr>
                <a:schemeClr val="dk1"/>
              </a:buClr>
              <a:buSzPts val="3200"/>
              <a:buFont typeface="Arial"/>
              <a:buNone/>
              <a:defRPr b="0" i="0" sz="3200" u="none" cap="none" strike="noStrike">
                <a:solidFill>
                  <a:schemeClr val="dk1"/>
                </a:solidFill>
                <a:latin typeface="Roboto Slab Light"/>
                <a:ea typeface="Roboto Slab Light"/>
                <a:cs typeface="Roboto Slab Light"/>
                <a:sym typeface="Roboto Slab Light"/>
              </a:defRPr>
            </a:lvl3pPr>
            <a:lvl4pPr lvl="3" marR="0" rtl="0" algn="l">
              <a:lnSpc>
                <a:spcPct val="150000"/>
              </a:lnSpc>
              <a:spcBef>
                <a:spcPts val="533"/>
              </a:spcBef>
              <a:spcAft>
                <a:spcPts val="0"/>
              </a:spcAft>
              <a:buClr>
                <a:schemeClr val="dk1"/>
              </a:buClr>
              <a:buSzPts val="2667"/>
              <a:buFont typeface="Arial"/>
              <a:buNone/>
              <a:defRPr b="0" i="0" sz="2667" u="none" cap="none" strike="noStrike">
                <a:solidFill>
                  <a:schemeClr val="dk1"/>
                </a:solidFill>
                <a:latin typeface="Roboto Slab Light"/>
                <a:ea typeface="Roboto Slab Light"/>
                <a:cs typeface="Roboto Slab Light"/>
                <a:sym typeface="Roboto Slab Light"/>
              </a:defRPr>
            </a:lvl4pPr>
            <a:lvl5pPr lvl="4" marR="0" rtl="0" algn="l">
              <a:lnSpc>
                <a:spcPct val="150000"/>
              </a:lnSpc>
              <a:spcBef>
                <a:spcPts val="533"/>
              </a:spcBef>
              <a:spcAft>
                <a:spcPts val="0"/>
              </a:spcAft>
              <a:buClr>
                <a:schemeClr val="dk1"/>
              </a:buClr>
              <a:buSzPts val="2667"/>
              <a:buFont typeface="Arial"/>
              <a:buNone/>
              <a:defRPr b="0" i="0" sz="2667" u="none" cap="none" strike="noStrike">
                <a:solidFill>
                  <a:schemeClr val="dk1"/>
                </a:solidFill>
                <a:latin typeface="Roboto Slab Light"/>
                <a:ea typeface="Roboto Slab Light"/>
                <a:cs typeface="Roboto Slab Light"/>
                <a:sym typeface="Roboto Slab Light"/>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9pPr>
          </a:lstStyle>
          <a:p/>
        </p:txBody>
      </p:sp>
      <p:sp>
        <p:nvSpPr>
          <p:cNvPr id="62" name="Google Shape;62;p9"/>
          <p:cNvSpPr txBox="1"/>
          <p:nvPr>
            <p:ph idx="1" type="body"/>
          </p:nvPr>
        </p:nvSpPr>
        <p:spPr>
          <a:xfrm>
            <a:off x="566208" y="4937668"/>
            <a:ext cx="11066992" cy="1022877"/>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800"/>
              </a:spcBef>
              <a:spcAft>
                <a:spcPts val="0"/>
              </a:spcAft>
              <a:buClr>
                <a:schemeClr val="dk1"/>
              </a:buClr>
              <a:buSzPts val="1867"/>
              <a:buFont typeface="Arial"/>
              <a:buNone/>
              <a:defRPr b="0" i="0" sz="1867" u="none" cap="none" strike="noStrike">
                <a:solidFill>
                  <a:schemeClr val="dk1"/>
                </a:solidFill>
                <a:latin typeface="Roboto Slab Light"/>
                <a:ea typeface="Roboto Slab Light"/>
                <a:cs typeface="Roboto Slab Light"/>
                <a:sym typeface="Roboto Slab Light"/>
              </a:defRPr>
            </a:lvl1pPr>
            <a:lvl2pPr indent="-228600" lvl="1" marL="914400" marR="0" rtl="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Light"/>
                <a:ea typeface="Roboto Slab Light"/>
                <a:cs typeface="Roboto Slab Light"/>
                <a:sym typeface="Roboto Slab Light"/>
              </a:defRPr>
            </a:lvl2pPr>
            <a:lvl3pPr indent="-228600" lvl="2" marL="1371600" marR="0" rtl="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Light"/>
                <a:ea typeface="Roboto Slab Light"/>
                <a:cs typeface="Roboto Slab Light"/>
                <a:sym typeface="Roboto Slab Light"/>
              </a:defRPr>
            </a:lvl3pPr>
            <a:lvl4pPr indent="-228600" lvl="3" marL="18288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4pPr>
            <a:lvl5pPr indent="-228600" lvl="4" marL="22860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5pPr>
            <a:lvl6pPr indent="-228600" lvl="5" marL="27432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63" name="Google Shape;63;p9"/>
          <p:cNvSpPr txBox="1"/>
          <p:nvPr>
            <p:ph idx="3" type="body"/>
          </p:nvPr>
        </p:nvSpPr>
        <p:spPr>
          <a:xfrm>
            <a:off x="566208" y="4354260"/>
            <a:ext cx="11066992" cy="43973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800"/>
              </a:spcBef>
              <a:spcAft>
                <a:spcPts val="0"/>
              </a:spcAft>
              <a:buClr>
                <a:schemeClr val="dk1"/>
              </a:buClr>
              <a:buSzPts val="2667"/>
              <a:buFont typeface="Arial"/>
              <a:buNone/>
              <a:defRPr b="1" i="0" sz="2667" u="none" cap="none" strike="noStrike">
                <a:solidFill>
                  <a:schemeClr val="dk1"/>
                </a:solidFill>
                <a:latin typeface="Roboto Slab"/>
                <a:ea typeface="Roboto Slab"/>
                <a:cs typeface="Roboto Slab"/>
                <a:sym typeface="Roboto Slab"/>
              </a:defRPr>
            </a:lvl1pPr>
            <a:lvl2pPr indent="-228600" lvl="1" marL="914400" marR="0" rtl="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Light"/>
                <a:ea typeface="Roboto Slab Light"/>
                <a:cs typeface="Roboto Slab Light"/>
                <a:sym typeface="Roboto Slab Light"/>
              </a:defRPr>
            </a:lvl2pPr>
            <a:lvl3pPr indent="-228600" lvl="2" marL="1371600" marR="0" rtl="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Light"/>
                <a:ea typeface="Roboto Slab Light"/>
                <a:cs typeface="Roboto Slab Light"/>
                <a:sym typeface="Roboto Slab Light"/>
              </a:defRPr>
            </a:lvl3pPr>
            <a:lvl4pPr indent="-228600" lvl="3" marL="18288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4pPr>
            <a:lvl5pPr indent="-228600" lvl="4" marL="22860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5pPr>
            <a:lvl6pPr indent="-228600" lvl="5" marL="27432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11740453" y="6490758"/>
            <a:ext cx="344553" cy="23018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467">
                <a:solidFill>
                  <a:srgbClr val="FFFFFF"/>
                </a:solidFill>
                <a:latin typeface="Roboto"/>
                <a:ea typeface="Roboto"/>
                <a:cs typeface="Roboto"/>
                <a:sym typeface="Roboto"/>
              </a:defRPr>
            </a:lvl1pPr>
            <a:lvl2pPr indent="0" lvl="1" marL="0" marR="0" rtl="0" algn="ctr">
              <a:spcBef>
                <a:spcPts val="0"/>
              </a:spcBef>
              <a:buNone/>
              <a:defRPr b="1" sz="1467">
                <a:solidFill>
                  <a:srgbClr val="FFFFFF"/>
                </a:solidFill>
                <a:latin typeface="Roboto"/>
                <a:ea typeface="Roboto"/>
                <a:cs typeface="Roboto"/>
                <a:sym typeface="Roboto"/>
              </a:defRPr>
            </a:lvl2pPr>
            <a:lvl3pPr indent="0" lvl="2" marL="0" marR="0" rtl="0" algn="ctr">
              <a:spcBef>
                <a:spcPts val="0"/>
              </a:spcBef>
              <a:buNone/>
              <a:defRPr b="1" sz="1467">
                <a:solidFill>
                  <a:srgbClr val="FFFFFF"/>
                </a:solidFill>
                <a:latin typeface="Roboto"/>
                <a:ea typeface="Roboto"/>
                <a:cs typeface="Roboto"/>
                <a:sym typeface="Roboto"/>
              </a:defRPr>
            </a:lvl3pPr>
            <a:lvl4pPr indent="0" lvl="3" marL="0" marR="0" rtl="0" algn="ctr">
              <a:spcBef>
                <a:spcPts val="0"/>
              </a:spcBef>
              <a:buNone/>
              <a:defRPr b="1" sz="1467">
                <a:solidFill>
                  <a:srgbClr val="FFFFFF"/>
                </a:solidFill>
                <a:latin typeface="Roboto"/>
                <a:ea typeface="Roboto"/>
                <a:cs typeface="Roboto"/>
                <a:sym typeface="Roboto"/>
              </a:defRPr>
            </a:lvl4pPr>
            <a:lvl5pPr indent="0" lvl="4" marL="0" marR="0" rtl="0" algn="ctr">
              <a:spcBef>
                <a:spcPts val="0"/>
              </a:spcBef>
              <a:buNone/>
              <a:defRPr b="1" sz="1467">
                <a:solidFill>
                  <a:srgbClr val="FFFFFF"/>
                </a:solidFill>
                <a:latin typeface="Roboto"/>
                <a:ea typeface="Roboto"/>
                <a:cs typeface="Roboto"/>
                <a:sym typeface="Roboto"/>
              </a:defRPr>
            </a:lvl5pPr>
            <a:lvl6pPr indent="0" lvl="5" marL="0" marR="0" rtl="0" algn="ctr">
              <a:spcBef>
                <a:spcPts val="0"/>
              </a:spcBef>
              <a:buNone/>
              <a:defRPr b="1" sz="1467">
                <a:solidFill>
                  <a:srgbClr val="FFFFFF"/>
                </a:solidFill>
                <a:latin typeface="Roboto"/>
                <a:ea typeface="Roboto"/>
                <a:cs typeface="Roboto"/>
                <a:sym typeface="Roboto"/>
              </a:defRPr>
            </a:lvl6pPr>
            <a:lvl7pPr indent="0" lvl="6" marL="0" marR="0" rtl="0" algn="ctr">
              <a:spcBef>
                <a:spcPts val="0"/>
              </a:spcBef>
              <a:buNone/>
              <a:defRPr b="1" sz="1467">
                <a:solidFill>
                  <a:srgbClr val="FFFFFF"/>
                </a:solidFill>
                <a:latin typeface="Roboto"/>
                <a:ea typeface="Roboto"/>
                <a:cs typeface="Roboto"/>
                <a:sym typeface="Roboto"/>
              </a:defRPr>
            </a:lvl7pPr>
            <a:lvl8pPr indent="0" lvl="7" marL="0" marR="0" rtl="0" algn="ctr">
              <a:spcBef>
                <a:spcPts val="0"/>
              </a:spcBef>
              <a:buNone/>
              <a:defRPr b="1" sz="1467">
                <a:solidFill>
                  <a:srgbClr val="FFFFFF"/>
                </a:solidFill>
                <a:latin typeface="Roboto"/>
                <a:ea typeface="Roboto"/>
                <a:cs typeface="Roboto"/>
                <a:sym typeface="Roboto"/>
              </a:defRPr>
            </a:lvl8pPr>
            <a:lvl9pPr indent="0" lvl="8" marL="0" marR="0" rtl="0" algn="ctr">
              <a:spcBef>
                <a:spcPts val="0"/>
              </a:spcBef>
              <a:buNone/>
              <a:defRPr b="1" sz="1467">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spTree>
      <p:nvGrpSpPr>
        <p:cNvPr id="65" name="Shape 65"/>
        <p:cNvGrpSpPr/>
        <p:nvPr/>
      </p:nvGrpSpPr>
      <p:grpSpPr>
        <a:xfrm>
          <a:off x="0" y="0"/>
          <a:ext cx="0" cy="0"/>
          <a:chOff x="0" y="0"/>
          <a:chExt cx="0" cy="0"/>
        </a:xfrm>
      </p:grpSpPr>
      <p:sp>
        <p:nvSpPr>
          <p:cNvPr id="66" name="Google Shape;66;p10"/>
          <p:cNvSpPr/>
          <p:nvPr/>
        </p:nvSpPr>
        <p:spPr>
          <a:xfrm>
            <a:off x="0" y="2"/>
            <a:ext cx="12192000" cy="222726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67" name="Google Shape;67;p10"/>
          <p:cNvSpPr txBox="1"/>
          <p:nvPr>
            <p:ph idx="1" type="body"/>
          </p:nvPr>
        </p:nvSpPr>
        <p:spPr>
          <a:xfrm>
            <a:off x="566208" y="899587"/>
            <a:ext cx="11066992" cy="1022877"/>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800"/>
              </a:spcBef>
              <a:spcAft>
                <a:spcPts val="0"/>
              </a:spcAft>
              <a:buClr>
                <a:schemeClr val="dk1"/>
              </a:buClr>
              <a:buSzPts val="1867"/>
              <a:buFont typeface="Arial"/>
              <a:buNone/>
              <a:defRPr b="0" i="0" sz="1867" u="none" cap="none" strike="noStrike">
                <a:solidFill>
                  <a:schemeClr val="dk1"/>
                </a:solidFill>
                <a:latin typeface="Roboto Slab Light"/>
                <a:ea typeface="Roboto Slab Light"/>
                <a:cs typeface="Roboto Slab Light"/>
                <a:sym typeface="Roboto Slab Light"/>
              </a:defRPr>
            </a:lvl1pPr>
            <a:lvl2pPr indent="-228600" lvl="1" marL="914400" marR="0" rtl="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Light"/>
                <a:ea typeface="Roboto Slab Light"/>
                <a:cs typeface="Roboto Slab Light"/>
                <a:sym typeface="Roboto Slab Light"/>
              </a:defRPr>
            </a:lvl2pPr>
            <a:lvl3pPr indent="-228600" lvl="2" marL="1371600" marR="0" rtl="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Light"/>
                <a:ea typeface="Roboto Slab Light"/>
                <a:cs typeface="Roboto Slab Light"/>
                <a:sym typeface="Roboto Slab Light"/>
              </a:defRPr>
            </a:lvl3pPr>
            <a:lvl4pPr indent="-228600" lvl="3" marL="18288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4pPr>
            <a:lvl5pPr indent="-228600" lvl="4" marL="22860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5pPr>
            <a:lvl6pPr indent="-228600" lvl="5" marL="27432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68" name="Google Shape;68;p10"/>
          <p:cNvSpPr txBox="1"/>
          <p:nvPr>
            <p:ph idx="2" type="body"/>
          </p:nvPr>
        </p:nvSpPr>
        <p:spPr>
          <a:xfrm>
            <a:off x="566208" y="284957"/>
            <a:ext cx="11066992" cy="43973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800"/>
              </a:spcBef>
              <a:spcAft>
                <a:spcPts val="0"/>
              </a:spcAft>
              <a:buClr>
                <a:schemeClr val="dk1"/>
              </a:buClr>
              <a:buSzPts val="2667"/>
              <a:buFont typeface="Arial"/>
              <a:buNone/>
              <a:defRPr b="1" i="0" sz="2667" u="none" cap="none" strike="noStrike">
                <a:solidFill>
                  <a:schemeClr val="dk1"/>
                </a:solidFill>
                <a:latin typeface="Roboto Slab"/>
                <a:ea typeface="Roboto Slab"/>
                <a:cs typeface="Roboto Slab"/>
                <a:sym typeface="Roboto Slab"/>
              </a:defRPr>
            </a:lvl1pPr>
            <a:lvl2pPr indent="-228600" lvl="1" marL="914400" marR="0" rtl="0" algn="l">
              <a:lnSpc>
                <a:spcPct val="150000"/>
              </a:lnSpc>
              <a:spcBef>
                <a:spcPts val="0"/>
              </a:spcBef>
              <a:spcAft>
                <a:spcPts val="0"/>
              </a:spcAft>
              <a:buClr>
                <a:schemeClr val="dk1"/>
              </a:buClr>
              <a:buSzPts val="1600"/>
              <a:buFont typeface="Arial"/>
              <a:buNone/>
              <a:defRPr b="0" i="0" sz="1600" u="none" cap="none" strike="noStrike">
                <a:solidFill>
                  <a:schemeClr val="dk1"/>
                </a:solidFill>
                <a:latin typeface="Roboto Slab Light"/>
                <a:ea typeface="Roboto Slab Light"/>
                <a:cs typeface="Roboto Slab Light"/>
                <a:sym typeface="Roboto Slab Light"/>
              </a:defRPr>
            </a:lvl2pPr>
            <a:lvl3pPr indent="-228600" lvl="2" marL="1371600" marR="0" rtl="0" algn="l">
              <a:lnSpc>
                <a:spcPct val="150000"/>
              </a:lnSpc>
              <a:spcBef>
                <a:spcPts val="400"/>
              </a:spcBef>
              <a:spcAft>
                <a:spcPts val="0"/>
              </a:spcAft>
              <a:buClr>
                <a:schemeClr val="dk1"/>
              </a:buClr>
              <a:buSzPts val="1333"/>
              <a:buFont typeface="Arial"/>
              <a:buNone/>
              <a:defRPr b="0" i="0" sz="1333" u="none" cap="none" strike="noStrike">
                <a:solidFill>
                  <a:schemeClr val="dk1"/>
                </a:solidFill>
                <a:latin typeface="Roboto Slab Light"/>
                <a:ea typeface="Roboto Slab Light"/>
                <a:cs typeface="Roboto Slab Light"/>
                <a:sym typeface="Roboto Slab Light"/>
              </a:defRPr>
            </a:lvl3pPr>
            <a:lvl4pPr indent="-228600" lvl="3" marL="18288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4pPr>
            <a:lvl5pPr indent="-228600" lvl="4" marL="2286000" marR="0" rtl="0" algn="l">
              <a:lnSpc>
                <a:spcPct val="150000"/>
              </a:lnSpc>
              <a:spcBef>
                <a:spcPts val="240"/>
              </a:spcBef>
              <a:spcAft>
                <a:spcPts val="0"/>
              </a:spcAft>
              <a:buClr>
                <a:schemeClr val="dk1"/>
              </a:buClr>
              <a:buSzPts val="1200"/>
              <a:buFont typeface="Arial"/>
              <a:buNone/>
              <a:defRPr b="0" i="0" sz="1200" u="none" cap="none" strike="noStrike">
                <a:solidFill>
                  <a:schemeClr val="dk1"/>
                </a:solidFill>
                <a:latin typeface="Roboto Slab Light"/>
                <a:ea typeface="Roboto Slab Light"/>
                <a:cs typeface="Roboto Slab Light"/>
                <a:sym typeface="Roboto Slab Light"/>
              </a:defRPr>
            </a:lvl5pPr>
            <a:lvl6pPr indent="-228600" lvl="5" marL="27432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69" name="Google Shape;69;p10"/>
          <p:cNvSpPr/>
          <p:nvPr>
            <p:ph idx="3" type="pic"/>
          </p:nvPr>
        </p:nvSpPr>
        <p:spPr>
          <a:xfrm>
            <a:off x="566208" y="2565402"/>
            <a:ext cx="11066992" cy="344249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800"/>
              </a:spcBef>
              <a:spcAft>
                <a:spcPts val="0"/>
              </a:spcAft>
              <a:buClr>
                <a:schemeClr val="dk1"/>
              </a:buClr>
              <a:buSzPts val="4267"/>
              <a:buFont typeface="Arial"/>
              <a:buNone/>
              <a:defRPr b="0" i="0" sz="4267" u="none" cap="none" strike="noStrike">
                <a:solidFill>
                  <a:schemeClr val="dk1"/>
                </a:solidFill>
                <a:latin typeface="Roboto Slab Light"/>
                <a:ea typeface="Roboto Slab Light"/>
                <a:cs typeface="Roboto Slab Light"/>
                <a:sym typeface="Roboto Slab Light"/>
              </a:defRPr>
            </a:lvl1pPr>
            <a:lvl2pPr lvl="1" marR="0" rtl="0" algn="l">
              <a:lnSpc>
                <a:spcPct val="150000"/>
              </a:lnSpc>
              <a:spcBef>
                <a:spcPts val="0"/>
              </a:spcBef>
              <a:spcAft>
                <a:spcPts val="0"/>
              </a:spcAft>
              <a:buClr>
                <a:schemeClr val="dk1"/>
              </a:buClr>
              <a:buSzPts val="3733"/>
              <a:buFont typeface="Arial"/>
              <a:buNone/>
              <a:defRPr b="0" i="0" sz="3733" u="none" cap="none" strike="noStrike">
                <a:solidFill>
                  <a:schemeClr val="dk1"/>
                </a:solidFill>
                <a:latin typeface="Roboto Slab Light"/>
                <a:ea typeface="Roboto Slab Light"/>
                <a:cs typeface="Roboto Slab Light"/>
                <a:sym typeface="Roboto Slab Light"/>
              </a:defRPr>
            </a:lvl2pPr>
            <a:lvl3pPr lvl="2" marR="0" rtl="0" algn="l">
              <a:lnSpc>
                <a:spcPct val="150000"/>
              </a:lnSpc>
              <a:spcBef>
                <a:spcPts val="640"/>
              </a:spcBef>
              <a:spcAft>
                <a:spcPts val="0"/>
              </a:spcAft>
              <a:buClr>
                <a:schemeClr val="dk1"/>
              </a:buClr>
              <a:buSzPts val="3200"/>
              <a:buFont typeface="Arial"/>
              <a:buNone/>
              <a:defRPr b="0" i="0" sz="3200" u="none" cap="none" strike="noStrike">
                <a:solidFill>
                  <a:schemeClr val="dk1"/>
                </a:solidFill>
                <a:latin typeface="Roboto Slab Light"/>
                <a:ea typeface="Roboto Slab Light"/>
                <a:cs typeface="Roboto Slab Light"/>
                <a:sym typeface="Roboto Slab Light"/>
              </a:defRPr>
            </a:lvl3pPr>
            <a:lvl4pPr lvl="3" marR="0" rtl="0" algn="l">
              <a:lnSpc>
                <a:spcPct val="150000"/>
              </a:lnSpc>
              <a:spcBef>
                <a:spcPts val="533"/>
              </a:spcBef>
              <a:spcAft>
                <a:spcPts val="0"/>
              </a:spcAft>
              <a:buClr>
                <a:schemeClr val="dk1"/>
              </a:buClr>
              <a:buSzPts val="2667"/>
              <a:buFont typeface="Arial"/>
              <a:buNone/>
              <a:defRPr b="0" i="0" sz="2667" u="none" cap="none" strike="noStrike">
                <a:solidFill>
                  <a:schemeClr val="dk1"/>
                </a:solidFill>
                <a:latin typeface="Roboto Slab Light"/>
                <a:ea typeface="Roboto Slab Light"/>
                <a:cs typeface="Roboto Slab Light"/>
                <a:sym typeface="Roboto Slab Light"/>
              </a:defRPr>
            </a:lvl4pPr>
            <a:lvl5pPr lvl="4" marR="0" rtl="0" algn="l">
              <a:lnSpc>
                <a:spcPct val="150000"/>
              </a:lnSpc>
              <a:spcBef>
                <a:spcPts val="533"/>
              </a:spcBef>
              <a:spcAft>
                <a:spcPts val="0"/>
              </a:spcAft>
              <a:buClr>
                <a:schemeClr val="dk1"/>
              </a:buClr>
              <a:buSzPts val="2667"/>
              <a:buFont typeface="Arial"/>
              <a:buNone/>
              <a:defRPr b="0" i="0" sz="2667" u="none" cap="none" strike="noStrike">
                <a:solidFill>
                  <a:schemeClr val="dk1"/>
                </a:solidFill>
                <a:latin typeface="Roboto Slab Light"/>
                <a:ea typeface="Roboto Slab Light"/>
                <a:cs typeface="Roboto Slab Light"/>
                <a:sym typeface="Roboto Slab Light"/>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9pPr>
          </a:lstStyle>
          <a:p/>
        </p:txBody>
      </p:sp>
      <p:sp>
        <p:nvSpPr>
          <p:cNvPr id="70" name="Google Shape;70;p10"/>
          <p:cNvSpPr txBox="1"/>
          <p:nvPr>
            <p:ph idx="12" type="sldNum"/>
          </p:nvPr>
        </p:nvSpPr>
        <p:spPr>
          <a:xfrm>
            <a:off x="11740453" y="6490758"/>
            <a:ext cx="344553" cy="23018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933">
                <a:solidFill>
                  <a:srgbClr val="FFFFFF"/>
                </a:solidFill>
                <a:latin typeface="Roboto"/>
                <a:ea typeface="Roboto"/>
                <a:cs typeface="Roboto"/>
                <a:sym typeface="Roboto"/>
              </a:defRPr>
            </a:lvl1pPr>
            <a:lvl2pPr indent="0" lvl="1" marL="0" marR="0" rtl="0" algn="ctr">
              <a:spcBef>
                <a:spcPts val="0"/>
              </a:spcBef>
              <a:buNone/>
              <a:defRPr b="1" sz="933">
                <a:solidFill>
                  <a:srgbClr val="FFFFFF"/>
                </a:solidFill>
                <a:latin typeface="Roboto"/>
                <a:ea typeface="Roboto"/>
                <a:cs typeface="Roboto"/>
                <a:sym typeface="Roboto"/>
              </a:defRPr>
            </a:lvl2pPr>
            <a:lvl3pPr indent="0" lvl="2" marL="0" marR="0" rtl="0" algn="ctr">
              <a:spcBef>
                <a:spcPts val="0"/>
              </a:spcBef>
              <a:buNone/>
              <a:defRPr b="1" sz="933">
                <a:solidFill>
                  <a:srgbClr val="FFFFFF"/>
                </a:solidFill>
                <a:latin typeface="Roboto"/>
                <a:ea typeface="Roboto"/>
                <a:cs typeface="Roboto"/>
                <a:sym typeface="Roboto"/>
              </a:defRPr>
            </a:lvl3pPr>
            <a:lvl4pPr indent="0" lvl="3" marL="0" marR="0" rtl="0" algn="ctr">
              <a:spcBef>
                <a:spcPts val="0"/>
              </a:spcBef>
              <a:buNone/>
              <a:defRPr b="1" sz="933">
                <a:solidFill>
                  <a:srgbClr val="FFFFFF"/>
                </a:solidFill>
                <a:latin typeface="Roboto"/>
                <a:ea typeface="Roboto"/>
                <a:cs typeface="Roboto"/>
                <a:sym typeface="Roboto"/>
              </a:defRPr>
            </a:lvl4pPr>
            <a:lvl5pPr indent="0" lvl="4" marL="0" marR="0" rtl="0" algn="ctr">
              <a:spcBef>
                <a:spcPts val="0"/>
              </a:spcBef>
              <a:buNone/>
              <a:defRPr b="1" sz="933">
                <a:solidFill>
                  <a:srgbClr val="FFFFFF"/>
                </a:solidFill>
                <a:latin typeface="Roboto"/>
                <a:ea typeface="Roboto"/>
                <a:cs typeface="Roboto"/>
                <a:sym typeface="Roboto"/>
              </a:defRPr>
            </a:lvl5pPr>
            <a:lvl6pPr indent="0" lvl="5" marL="0" marR="0" rtl="0" algn="ctr">
              <a:spcBef>
                <a:spcPts val="0"/>
              </a:spcBef>
              <a:buNone/>
              <a:defRPr b="1" sz="933">
                <a:solidFill>
                  <a:srgbClr val="FFFFFF"/>
                </a:solidFill>
                <a:latin typeface="Roboto"/>
                <a:ea typeface="Roboto"/>
                <a:cs typeface="Roboto"/>
                <a:sym typeface="Roboto"/>
              </a:defRPr>
            </a:lvl6pPr>
            <a:lvl7pPr indent="0" lvl="6" marL="0" marR="0" rtl="0" algn="ctr">
              <a:spcBef>
                <a:spcPts val="0"/>
              </a:spcBef>
              <a:buNone/>
              <a:defRPr b="1" sz="933">
                <a:solidFill>
                  <a:srgbClr val="FFFFFF"/>
                </a:solidFill>
                <a:latin typeface="Roboto"/>
                <a:ea typeface="Roboto"/>
                <a:cs typeface="Roboto"/>
                <a:sym typeface="Roboto"/>
              </a:defRPr>
            </a:lvl7pPr>
            <a:lvl8pPr indent="0" lvl="7" marL="0" marR="0" rtl="0" algn="ctr">
              <a:spcBef>
                <a:spcPts val="0"/>
              </a:spcBef>
              <a:buNone/>
              <a:defRPr b="1" sz="933">
                <a:solidFill>
                  <a:srgbClr val="FFFFFF"/>
                </a:solidFill>
                <a:latin typeface="Roboto"/>
                <a:ea typeface="Roboto"/>
                <a:cs typeface="Roboto"/>
                <a:sym typeface="Roboto"/>
              </a:defRPr>
            </a:lvl8pPr>
            <a:lvl9pPr indent="0" lvl="8" marL="0" marR="0" rtl="0" algn="ctr">
              <a:spcBef>
                <a:spcPts val="0"/>
              </a:spcBef>
              <a:buNone/>
              <a:defRPr b="1" sz="933">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85334" y="274639"/>
            <a:ext cx="10397065" cy="11430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1" i="0" sz="3200" u="none" cap="none" strike="noStrike">
                <a:solidFill>
                  <a:srgbClr val="3E3E3E"/>
                </a:solidFill>
                <a:latin typeface="Roboto Slab"/>
                <a:ea typeface="Roboto Slab"/>
                <a:cs typeface="Roboto Slab"/>
                <a:sym typeface="Roboto Slab"/>
              </a:defRPr>
            </a:lvl1pPr>
            <a:lvl2pPr lvl="1"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2pPr>
            <a:lvl3pPr lvl="2"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3pPr>
            <a:lvl4pPr lvl="3"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4pPr>
            <a:lvl5pPr lvl="4"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5pPr>
            <a:lvl6pPr lvl="5"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6pPr>
            <a:lvl7pPr lvl="6"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7pPr>
            <a:lvl8pPr lvl="7"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8pPr>
            <a:lvl9pPr lvl="8" marR="0" rtl="0" algn="l">
              <a:spcBef>
                <a:spcPts val="0"/>
              </a:spcBef>
              <a:spcAft>
                <a:spcPts val="0"/>
              </a:spcAft>
              <a:buSzPts val="1400"/>
              <a:buNone/>
              <a:defRPr b="1" i="0" sz="4800" u="none" cap="none" strike="noStrike">
                <a:solidFill>
                  <a:srgbClr val="3E3E3E"/>
                </a:solidFill>
                <a:latin typeface="Roboto Slab"/>
                <a:ea typeface="Roboto Slab"/>
                <a:cs typeface="Roboto Slab"/>
                <a:sym typeface="Roboto Slab"/>
              </a:defRPr>
            </a:lvl9pPr>
          </a:lstStyle>
          <a:p/>
        </p:txBody>
      </p:sp>
      <p:sp>
        <p:nvSpPr>
          <p:cNvPr id="11" name="Google Shape;11;p1"/>
          <p:cNvSpPr txBox="1"/>
          <p:nvPr>
            <p:ph idx="1" type="body"/>
          </p:nvPr>
        </p:nvSpPr>
        <p:spPr>
          <a:xfrm>
            <a:off x="1185334" y="1417639"/>
            <a:ext cx="10397065" cy="4708525"/>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800"/>
              </a:spcBef>
              <a:spcAft>
                <a:spcPts val="0"/>
              </a:spcAft>
              <a:buClr>
                <a:schemeClr val="dk1"/>
              </a:buClr>
              <a:buSzPts val="2400"/>
              <a:buFont typeface="Arial"/>
              <a:buNone/>
              <a:defRPr b="0" i="0" sz="2400" u="none" cap="none" strike="noStrike">
                <a:solidFill>
                  <a:schemeClr val="dk1"/>
                </a:solidFill>
                <a:latin typeface="Roboto Slab Light"/>
                <a:ea typeface="Roboto Slab Light"/>
                <a:cs typeface="Roboto Slab Light"/>
                <a:sym typeface="Roboto Slab Light"/>
              </a:defRPr>
            </a:lvl1pPr>
            <a:lvl2pPr indent="-364045" lvl="1" marL="914400" marR="0" rtl="0" algn="l">
              <a:lnSpc>
                <a:spcPct val="150000"/>
              </a:lnSpc>
              <a:spcBef>
                <a:spcPts val="0"/>
              </a:spcBef>
              <a:spcAft>
                <a:spcPts val="0"/>
              </a:spcAft>
              <a:buClr>
                <a:schemeClr val="dk1"/>
              </a:buClr>
              <a:buSzPts val="2133"/>
              <a:buFont typeface="Arial"/>
              <a:buChar char="–"/>
              <a:defRPr b="0" i="0" sz="2133" u="none" cap="none" strike="noStrike">
                <a:solidFill>
                  <a:schemeClr val="dk1"/>
                </a:solidFill>
                <a:latin typeface="Roboto Slab Light"/>
                <a:ea typeface="Roboto Slab Light"/>
                <a:cs typeface="Roboto Slab Light"/>
                <a:sym typeface="Roboto Slab Light"/>
              </a:defRPr>
            </a:lvl2pPr>
            <a:lvl3pPr indent="-381000" lvl="2" marL="1371600" marR="0" rtl="0" algn="l">
              <a:lnSpc>
                <a:spcPct val="150000"/>
              </a:lnSpc>
              <a:spcBef>
                <a:spcPts val="480"/>
              </a:spcBef>
              <a:spcAft>
                <a:spcPts val="0"/>
              </a:spcAft>
              <a:buClr>
                <a:schemeClr val="dk1"/>
              </a:buClr>
              <a:buSzPts val="2400"/>
              <a:buFont typeface="Arial"/>
              <a:buChar char="•"/>
              <a:defRPr b="0" i="0" sz="2400" u="none" cap="none" strike="noStrike">
                <a:solidFill>
                  <a:schemeClr val="dk1"/>
                </a:solidFill>
                <a:latin typeface="Roboto Slab Light"/>
                <a:ea typeface="Roboto Slab Light"/>
                <a:cs typeface="Roboto Slab Light"/>
                <a:sym typeface="Roboto Slab Light"/>
              </a:defRPr>
            </a:lvl3pPr>
            <a:lvl4pPr indent="-381000" lvl="3" marL="1828800" marR="0" rtl="0" algn="l">
              <a:lnSpc>
                <a:spcPct val="150000"/>
              </a:lnSpc>
              <a:spcBef>
                <a:spcPts val="480"/>
              </a:spcBef>
              <a:spcAft>
                <a:spcPts val="0"/>
              </a:spcAft>
              <a:buClr>
                <a:schemeClr val="dk1"/>
              </a:buClr>
              <a:buSzPts val="2400"/>
              <a:buFont typeface="Arial"/>
              <a:buChar char="–"/>
              <a:defRPr b="0" i="0" sz="2400" u="none" cap="none" strike="noStrike">
                <a:solidFill>
                  <a:schemeClr val="dk1"/>
                </a:solidFill>
                <a:latin typeface="Roboto Slab Light"/>
                <a:ea typeface="Roboto Slab Light"/>
                <a:cs typeface="Roboto Slab Light"/>
                <a:sym typeface="Roboto Slab Light"/>
              </a:defRPr>
            </a:lvl4pPr>
            <a:lvl5pPr indent="-381000" lvl="4" marL="2286000" marR="0" rtl="0" algn="l">
              <a:lnSpc>
                <a:spcPct val="150000"/>
              </a:lnSpc>
              <a:spcBef>
                <a:spcPts val="480"/>
              </a:spcBef>
              <a:spcAft>
                <a:spcPts val="0"/>
              </a:spcAft>
              <a:buClr>
                <a:schemeClr val="dk1"/>
              </a:buClr>
              <a:buSzPts val="2400"/>
              <a:buFont typeface="Arial"/>
              <a:buChar char="»"/>
              <a:defRPr b="0" i="0" sz="2400" u="none" cap="none" strike="noStrike">
                <a:solidFill>
                  <a:schemeClr val="dk1"/>
                </a:solidFill>
                <a:latin typeface="Roboto Slab Light"/>
                <a:ea typeface="Roboto Slab Light"/>
                <a:cs typeface="Roboto Slab Light"/>
                <a:sym typeface="Roboto Slab Light"/>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9pPr>
          </a:lstStyle>
          <a:p/>
        </p:txBody>
      </p:sp>
      <p:sp>
        <p:nvSpPr>
          <p:cNvPr id="12" name="Google Shape;12;p1"/>
          <p:cNvSpPr txBox="1"/>
          <p:nvPr/>
        </p:nvSpPr>
        <p:spPr>
          <a:xfrm>
            <a:off x="10511107" y="6439352"/>
            <a:ext cx="1308371" cy="33855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800" u="none" cap="none" strike="noStrike">
                <a:solidFill>
                  <a:srgbClr val="BFBFBF"/>
                </a:solidFill>
                <a:latin typeface="Roboto Slab Light"/>
                <a:ea typeface="Roboto Slab Light"/>
                <a:cs typeface="Roboto Slab Light"/>
                <a:sym typeface="Roboto Slab Light"/>
              </a:rPr>
              <a:t>Confidential</a:t>
            </a:r>
            <a:endParaRPr/>
          </a:p>
          <a:p>
            <a:pPr indent="0" lvl="0" marL="0" marR="0" rtl="0" algn="r">
              <a:spcBef>
                <a:spcPts val="0"/>
              </a:spcBef>
              <a:spcAft>
                <a:spcPts val="0"/>
              </a:spcAft>
              <a:buNone/>
            </a:pPr>
            <a:r>
              <a:rPr b="0" i="0" lang="en-US" sz="800" u="none" cap="none" strike="noStrike">
                <a:solidFill>
                  <a:srgbClr val="BFBFBF"/>
                </a:solidFill>
                <a:latin typeface="Roboto Slab Light"/>
                <a:ea typeface="Roboto Slab Light"/>
                <a:cs typeface="Roboto Slab Light"/>
                <a:sym typeface="Roboto Slab Light"/>
              </a:rPr>
              <a:t>Saama Technologies, Inc</a:t>
            </a:r>
            <a:endParaRPr b="0" i="0" sz="800" u="none" cap="none" strike="noStrike">
              <a:solidFill>
                <a:srgbClr val="BFBFBF"/>
              </a:solidFill>
              <a:latin typeface="Roboto Slab Light"/>
              <a:ea typeface="Roboto Slab Light"/>
              <a:cs typeface="Roboto Slab Light"/>
              <a:sym typeface="Roboto Slab Light"/>
            </a:endParaRPr>
          </a:p>
        </p:txBody>
      </p:sp>
      <p:sp>
        <p:nvSpPr>
          <p:cNvPr id="13" name="Google Shape;13;p1"/>
          <p:cNvSpPr/>
          <p:nvPr/>
        </p:nvSpPr>
        <p:spPr>
          <a:xfrm>
            <a:off x="11774321" y="6484510"/>
            <a:ext cx="288604" cy="27657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4" name="Google Shape;14;p1"/>
          <p:cNvSpPr txBox="1"/>
          <p:nvPr>
            <p:ph idx="12" type="sldNum"/>
          </p:nvPr>
        </p:nvSpPr>
        <p:spPr>
          <a:xfrm>
            <a:off x="11740453" y="6490758"/>
            <a:ext cx="344553" cy="23018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933" u="none" cap="none" strike="noStrike">
                <a:solidFill>
                  <a:srgbClr val="FFFFFF"/>
                </a:solidFill>
                <a:latin typeface="Roboto"/>
                <a:ea typeface="Roboto"/>
                <a:cs typeface="Roboto"/>
                <a:sym typeface="Roboto"/>
              </a:defRPr>
            </a:lvl1pPr>
            <a:lvl2pPr indent="0" lvl="1" marL="0" marR="0" rtl="0" algn="ctr">
              <a:spcBef>
                <a:spcPts val="0"/>
              </a:spcBef>
              <a:buNone/>
              <a:defRPr b="1" i="0" sz="933" u="none" cap="none" strike="noStrike">
                <a:solidFill>
                  <a:srgbClr val="FFFFFF"/>
                </a:solidFill>
                <a:latin typeface="Roboto"/>
                <a:ea typeface="Roboto"/>
                <a:cs typeface="Roboto"/>
                <a:sym typeface="Roboto"/>
              </a:defRPr>
            </a:lvl2pPr>
            <a:lvl3pPr indent="0" lvl="2" marL="0" marR="0" rtl="0" algn="ctr">
              <a:spcBef>
                <a:spcPts val="0"/>
              </a:spcBef>
              <a:buNone/>
              <a:defRPr b="1" i="0" sz="933" u="none" cap="none" strike="noStrike">
                <a:solidFill>
                  <a:srgbClr val="FFFFFF"/>
                </a:solidFill>
                <a:latin typeface="Roboto"/>
                <a:ea typeface="Roboto"/>
                <a:cs typeface="Roboto"/>
                <a:sym typeface="Roboto"/>
              </a:defRPr>
            </a:lvl3pPr>
            <a:lvl4pPr indent="0" lvl="3" marL="0" marR="0" rtl="0" algn="ctr">
              <a:spcBef>
                <a:spcPts val="0"/>
              </a:spcBef>
              <a:buNone/>
              <a:defRPr b="1" i="0" sz="933" u="none" cap="none" strike="noStrike">
                <a:solidFill>
                  <a:srgbClr val="FFFFFF"/>
                </a:solidFill>
                <a:latin typeface="Roboto"/>
                <a:ea typeface="Roboto"/>
                <a:cs typeface="Roboto"/>
                <a:sym typeface="Roboto"/>
              </a:defRPr>
            </a:lvl4pPr>
            <a:lvl5pPr indent="0" lvl="4" marL="0" marR="0" rtl="0" algn="ctr">
              <a:spcBef>
                <a:spcPts val="0"/>
              </a:spcBef>
              <a:buNone/>
              <a:defRPr b="1" i="0" sz="933" u="none" cap="none" strike="noStrike">
                <a:solidFill>
                  <a:srgbClr val="FFFFFF"/>
                </a:solidFill>
                <a:latin typeface="Roboto"/>
                <a:ea typeface="Roboto"/>
                <a:cs typeface="Roboto"/>
                <a:sym typeface="Roboto"/>
              </a:defRPr>
            </a:lvl5pPr>
            <a:lvl6pPr indent="0" lvl="5" marL="0" marR="0" rtl="0" algn="ctr">
              <a:spcBef>
                <a:spcPts val="0"/>
              </a:spcBef>
              <a:buNone/>
              <a:defRPr b="1" i="0" sz="933" u="none" cap="none" strike="noStrike">
                <a:solidFill>
                  <a:srgbClr val="FFFFFF"/>
                </a:solidFill>
                <a:latin typeface="Roboto"/>
                <a:ea typeface="Roboto"/>
                <a:cs typeface="Roboto"/>
                <a:sym typeface="Roboto"/>
              </a:defRPr>
            </a:lvl6pPr>
            <a:lvl7pPr indent="0" lvl="6" marL="0" marR="0" rtl="0" algn="ctr">
              <a:spcBef>
                <a:spcPts val="0"/>
              </a:spcBef>
              <a:buNone/>
              <a:defRPr b="1" i="0" sz="933" u="none" cap="none" strike="noStrike">
                <a:solidFill>
                  <a:srgbClr val="FFFFFF"/>
                </a:solidFill>
                <a:latin typeface="Roboto"/>
                <a:ea typeface="Roboto"/>
                <a:cs typeface="Roboto"/>
                <a:sym typeface="Roboto"/>
              </a:defRPr>
            </a:lvl7pPr>
            <a:lvl8pPr indent="0" lvl="7" marL="0" marR="0" rtl="0" algn="ctr">
              <a:spcBef>
                <a:spcPts val="0"/>
              </a:spcBef>
              <a:buNone/>
              <a:defRPr b="1" i="0" sz="933" u="none" cap="none" strike="noStrike">
                <a:solidFill>
                  <a:srgbClr val="FFFFFF"/>
                </a:solidFill>
                <a:latin typeface="Roboto"/>
                <a:ea typeface="Roboto"/>
                <a:cs typeface="Roboto"/>
                <a:sym typeface="Roboto"/>
              </a:defRPr>
            </a:lvl8pPr>
            <a:lvl9pPr indent="0" lvl="8" marL="0" marR="0" rtl="0" algn="ctr">
              <a:spcBef>
                <a:spcPts val="0"/>
              </a:spcBef>
              <a:buNone/>
              <a:defRPr b="1" i="0" sz="933" u="none" cap="none" strike="noStrike">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US"/>
              <a:t>‹#›</a:t>
            </a:fld>
            <a:endParaRPr/>
          </a:p>
        </p:txBody>
      </p:sp>
      <p:pic>
        <p:nvPicPr>
          <p:cNvPr descr="saama_icon.png" id="15" name="Google Shape;15;p1"/>
          <p:cNvPicPr preferRelativeResize="0"/>
          <p:nvPr/>
        </p:nvPicPr>
        <p:blipFill rotWithShape="1">
          <a:blip r:embed="rId1">
            <a:alphaModFix/>
          </a:blip>
          <a:srcRect b="0" l="0" r="0" t="0"/>
          <a:stretch/>
        </p:blipFill>
        <p:spPr>
          <a:xfrm>
            <a:off x="220133" y="428095"/>
            <a:ext cx="812800" cy="812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mailto:aadityaura@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ctrTitle"/>
          </p:nvPr>
        </p:nvSpPr>
        <p:spPr>
          <a:xfrm>
            <a:off x="914400" y="2757084"/>
            <a:ext cx="10363200" cy="1195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lang="en-US" sz="3800">
                <a:latin typeface="Times New Roman"/>
                <a:ea typeface="Times New Roman"/>
                <a:cs typeface="Times New Roman"/>
                <a:sym typeface="Times New Roman"/>
              </a:rPr>
              <a:t>MAGNET: </a:t>
            </a:r>
            <a:endParaRPr b="0" sz="3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lang="en-US" sz="3800">
                <a:latin typeface="Times New Roman"/>
                <a:ea typeface="Times New Roman"/>
                <a:cs typeface="Times New Roman"/>
                <a:sym typeface="Times New Roman"/>
              </a:rPr>
              <a:t>Multi-Label Text Classification using Attention-based Graph Neural Network</a:t>
            </a:r>
            <a:endParaRPr b="0" sz="3800" u="none" cap="none" strike="noStrike">
              <a:solidFill>
                <a:srgbClr val="FFFFFF"/>
              </a:solidFill>
              <a:latin typeface="Times New Roman"/>
              <a:ea typeface="Times New Roman"/>
              <a:cs typeface="Times New Roman"/>
              <a:sym typeface="Times New Roman"/>
            </a:endParaRPr>
          </a:p>
        </p:txBody>
      </p:sp>
      <p:sp>
        <p:nvSpPr>
          <p:cNvPr id="129" name="Google Shape;129;p20"/>
          <p:cNvSpPr txBox="1"/>
          <p:nvPr/>
        </p:nvSpPr>
        <p:spPr>
          <a:xfrm>
            <a:off x="914400" y="4997050"/>
            <a:ext cx="9787200" cy="11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700">
                <a:solidFill>
                  <a:srgbClr val="FFFFFF"/>
                </a:solidFill>
                <a:latin typeface="Times New Roman"/>
                <a:ea typeface="Times New Roman"/>
                <a:cs typeface="Times New Roman"/>
                <a:sym typeface="Times New Roman"/>
              </a:rPr>
              <a:t>Ankit Pal</a:t>
            </a:r>
            <a:endParaRPr sz="27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US" sz="2700">
                <a:solidFill>
                  <a:srgbClr val="FFFFFF"/>
                </a:solidFill>
                <a:latin typeface="Times New Roman"/>
                <a:ea typeface="Times New Roman"/>
                <a:cs typeface="Times New Roman"/>
                <a:sym typeface="Times New Roman"/>
              </a:rPr>
              <a:t>Research Engineer, Saama Tech.</a:t>
            </a:r>
            <a:endParaRPr sz="27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US" sz="2700">
                <a:solidFill>
                  <a:srgbClr val="FFFFFF"/>
                </a:solidFill>
                <a:latin typeface="Times New Roman"/>
                <a:ea typeface="Times New Roman"/>
                <a:cs typeface="Times New Roman"/>
                <a:sym typeface="Times New Roman"/>
              </a:rPr>
              <a:t>ankit.pal@saama.com</a:t>
            </a:r>
            <a:endParaRPr sz="2700">
              <a:solidFill>
                <a:srgbClr val="FFFF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idx="12" type="sldNum"/>
          </p:nvPr>
        </p:nvSpPr>
        <p:spPr>
          <a:xfrm>
            <a:off x="11740453" y="6490758"/>
            <a:ext cx="344700" cy="230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1" lang="en-US" sz="1467">
                <a:solidFill>
                  <a:srgbClr val="FFFFFF"/>
                </a:solidFill>
                <a:latin typeface="Roboto"/>
                <a:ea typeface="Roboto"/>
                <a:cs typeface="Roboto"/>
                <a:sym typeface="Roboto"/>
              </a:rPr>
              <a:t>‹#›</a:t>
            </a:fld>
            <a:endParaRPr b="1" sz="1467">
              <a:solidFill>
                <a:srgbClr val="FFFFFF"/>
              </a:solidFill>
              <a:latin typeface="Roboto"/>
              <a:ea typeface="Roboto"/>
              <a:cs typeface="Roboto"/>
              <a:sym typeface="Roboto"/>
            </a:endParaRPr>
          </a:p>
        </p:txBody>
      </p:sp>
      <p:sp>
        <p:nvSpPr>
          <p:cNvPr id="204" name="Google Shape;204;p29"/>
          <p:cNvSpPr txBox="1"/>
          <p:nvPr/>
        </p:nvSpPr>
        <p:spPr>
          <a:xfrm>
            <a:off x="1208019" y="551286"/>
            <a:ext cx="10445400" cy="86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500">
                <a:solidFill>
                  <a:srgbClr val="3E3E3E"/>
                </a:solidFill>
                <a:latin typeface="Roboto Slab"/>
                <a:ea typeface="Roboto Slab"/>
                <a:cs typeface="Roboto Slab"/>
                <a:sym typeface="Roboto Slab"/>
              </a:rPr>
              <a:t>Graph Attention Networks</a:t>
            </a:r>
            <a:endParaRPr b="1" sz="1800">
              <a:solidFill>
                <a:srgbClr val="3E3E3E"/>
              </a:solidFill>
              <a:latin typeface="Roboto Slab"/>
              <a:ea typeface="Roboto Slab"/>
              <a:cs typeface="Roboto Slab"/>
              <a:sym typeface="Roboto Slab"/>
            </a:endParaRPr>
          </a:p>
        </p:txBody>
      </p:sp>
      <p:sp>
        <p:nvSpPr>
          <p:cNvPr id="205" name="Google Shape;205;p29"/>
          <p:cNvSpPr txBox="1"/>
          <p:nvPr/>
        </p:nvSpPr>
        <p:spPr>
          <a:xfrm>
            <a:off x="1208019" y="1350849"/>
            <a:ext cx="9703800" cy="2031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3000">
              <a:latin typeface="Calibri"/>
              <a:ea typeface="Calibri"/>
              <a:cs typeface="Calibri"/>
              <a:sym typeface="Calibri"/>
            </a:endParaRPr>
          </a:p>
          <a:p>
            <a:pPr indent="0" lvl="0" marL="0" marR="0" rtl="0" algn="l">
              <a:lnSpc>
                <a:spcPct val="150000"/>
              </a:lnSpc>
              <a:spcBef>
                <a:spcPts val="0"/>
              </a:spcBef>
              <a:spcAft>
                <a:spcPts val="0"/>
              </a:spcAft>
              <a:buNone/>
            </a:pPr>
            <a:r>
              <a:t/>
            </a:r>
            <a:endParaRPr sz="2400">
              <a:solidFill>
                <a:schemeClr val="dk1"/>
              </a:solidFill>
              <a:latin typeface="Calibri"/>
              <a:ea typeface="Calibri"/>
              <a:cs typeface="Calibri"/>
              <a:sym typeface="Calibri"/>
            </a:endParaRPr>
          </a:p>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06" name="Google Shape;206;p29"/>
          <p:cNvSpPr txBox="1"/>
          <p:nvPr/>
        </p:nvSpPr>
        <p:spPr>
          <a:xfrm>
            <a:off x="2550225" y="3894250"/>
            <a:ext cx="9787200" cy="11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latin typeface="Calibri"/>
              <a:ea typeface="Calibri"/>
              <a:cs typeface="Calibri"/>
              <a:sym typeface="Calibri"/>
            </a:endParaRPr>
          </a:p>
        </p:txBody>
      </p:sp>
      <p:pic>
        <p:nvPicPr>
          <p:cNvPr id="207" name="Google Shape;207;p29"/>
          <p:cNvPicPr preferRelativeResize="0"/>
          <p:nvPr/>
        </p:nvPicPr>
        <p:blipFill>
          <a:blip r:embed="rId3">
            <a:alphaModFix/>
          </a:blip>
          <a:stretch>
            <a:fillRect/>
          </a:stretch>
        </p:blipFill>
        <p:spPr>
          <a:xfrm>
            <a:off x="1897725" y="2140600"/>
            <a:ext cx="6800850" cy="3667125"/>
          </a:xfrm>
          <a:prstGeom prst="rect">
            <a:avLst/>
          </a:prstGeom>
          <a:noFill/>
          <a:ln>
            <a:noFill/>
          </a:ln>
        </p:spPr>
      </p:pic>
      <p:pic>
        <p:nvPicPr>
          <p:cNvPr id="208" name="Google Shape;208;p29"/>
          <p:cNvPicPr preferRelativeResize="0"/>
          <p:nvPr/>
        </p:nvPicPr>
        <p:blipFill>
          <a:blip r:embed="rId4">
            <a:alphaModFix/>
          </a:blip>
          <a:stretch>
            <a:fillRect/>
          </a:stretch>
        </p:blipFill>
        <p:spPr>
          <a:xfrm>
            <a:off x="721250" y="5548150"/>
            <a:ext cx="8622844" cy="1172700"/>
          </a:xfrm>
          <a:prstGeom prst="rect">
            <a:avLst/>
          </a:prstGeom>
          <a:noFill/>
          <a:ln>
            <a:noFill/>
          </a:ln>
        </p:spPr>
      </p:pic>
      <p:sp>
        <p:nvSpPr>
          <p:cNvPr id="209" name="Google Shape;209;p29"/>
          <p:cNvSpPr txBox="1"/>
          <p:nvPr/>
        </p:nvSpPr>
        <p:spPr>
          <a:xfrm>
            <a:off x="1208025" y="1212025"/>
            <a:ext cx="8837100" cy="10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Rather than node embedding with equal or pre-defined weights of nodes, Graph attention networks utilize neighbours representations according to their relevance.</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idx="12" type="sldNum"/>
          </p:nvPr>
        </p:nvSpPr>
        <p:spPr>
          <a:xfrm>
            <a:off x="11740453" y="6490758"/>
            <a:ext cx="344700" cy="230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1" lang="en-US" sz="1467">
                <a:solidFill>
                  <a:srgbClr val="FFFFFF"/>
                </a:solidFill>
                <a:latin typeface="Roboto"/>
                <a:ea typeface="Roboto"/>
                <a:cs typeface="Roboto"/>
                <a:sym typeface="Roboto"/>
              </a:rPr>
              <a:t>‹#›</a:t>
            </a:fld>
            <a:endParaRPr b="1" sz="1467">
              <a:solidFill>
                <a:srgbClr val="FFFFFF"/>
              </a:solidFill>
              <a:latin typeface="Roboto"/>
              <a:ea typeface="Roboto"/>
              <a:cs typeface="Roboto"/>
              <a:sym typeface="Roboto"/>
            </a:endParaRPr>
          </a:p>
        </p:txBody>
      </p:sp>
      <p:sp>
        <p:nvSpPr>
          <p:cNvPr id="215" name="Google Shape;215;p30"/>
          <p:cNvSpPr txBox="1"/>
          <p:nvPr/>
        </p:nvSpPr>
        <p:spPr>
          <a:xfrm>
            <a:off x="1208019" y="551286"/>
            <a:ext cx="10445400" cy="86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500">
                <a:solidFill>
                  <a:srgbClr val="3E3E3E"/>
                </a:solidFill>
                <a:latin typeface="Roboto Slab"/>
                <a:ea typeface="Roboto Slab"/>
                <a:cs typeface="Roboto Slab"/>
                <a:sym typeface="Roboto Slab"/>
              </a:rPr>
              <a:t>Graph Attention Networks For Multi-label Classification</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p:txBody>
      </p:sp>
      <p:sp>
        <p:nvSpPr>
          <p:cNvPr id="216" name="Google Shape;216;p30"/>
          <p:cNvSpPr txBox="1"/>
          <p:nvPr/>
        </p:nvSpPr>
        <p:spPr>
          <a:xfrm>
            <a:off x="1208019" y="1350849"/>
            <a:ext cx="9703800" cy="2031300"/>
          </a:xfrm>
          <a:prstGeom prst="rect">
            <a:avLst/>
          </a:prstGeom>
          <a:noFill/>
          <a:ln>
            <a:noFill/>
          </a:ln>
        </p:spPr>
        <p:txBody>
          <a:bodyPr anchorCtr="0" anchor="t" bIns="45700" lIns="91425" spcFirstLastPara="1" rIns="91425" wrap="square" tIns="45700">
            <a:noAutofit/>
          </a:bodyPr>
          <a:lstStyle/>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17" name="Google Shape;217;p30"/>
          <p:cNvSpPr txBox="1"/>
          <p:nvPr/>
        </p:nvSpPr>
        <p:spPr>
          <a:xfrm>
            <a:off x="2550225" y="3894250"/>
            <a:ext cx="9787200" cy="11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latin typeface="Calibri"/>
              <a:ea typeface="Calibri"/>
              <a:cs typeface="Calibri"/>
              <a:sym typeface="Calibri"/>
            </a:endParaRPr>
          </a:p>
        </p:txBody>
      </p:sp>
      <p:pic>
        <p:nvPicPr>
          <p:cNvPr id="218" name="Google Shape;218;p30"/>
          <p:cNvPicPr preferRelativeResize="0"/>
          <p:nvPr/>
        </p:nvPicPr>
        <p:blipFill>
          <a:blip r:embed="rId3">
            <a:alphaModFix/>
          </a:blip>
          <a:stretch>
            <a:fillRect/>
          </a:stretch>
        </p:blipFill>
        <p:spPr>
          <a:xfrm>
            <a:off x="1208013" y="1350850"/>
            <a:ext cx="8372475" cy="5029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idx="12" type="sldNum"/>
          </p:nvPr>
        </p:nvSpPr>
        <p:spPr>
          <a:xfrm>
            <a:off x="11740453" y="6490758"/>
            <a:ext cx="344700" cy="230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1" lang="en-US" sz="1467">
                <a:solidFill>
                  <a:srgbClr val="FFFFFF"/>
                </a:solidFill>
                <a:latin typeface="Roboto"/>
                <a:ea typeface="Roboto"/>
                <a:cs typeface="Roboto"/>
                <a:sym typeface="Roboto"/>
              </a:rPr>
              <a:t>‹#›</a:t>
            </a:fld>
            <a:endParaRPr b="1" sz="1467">
              <a:solidFill>
                <a:srgbClr val="FFFFFF"/>
              </a:solidFill>
              <a:latin typeface="Roboto"/>
              <a:ea typeface="Roboto"/>
              <a:cs typeface="Roboto"/>
              <a:sym typeface="Roboto"/>
            </a:endParaRPr>
          </a:p>
        </p:txBody>
      </p:sp>
      <p:sp>
        <p:nvSpPr>
          <p:cNvPr id="224" name="Google Shape;224;p31"/>
          <p:cNvSpPr txBox="1"/>
          <p:nvPr/>
        </p:nvSpPr>
        <p:spPr>
          <a:xfrm>
            <a:off x="1208019" y="551286"/>
            <a:ext cx="10445400" cy="86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500">
                <a:solidFill>
                  <a:srgbClr val="3E3E3E"/>
                </a:solidFill>
                <a:latin typeface="Roboto Slab"/>
                <a:ea typeface="Roboto Slab"/>
                <a:cs typeface="Roboto Slab"/>
                <a:sym typeface="Roboto Slab"/>
              </a:rPr>
              <a:t>Graph Attention Networks For Multi-label Classification</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p:txBody>
      </p:sp>
      <p:sp>
        <p:nvSpPr>
          <p:cNvPr id="225" name="Google Shape;225;p31"/>
          <p:cNvSpPr txBox="1"/>
          <p:nvPr/>
        </p:nvSpPr>
        <p:spPr>
          <a:xfrm>
            <a:off x="1208019" y="1350849"/>
            <a:ext cx="9703800" cy="2031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2400">
                <a:solidFill>
                  <a:schemeClr val="dk1"/>
                </a:solidFill>
                <a:latin typeface="Calibri"/>
                <a:ea typeface="Calibri"/>
                <a:cs typeface="Calibri"/>
                <a:sym typeface="Calibri"/>
              </a:rPr>
              <a:t>MAGNET network</a:t>
            </a:r>
            <a:endParaRPr b="1" sz="24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rPr lang="en-US" sz="2400">
                <a:solidFill>
                  <a:schemeClr val="dk1"/>
                </a:solidFill>
                <a:latin typeface="Calibri"/>
                <a:ea typeface="Calibri"/>
                <a:cs typeface="Calibri"/>
                <a:sym typeface="Calibri"/>
              </a:rPr>
              <a:t>We present graph attention network-based model to capture the</a:t>
            </a:r>
            <a:r>
              <a:rPr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attentive dependency structure among the labels.  The graph attention network uses a feature matrix and a correlation matrix to capture and explore the crucial dependencies between the labels and generate classifiers for the task. The generated classifiers are applied to sentence feature vectors obtained from the text feature extraction network(BiLSTM) to enable end-to-end trainin</a:t>
            </a:r>
            <a:r>
              <a:rPr lang="en-US" sz="2400">
                <a:solidFill>
                  <a:schemeClr val="dk1"/>
                </a:solidFill>
                <a:latin typeface="Calibri"/>
                <a:ea typeface="Calibri"/>
                <a:cs typeface="Calibri"/>
                <a:sym typeface="Calibri"/>
              </a:rPr>
              <a:t>g.</a:t>
            </a:r>
            <a:endParaRPr sz="2400">
              <a:solidFill>
                <a:schemeClr val="dk1"/>
              </a:solidFill>
              <a:latin typeface="Calibri"/>
              <a:ea typeface="Calibri"/>
              <a:cs typeface="Calibri"/>
              <a:sym typeface="Calibri"/>
            </a:endParaRPr>
          </a:p>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26" name="Google Shape;226;p31"/>
          <p:cNvSpPr txBox="1"/>
          <p:nvPr/>
        </p:nvSpPr>
        <p:spPr>
          <a:xfrm>
            <a:off x="2550225" y="3894250"/>
            <a:ext cx="9787200" cy="11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ph idx="12" type="sldNum"/>
          </p:nvPr>
        </p:nvSpPr>
        <p:spPr>
          <a:xfrm>
            <a:off x="11740453" y="6490758"/>
            <a:ext cx="344700" cy="230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1" lang="en-US" sz="1467">
                <a:solidFill>
                  <a:srgbClr val="FFFFFF"/>
                </a:solidFill>
                <a:latin typeface="Roboto"/>
                <a:ea typeface="Roboto"/>
                <a:cs typeface="Roboto"/>
                <a:sym typeface="Roboto"/>
              </a:rPr>
              <a:t>‹#›</a:t>
            </a:fld>
            <a:endParaRPr b="1" sz="1467">
              <a:solidFill>
                <a:srgbClr val="FFFFFF"/>
              </a:solidFill>
              <a:latin typeface="Roboto"/>
              <a:ea typeface="Roboto"/>
              <a:cs typeface="Roboto"/>
              <a:sym typeface="Roboto"/>
            </a:endParaRPr>
          </a:p>
        </p:txBody>
      </p:sp>
      <p:sp>
        <p:nvSpPr>
          <p:cNvPr id="232" name="Google Shape;232;p32"/>
          <p:cNvSpPr txBox="1"/>
          <p:nvPr/>
        </p:nvSpPr>
        <p:spPr>
          <a:xfrm>
            <a:off x="1208019" y="551286"/>
            <a:ext cx="10445400" cy="86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500">
                <a:solidFill>
                  <a:srgbClr val="3E3E3E"/>
                </a:solidFill>
                <a:latin typeface="Roboto Slab"/>
                <a:ea typeface="Roboto Slab"/>
                <a:cs typeface="Roboto Slab"/>
                <a:sym typeface="Roboto Slab"/>
              </a:rPr>
              <a:t>Graph Attention Networks For Multi-label Classification</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p:txBody>
      </p:sp>
      <p:sp>
        <p:nvSpPr>
          <p:cNvPr id="233" name="Google Shape;233;p32"/>
          <p:cNvSpPr txBox="1"/>
          <p:nvPr/>
        </p:nvSpPr>
        <p:spPr>
          <a:xfrm>
            <a:off x="1208019" y="1350849"/>
            <a:ext cx="9703800" cy="2031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MAGNET network’s components :</a:t>
            </a:r>
            <a:endParaRPr sz="24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2400">
              <a:solidFill>
                <a:schemeClr val="dk1"/>
              </a:solidFill>
              <a:latin typeface="Calibri"/>
              <a:ea typeface="Calibri"/>
              <a:cs typeface="Calibri"/>
              <a:sym typeface="Calibri"/>
            </a:endParaRPr>
          </a:p>
          <a:p>
            <a:pPr indent="-381000" lvl="0" marL="457200" rtl="0" algn="l">
              <a:lnSpc>
                <a:spcPct val="15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Feature Extraction </a:t>
            </a:r>
            <a:endParaRPr sz="2400">
              <a:solidFill>
                <a:schemeClr val="dk1"/>
              </a:solidFill>
              <a:latin typeface="Calibri"/>
              <a:ea typeface="Calibri"/>
              <a:cs typeface="Calibri"/>
              <a:sym typeface="Calibri"/>
            </a:endParaRPr>
          </a:p>
          <a:p>
            <a:pPr indent="-381000" lvl="0" marL="457200" rtl="0" algn="l">
              <a:lnSpc>
                <a:spcPct val="15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Correlation between labels</a:t>
            </a:r>
            <a:endParaRPr sz="2400">
              <a:solidFill>
                <a:schemeClr val="dk1"/>
              </a:solidFill>
              <a:latin typeface="Calibri"/>
              <a:ea typeface="Calibri"/>
              <a:cs typeface="Calibri"/>
              <a:sym typeface="Calibri"/>
            </a:endParaRPr>
          </a:p>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34" name="Google Shape;234;p32"/>
          <p:cNvSpPr txBox="1"/>
          <p:nvPr/>
        </p:nvSpPr>
        <p:spPr>
          <a:xfrm>
            <a:off x="2550225" y="3894250"/>
            <a:ext cx="9787200" cy="11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txBox="1"/>
          <p:nvPr>
            <p:ph idx="12" type="sldNum"/>
          </p:nvPr>
        </p:nvSpPr>
        <p:spPr>
          <a:xfrm>
            <a:off x="11740453" y="6490758"/>
            <a:ext cx="344700" cy="230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1" lang="en-US" sz="1467">
                <a:solidFill>
                  <a:srgbClr val="FFFFFF"/>
                </a:solidFill>
                <a:latin typeface="Roboto"/>
                <a:ea typeface="Roboto"/>
                <a:cs typeface="Roboto"/>
                <a:sym typeface="Roboto"/>
              </a:rPr>
              <a:t>‹#›</a:t>
            </a:fld>
            <a:endParaRPr b="1" sz="1467">
              <a:solidFill>
                <a:srgbClr val="FFFFFF"/>
              </a:solidFill>
              <a:latin typeface="Roboto"/>
              <a:ea typeface="Roboto"/>
              <a:cs typeface="Roboto"/>
              <a:sym typeface="Roboto"/>
            </a:endParaRPr>
          </a:p>
        </p:txBody>
      </p:sp>
      <p:sp>
        <p:nvSpPr>
          <p:cNvPr id="240" name="Google Shape;240;p33"/>
          <p:cNvSpPr txBox="1"/>
          <p:nvPr/>
        </p:nvSpPr>
        <p:spPr>
          <a:xfrm>
            <a:off x="1208019" y="551286"/>
            <a:ext cx="10445400" cy="86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500">
                <a:solidFill>
                  <a:srgbClr val="3E3E3E"/>
                </a:solidFill>
                <a:latin typeface="Roboto Slab"/>
                <a:ea typeface="Roboto Slab"/>
                <a:cs typeface="Roboto Slab"/>
                <a:sym typeface="Roboto Slab"/>
              </a:rPr>
              <a:t>Graph Attention Networks For Multi-label Classification</a:t>
            </a:r>
            <a:endParaRPr b="1" sz="1800">
              <a:solidFill>
                <a:srgbClr val="3E3E3E"/>
              </a:solidFill>
              <a:latin typeface="Roboto Slab"/>
              <a:ea typeface="Roboto Slab"/>
              <a:cs typeface="Roboto Slab"/>
              <a:sym typeface="Roboto Slab"/>
            </a:endParaRPr>
          </a:p>
        </p:txBody>
      </p:sp>
      <p:sp>
        <p:nvSpPr>
          <p:cNvPr id="241" name="Google Shape;241;p33"/>
          <p:cNvSpPr txBox="1"/>
          <p:nvPr/>
        </p:nvSpPr>
        <p:spPr>
          <a:xfrm>
            <a:off x="1208019" y="1340724"/>
            <a:ext cx="9703800" cy="2031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2400">
                <a:solidFill>
                  <a:schemeClr val="dk1"/>
                </a:solidFill>
                <a:latin typeface="Calibri"/>
                <a:ea typeface="Calibri"/>
                <a:cs typeface="Calibri"/>
                <a:sym typeface="Calibri"/>
              </a:rPr>
              <a:t>Feature Extraction </a:t>
            </a:r>
            <a:endParaRPr b="1" sz="2400">
              <a:solidFill>
                <a:schemeClr val="dk1"/>
              </a:solidFill>
              <a:latin typeface="Calibri"/>
              <a:ea typeface="Calibri"/>
              <a:cs typeface="Calibri"/>
              <a:sym typeface="Calibri"/>
            </a:endParaRPr>
          </a:p>
          <a:p>
            <a:pPr indent="-381000" lvl="0" marL="457200" marR="0" rtl="0" algn="l">
              <a:lnSpc>
                <a:spcPct val="15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Extracting Text features using LSTM network</a:t>
            </a:r>
            <a:endParaRPr sz="2400">
              <a:solidFill>
                <a:schemeClr val="dk1"/>
              </a:solidFill>
              <a:latin typeface="Calibri"/>
              <a:ea typeface="Calibri"/>
              <a:cs typeface="Calibri"/>
              <a:sym typeface="Calibri"/>
            </a:endParaRPr>
          </a:p>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42" name="Google Shape;242;p33"/>
          <p:cNvSpPr txBox="1"/>
          <p:nvPr/>
        </p:nvSpPr>
        <p:spPr>
          <a:xfrm>
            <a:off x="2550225" y="3894250"/>
            <a:ext cx="9787200" cy="11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latin typeface="Calibri"/>
              <a:ea typeface="Calibri"/>
              <a:cs typeface="Calibri"/>
              <a:sym typeface="Calibri"/>
            </a:endParaRPr>
          </a:p>
        </p:txBody>
      </p:sp>
      <p:pic>
        <p:nvPicPr>
          <p:cNvPr id="243" name="Google Shape;243;p33"/>
          <p:cNvPicPr preferRelativeResize="0"/>
          <p:nvPr/>
        </p:nvPicPr>
        <p:blipFill>
          <a:blip r:embed="rId3">
            <a:alphaModFix/>
          </a:blip>
          <a:stretch>
            <a:fillRect/>
          </a:stretch>
        </p:blipFill>
        <p:spPr>
          <a:xfrm>
            <a:off x="2550225" y="2442525"/>
            <a:ext cx="4790300" cy="4195725"/>
          </a:xfrm>
          <a:prstGeom prst="rect">
            <a:avLst/>
          </a:prstGeom>
          <a:noFill/>
          <a:ln>
            <a:noFill/>
          </a:ln>
        </p:spPr>
      </p:pic>
      <p:sp>
        <p:nvSpPr>
          <p:cNvPr id="244" name="Google Shape;244;p33"/>
          <p:cNvSpPr txBox="1"/>
          <p:nvPr/>
        </p:nvSpPr>
        <p:spPr>
          <a:xfrm>
            <a:off x="7667875" y="4262413"/>
            <a:ext cx="9787200" cy="11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latin typeface="Calibri"/>
                <a:ea typeface="Calibri"/>
                <a:cs typeface="Calibri"/>
                <a:sym typeface="Calibri"/>
              </a:rPr>
              <a:t>Features</a:t>
            </a:r>
            <a:endParaRPr sz="30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ph idx="12" type="sldNum"/>
          </p:nvPr>
        </p:nvSpPr>
        <p:spPr>
          <a:xfrm>
            <a:off x="11740453" y="6490758"/>
            <a:ext cx="344700" cy="230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1" lang="en-US" sz="1467">
                <a:solidFill>
                  <a:srgbClr val="FFFFFF"/>
                </a:solidFill>
                <a:latin typeface="Roboto"/>
                <a:ea typeface="Roboto"/>
                <a:cs typeface="Roboto"/>
                <a:sym typeface="Roboto"/>
              </a:rPr>
              <a:t>‹#›</a:t>
            </a:fld>
            <a:endParaRPr b="1" sz="1467">
              <a:solidFill>
                <a:srgbClr val="FFFFFF"/>
              </a:solidFill>
              <a:latin typeface="Roboto"/>
              <a:ea typeface="Roboto"/>
              <a:cs typeface="Roboto"/>
              <a:sym typeface="Roboto"/>
            </a:endParaRPr>
          </a:p>
        </p:txBody>
      </p:sp>
      <p:sp>
        <p:nvSpPr>
          <p:cNvPr id="250" name="Google Shape;250;p34"/>
          <p:cNvSpPr txBox="1"/>
          <p:nvPr/>
        </p:nvSpPr>
        <p:spPr>
          <a:xfrm>
            <a:off x="1208019" y="551286"/>
            <a:ext cx="10445400" cy="8685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2250">
                <a:highlight>
                  <a:srgbClr val="FFFFFF"/>
                </a:highlight>
              </a:rPr>
              <a:t>Reuters dataset</a:t>
            </a:r>
            <a:endParaRPr b="1" sz="2250">
              <a:highlight>
                <a:srgbClr val="FFFFFF"/>
              </a:highlight>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1800">
              <a:solidFill>
                <a:srgbClr val="3E3E3E"/>
              </a:solidFill>
              <a:latin typeface="Roboto Slab"/>
              <a:ea typeface="Roboto Slab"/>
              <a:cs typeface="Roboto Slab"/>
              <a:sym typeface="Roboto Slab"/>
            </a:endParaRPr>
          </a:p>
        </p:txBody>
      </p:sp>
      <p:sp>
        <p:nvSpPr>
          <p:cNvPr id="251" name="Google Shape;251;p34"/>
          <p:cNvSpPr txBox="1"/>
          <p:nvPr/>
        </p:nvSpPr>
        <p:spPr>
          <a:xfrm>
            <a:off x="1208025" y="1247475"/>
            <a:ext cx="10170600" cy="2031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Graph is constructed by counting the pairwise co-occurrence of labels in dataset.</a:t>
            </a:r>
            <a:endParaRPr sz="2400">
              <a:solidFill>
                <a:schemeClr val="dk1"/>
              </a:solidFill>
              <a:latin typeface="Calibri"/>
              <a:ea typeface="Calibri"/>
              <a:cs typeface="Calibri"/>
              <a:sym typeface="Calibri"/>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id="252" name="Google Shape;252;p34"/>
          <p:cNvPicPr preferRelativeResize="0"/>
          <p:nvPr/>
        </p:nvPicPr>
        <p:blipFill>
          <a:blip r:embed="rId3">
            <a:alphaModFix/>
          </a:blip>
          <a:stretch>
            <a:fillRect/>
          </a:stretch>
        </p:blipFill>
        <p:spPr>
          <a:xfrm>
            <a:off x="949575" y="4050300"/>
            <a:ext cx="4062601" cy="2031300"/>
          </a:xfrm>
          <a:prstGeom prst="rect">
            <a:avLst/>
          </a:prstGeom>
          <a:noFill/>
          <a:ln>
            <a:noFill/>
          </a:ln>
        </p:spPr>
      </p:pic>
      <p:pic>
        <p:nvPicPr>
          <p:cNvPr id="253" name="Google Shape;253;p34"/>
          <p:cNvPicPr preferRelativeResize="0"/>
          <p:nvPr/>
        </p:nvPicPr>
        <p:blipFill>
          <a:blip r:embed="rId4">
            <a:alphaModFix/>
          </a:blip>
          <a:stretch>
            <a:fillRect/>
          </a:stretch>
        </p:blipFill>
        <p:spPr>
          <a:xfrm rot="461816">
            <a:off x="5853150" y="3080937"/>
            <a:ext cx="6165027" cy="3010523"/>
          </a:xfrm>
          <a:prstGeom prst="rect">
            <a:avLst/>
          </a:prstGeom>
          <a:noFill/>
          <a:ln>
            <a:noFill/>
          </a:ln>
        </p:spPr>
      </p:pic>
      <p:cxnSp>
        <p:nvCxnSpPr>
          <p:cNvPr id="254" name="Google Shape;254;p34"/>
          <p:cNvCxnSpPr/>
          <p:nvPr/>
        </p:nvCxnSpPr>
        <p:spPr>
          <a:xfrm>
            <a:off x="5905125" y="5057400"/>
            <a:ext cx="1051200" cy="171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idx="12" type="sldNum"/>
          </p:nvPr>
        </p:nvSpPr>
        <p:spPr>
          <a:xfrm>
            <a:off x="11740453" y="6490758"/>
            <a:ext cx="344700" cy="230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1" lang="en-US" sz="1467">
                <a:solidFill>
                  <a:srgbClr val="FFFFFF"/>
                </a:solidFill>
                <a:latin typeface="Roboto"/>
                <a:ea typeface="Roboto"/>
                <a:cs typeface="Roboto"/>
                <a:sym typeface="Roboto"/>
              </a:rPr>
              <a:t>‹#›</a:t>
            </a:fld>
            <a:endParaRPr b="1" sz="1467">
              <a:solidFill>
                <a:srgbClr val="FFFFFF"/>
              </a:solidFill>
              <a:latin typeface="Roboto"/>
              <a:ea typeface="Roboto"/>
              <a:cs typeface="Roboto"/>
              <a:sym typeface="Roboto"/>
            </a:endParaRPr>
          </a:p>
        </p:txBody>
      </p:sp>
      <p:sp>
        <p:nvSpPr>
          <p:cNvPr id="260" name="Google Shape;260;p35"/>
          <p:cNvSpPr txBox="1"/>
          <p:nvPr/>
        </p:nvSpPr>
        <p:spPr>
          <a:xfrm>
            <a:off x="1208019" y="551286"/>
            <a:ext cx="10445400" cy="86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500">
                <a:solidFill>
                  <a:srgbClr val="3E3E3E"/>
                </a:solidFill>
                <a:latin typeface="Roboto Slab"/>
                <a:ea typeface="Roboto Slab"/>
                <a:cs typeface="Roboto Slab"/>
                <a:sym typeface="Roboto Slab"/>
              </a:rPr>
              <a:t>Graph Attention Networks For Multi-label Classification</a:t>
            </a:r>
            <a:endParaRPr b="1" sz="1800">
              <a:solidFill>
                <a:srgbClr val="3E3E3E"/>
              </a:solidFill>
              <a:latin typeface="Roboto Slab"/>
              <a:ea typeface="Roboto Slab"/>
              <a:cs typeface="Roboto Slab"/>
              <a:sym typeface="Roboto Slab"/>
            </a:endParaRPr>
          </a:p>
        </p:txBody>
      </p:sp>
      <p:sp>
        <p:nvSpPr>
          <p:cNvPr id="261" name="Google Shape;261;p35"/>
          <p:cNvSpPr txBox="1"/>
          <p:nvPr/>
        </p:nvSpPr>
        <p:spPr>
          <a:xfrm>
            <a:off x="1208019" y="1350849"/>
            <a:ext cx="9703800" cy="2031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2400">
                <a:solidFill>
                  <a:schemeClr val="dk1"/>
                </a:solidFill>
                <a:latin typeface="Calibri"/>
                <a:ea typeface="Calibri"/>
                <a:cs typeface="Calibri"/>
                <a:sym typeface="Calibri"/>
              </a:rPr>
              <a:t>Correlation between labels</a:t>
            </a:r>
            <a:endParaRPr b="1" sz="2400">
              <a:solidFill>
                <a:schemeClr val="dk1"/>
              </a:solidFill>
              <a:latin typeface="Calibri"/>
              <a:ea typeface="Calibri"/>
              <a:cs typeface="Calibri"/>
              <a:sym typeface="Calibri"/>
            </a:endParaRPr>
          </a:p>
          <a:p>
            <a:pPr indent="-381000" lvl="0" marL="457200" marR="0" rtl="0" algn="l">
              <a:lnSpc>
                <a:spcPct val="15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Using Graph attention network to find correlation between labels</a:t>
            </a:r>
            <a:endParaRPr sz="2400">
              <a:solidFill>
                <a:schemeClr val="dk1"/>
              </a:solidFill>
              <a:latin typeface="Calibri"/>
              <a:ea typeface="Calibri"/>
              <a:cs typeface="Calibri"/>
              <a:sym typeface="Calibri"/>
            </a:endParaRPr>
          </a:p>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62" name="Google Shape;262;p35"/>
          <p:cNvSpPr txBox="1"/>
          <p:nvPr/>
        </p:nvSpPr>
        <p:spPr>
          <a:xfrm>
            <a:off x="2550225" y="3894250"/>
            <a:ext cx="9787200" cy="11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latin typeface="Calibri"/>
              <a:ea typeface="Calibri"/>
              <a:cs typeface="Calibri"/>
              <a:sym typeface="Calibri"/>
            </a:endParaRPr>
          </a:p>
        </p:txBody>
      </p:sp>
      <p:pic>
        <p:nvPicPr>
          <p:cNvPr id="263" name="Google Shape;263;p35"/>
          <p:cNvPicPr preferRelativeResize="0"/>
          <p:nvPr/>
        </p:nvPicPr>
        <p:blipFill>
          <a:blip r:embed="rId3">
            <a:alphaModFix/>
          </a:blip>
          <a:stretch>
            <a:fillRect/>
          </a:stretch>
        </p:blipFill>
        <p:spPr>
          <a:xfrm rot="3880261">
            <a:off x="1488981" y="3443146"/>
            <a:ext cx="3648140" cy="1781481"/>
          </a:xfrm>
          <a:prstGeom prst="rect">
            <a:avLst/>
          </a:prstGeom>
          <a:noFill/>
          <a:ln>
            <a:noFill/>
          </a:ln>
        </p:spPr>
      </p:pic>
      <p:pic>
        <p:nvPicPr>
          <p:cNvPr id="264" name="Google Shape;264;p35"/>
          <p:cNvPicPr preferRelativeResize="0"/>
          <p:nvPr/>
        </p:nvPicPr>
        <p:blipFill>
          <a:blip r:embed="rId4">
            <a:alphaModFix/>
          </a:blip>
          <a:stretch>
            <a:fillRect/>
          </a:stretch>
        </p:blipFill>
        <p:spPr>
          <a:xfrm>
            <a:off x="5601275" y="2653600"/>
            <a:ext cx="4985750" cy="3549625"/>
          </a:xfrm>
          <a:prstGeom prst="rect">
            <a:avLst/>
          </a:prstGeom>
          <a:noFill/>
          <a:ln>
            <a:noFill/>
          </a:ln>
        </p:spPr>
      </p:pic>
      <p:cxnSp>
        <p:nvCxnSpPr>
          <p:cNvPr id="265" name="Google Shape;265;p35"/>
          <p:cNvCxnSpPr/>
          <p:nvPr/>
        </p:nvCxnSpPr>
        <p:spPr>
          <a:xfrm flipH="1" rot="10800000">
            <a:off x="4342161" y="3997640"/>
            <a:ext cx="861600" cy="69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ph idx="12" type="sldNum"/>
          </p:nvPr>
        </p:nvSpPr>
        <p:spPr>
          <a:xfrm>
            <a:off x="11740453" y="6490758"/>
            <a:ext cx="344700" cy="230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1" lang="en-US" sz="1467">
                <a:solidFill>
                  <a:srgbClr val="FFFFFF"/>
                </a:solidFill>
                <a:latin typeface="Roboto"/>
                <a:ea typeface="Roboto"/>
                <a:cs typeface="Roboto"/>
                <a:sym typeface="Roboto"/>
              </a:rPr>
              <a:t>‹#›</a:t>
            </a:fld>
            <a:endParaRPr b="1" sz="1467">
              <a:solidFill>
                <a:srgbClr val="FFFFFF"/>
              </a:solidFill>
              <a:latin typeface="Roboto"/>
              <a:ea typeface="Roboto"/>
              <a:cs typeface="Roboto"/>
              <a:sym typeface="Roboto"/>
            </a:endParaRPr>
          </a:p>
        </p:txBody>
      </p:sp>
      <p:sp>
        <p:nvSpPr>
          <p:cNvPr id="271" name="Google Shape;271;p36"/>
          <p:cNvSpPr txBox="1"/>
          <p:nvPr/>
        </p:nvSpPr>
        <p:spPr>
          <a:xfrm>
            <a:off x="1208019" y="551286"/>
            <a:ext cx="10445400" cy="86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500">
                <a:solidFill>
                  <a:srgbClr val="3E3E3E"/>
                </a:solidFill>
                <a:latin typeface="Roboto Slab"/>
                <a:ea typeface="Roboto Slab"/>
                <a:cs typeface="Roboto Slab"/>
                <a:sym typeface="Roboto Slab"/>
              </a:rPr>
              <a:t>Graph Attention Networks For Multi-label Classification</a:t>
            </a:r>
            <a:endParaRPr b="1" sz="1800">
              <a:solidFill>
                <a:srgbClr val="3E3E3E"/>
              </a:solidFill>
              <a:latin typeface="Roboto Slab"/>
              <a:ea typeface="Roboto Slab"/>
              <a:cs typeface="Roboto Slab"/>
              <a:sym typeface="Roboto Slab"/>
            </a:endParaRPr>
          </a:p>
        </p:txBody>
      </p:sp>
      <p:sp>
        <p:nvSpPr>
          <p:cNvPr id="272" name="Google Shape;272;p36"/>
          <p:cNvSpPr txBox="1"/>
          <p:nvPr/>
        </p:nvSpPr>
        <p:spPr>
          <a:xfrm>
            <a:off x="1208019" y="1350849"/>
            <a:ext cx="9703800" cy="2031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3000">
              <a:latin typeface="Calibri"/>
              <a:ea typeface="Calibri"/>
              <a:cs typeface="Calibri"/>
              <a:sym typeface="Calibri"/>
            </a:endParaRPr>
          </a:p>
          <a:p>
            <a:pPr indent="0" lvl="0" marL="0" marR="0" rtl="0" algn="l">
              <a:lnSpc>
                <a:spcPct val="150000"/>
              </a:lnSpc>
              <a:spcBef>
                <a:spcPts val="0"/>
              </a:spcBef>
              <a:spcAft>
                <a:spcPts val="0"/>
              </a:spcAft>
              <a:buNone/>
            </a:pPr>
            <a:r>
              <a:t/>
            </a:r>
            <a:endParaRPr sz="2400">
              <a:solidFill>
                <a:schemeClr val="dk1"/>
              </a:solidFill>
              <a:latin typeface="Calibri"/>
              <a:ea typeface="Calibri"/>
              <a:cs typeface="Calibri"/>
              <a:sym typeface="Calibri"/>
            </a:endParaRPr>
          </a:p>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73" name="Google Shape;273;p36"/>
          <p:cNvSpPr txBox="1"/>
          <p:nvPr/>
        </p:nvSpPr>
        <p:spPr>
          <a:xfrm>
            <a:off x="2550225" y="3894250"/>
            <a:ext cx="9787200" cy="11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latin typeface="Calibri"/>
              <a:ea typeface="Calibri"/>
              <a:cs typeface="Calibri"/>
              <a:sym typeface="Calibri"/>
            </a:endParaRPr>
          </a:p>
        </p:txBody>
      </p:sp>
      <p:pic>
        <p:nvPicPr>
          <p:cNvPr id="274" name="Google Shape;274;p36"/>
          <p:cNvPicPr preferRelativeResize="0"/>
          <p:nvPr/>
        </p:nvPicPr>
        <p:blipFill>
          <a:blip r:embed="rId3">
            <a:alphaModFix/>
          </a:blip>
          <a:stretch>
            <a:fillRect/>
          </a:stretch>
        </p:blipFill>
        <p:spPr>
          <a:xfrm>
            <a:off x="1768175" y="2118350"/>
            <a:ext cx="7209250" cy="4280476"/>
          </a:xfrm>
          <a:prstGeom prst="rect">
            <a:avLst/>
          </a:prstGeom>
          <a:noFill/>
          <a:ln>
            <a:noFill/>
          </a:ln>
        </p:spPr>
      </p:pic>
      <p:sp>
        <p:nvSpPr>
          <p:cNvPr id="275" name="Google Shape;275;p36"/>
          <p:cNvSpPr txBox="1"/>
          <p:nvPr/>
        </p:nvSpPr>
        <p:spPr>
          <a:xfrm>
            <a:off x="1953250" y="1297750"/>
            <a:ext cx="9787200" cy="11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Using both features to classify the documents</a:t>
            </a:r>
            <a:endParaRPr sz="24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7"/>
          <p:cNvSpPr txBox="1"/>
          <p:nvPr>
            <p:ph idx="12" type="sldNum"/>
          </p:nvPr>
        </p:nvSpPr>
        <p:spPr>
          <a:xfrm>
            <a:off x="11740453" y="6490758"/>
            <a:ext cx="344700" cy="230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1" lang="en-US" sz="1467">
                <a:solidFill>
                  <a:srgbClr val="FFFFFF"/>
                </a:solidFill>
                <a:latin typeface="Roboto"/>
                <a:ea typeface="Roboto"/>
                <a:cs typeface="Roboto"/>
                <a:sym typeface="Roboto"/>
              </a:rPr>
              <a:t>‹#›</a:t>
            </a:fld>
            <a:endParaRPr b="1" sz="1467">
              <a:solidFill>
                <a:srgbClr val="FFFFFF"/>
              </a:solidFill>
              <a:latin typeface="Roboto"/>
              <a:ea typeface="Roboto"/>
              <a:cs typeface="Roboto"/>
              <a:sym typeface="Roboto"/>
            </a:endParaRPr>
          </a:p>
        </p:txBody>
      </p:sp>
      <p:sp>
        <p:nvSpPr>
          <p:cNvPr id="281" name="Google Shape;281;p37"/>
          <p:cNvSpPr txBox="1"/>
          <p:nvPr/>
        </p:nvSpPr>
        <p:spPr>
          <a:xfrm>
            <a:off x="1208019" y="551286"/>
            <a:ext cx="10445400" cy="86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500">
                <a:solidFill>
                  <a:srgbClr val="3E3E3E"/>
                </a:solidFill>
                <a:latin typeface="Roboto Slab"/>
                <a:ea typeface="Roboto Slab"/>
                <a:cs typeface="Roboto Slab"/>
                <a:sym typeface="Roboto Slab"/>
              </a:rPr>
              <a:t>Graph Attention Networks For Multi-label Classification</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rPr b="1" lang="en-US" sz="2500">
                <a:solidFill>
                  <a:srgbClr val="3E3E3E"/>
                </a:solidFill>
                <a:latin typeface="Roboto Slab"/>
                <a:ea typeface="Roboto Slab"/>
                <a:cs typeface="Roboto Slab"/>
                <a:sym typeface="Roboto Slab"/>
              </a:rPr>
              <a:t>Result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p:txBody>
      </p:sp>
      <p:sp>
        <p:nvSpPr>
          <p:cNvPr id="282" name="Google Shape;282;p37"/>
          <p:cNvSpPr txBox="1"/>
          <p:nvPr/>
        </p:nvSpPr>
        <p:spPr>
          <a:xfrm>
            <a:off x="1208025" y="1904463"/>
            <a:ext cx="7044000" cy="1780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400">
                <a:solidFill>
                  <a:schemeClr val="dk1"/>
                </a:solidFill>
                <a:latin typeface="Calibri"/>
                <a:ea typeface="Calibri"/>
                <a:cs typeface="Calibri"/>
                <a:sym typeface="Calibri"/>
              </a:rPr>
              <a:t>State-of-the-art accuracy compared to 27 </a:t>
            </a:r>
            <a:endParaRPr sz="24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rPr lang="en-US" sz="2400">
                <a:solidFill>
                  <a:schemeClr val="dk1"/>
                </a:solidFill>
                <a:latin typeface="Calibri"/>
                <a:ea typeface="Calibri"/>
                <a:cs typeface="Calibri"/>
                <a:sym typeface="Calibri"/>
              </a:rPr>
              <a:t>different deep learning models </a:t>
            </a:r>
            <a:r>
              <a:rPr lang="en-US" sz="2400">
                <a:solidFill>
                  <a:schemeClr val="dk1"/>
                </a:solidFill>
                <a:latin typeface="Calibri"/>
                <a:ea typeface="Calibri"/>
                <a:cs typeface="Calibri"/>
                <a:sym typeface="Calibri"/>
              </a:rPr>
              <a:t>including</a:t>
            </a:r>
            <a:r>
              <a:rPr lang="en-US" sz="2400">
                <a:solidFill>
                  <a:schemeClr val="dk1"/>
                </a:solidFill>
                <a:latin typeface="Calibri"/>
                <a:ea typeface="Calibri"/>
                <a:cs typeface="Calibri"/>
                <a:sym typeface="Calibri"/>
              </a:rPr>
              <a:t> bert </a:t>
            </a:r>
            <a:endParaRPr sz="24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rPr lang="en-US" sz="2400">
                <a:solidFill>
                  <a:schemeClr val="dk1"/>
                </a:solidFill>
                <a:latin typeface="Calibri"/>
                <a:ea typeface="Calibri"/>
                <a:cs typeface="Calibri"/>
                <a:sym typeface="Calibri"/>
              </a:rPr>
              <a:t>across five benchmark datasets</a:t>
            </a:r>
            <a:endParaRPr sz="2400">
              <a:solidFill>
                <a:schemeClr val="dk1"/>
              </a:solidFill>
              <a:latin typeface="Calibri"/>
              <a:ea typeface="Calibri"/>
              <a:cs typeface="Calibri"/>
              <a:sym typeface="Calibri"/>
            </a:endParaRPr>
          </a:p>
          <a:p>
            <a:pPr indent="0" lvl="0" marL="114300" marR="0" rtl="0" algn="l">
              <a:lnSpc>
                <a:spcPct val="115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114300" marR="0" rtl="0" algn="l">
              <a:lnSpc>
                <a:spcPct val="115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83" name="Google Shape;283;p37"/>
          <p:cNvSpPr txBox="1"/>
          <p:nvPr/>
        </p:nvSpPr>
        <p:spPr>
          <a:xfrm>
            <a:off x="2550225" y="3894250"/>
            <a:ext cx="9787200" cy="11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latin typeface="Calibri"/>
              <a:ea typeface="Calibri"/>
              <a:cs typeface="Calibri"/>
              <a:sym typeface="Calibri"/>
            </a:endParaRPr>
          </a:p>
        </p:txBody>
      </p:sp>
      <p:pic>
        <p:nvPicPr>
          <p:cNvPr id="284" name="Google Shape;284;p37"/>
          <p:cNvPicPr preferRelativeResize="0"/>
          <p:nvPr/>
        </p:nvPicPr>
        <p:blipFill>
          <a:blip r:embed="rId3">
            <a:alphaModFix/>
          </a:blip>
          <a:stretch>
            <a:fillRect/>
          </a:stretch>
        </p:blipFill>
        <p:spPr>
          <a:xfrm>
            <a:off x="636775" y="3547413"/>
            <a:ext cx="7362825" cy="2200275"/>
          </a:xfrm>
          <a:prstGeom prst="rect">
            <a:avLst/>
          </a:prstGeom>
          <a:noFill/>
          <a:ln>
            <a:noFill/>
          </a:ln>
        </p:spPr>
      </p:pic>
      <p:pic>
        <p:nvPicPr>
          <p:cNvPr id="285" name="Google Shape;285;p37"/>
          <p:cNvPicPr preferRelativeResize="0"/>
          <p:nvPr/>
        </p:nvPicPr>
        <p:blipFill>
          <a:blip r:embed="rId4">
            <a:alphaModFix/>
          </a:blip>
          <a:stretch>
            <a:fillRect/>
          </a:stretch>
        </p:blipFill>
        <p:spPr>
          <a:xfrm>
            <a:off x="7530988" y="1252000"/>
            <a:ext cx="3743325" cy="5238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txBox="1"/>
          <p:nvPr>
            <p:ph idx="12" type="sldNum"/>
          </p:nvPr>
        </p:nvSpPr>
        <p:spPr>
          <a:xfrm>
            <a:off x="11740453" y="6490758"/>
            <a:ext cx="344700" cy="230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1" lang="en-US" sz="1467">
                <a:solidFill>
                  <a:srgbClr val="FFFFFF"/>
                </a:solidFill>
                <a:latin typeface="Roboto"/>
                <a:ea typeface="Roboto"/>
                <a:cs typeface="Roboto"/>
                <a:sym typeface="Roboto"/>
              </a:rPr>
              <a:t>‹#›</a:t>
            </a:fld>
            <a:endParaRPr b="1" sz="1467">
              <a:solidFill>
                <a:srgbClr val="FFFFFF"/>
              </a:solidFill>
              <a:latin typeface="Roboto"/>
              <a:ea typeface="Roboto"/>
              <a:cs typeface="Roboto"/>
              <a:sym typeface="Roboto"/>
            </a:endParaRPr>
          </a:p>
        </p:txBody>
      </p:sp>
      <p:sp>
        <p:nvSpPr>
          <p:cNvPr id="291" name="Google Shape;291;p38"/>
          <p:cNvSpPr txBox="1"/>
          <p:nvPr/>
        </p:nvSpPr>
        <p:spPr>
          <a:xfrm>
            <a:off x="1208019" y="551286"/>
            <a:ext cx="10445400" cy="86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500">
                <a:solidFill>
                  <a:srgbClr val="3E3E3E"/>
                </a:solidFill>
                <a:latin typeface="Roboto Slab"/>
                <a:ea typeface="Roboto Slab"/>
                <a:cs typeface="Roboto Slab"/>
                <a:sym typeface="Roboto Slab"/>
              </a:rPr>
              <a:t>Take-Home messages</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p:txBody>
      </p:sp>
      <p:sp>
        <p:nvSpPr>
          <p:cNvPr id="292" name="Google Shape;292;p38"/>
          <p:cNvSpPr txBox="1"/>
          <p:nvPr/>
        </p:nvSpPr>
        <p:spPr>
          <a:xfrm>
            <a:off x="1208025" y="1335838"/>
            <a:ext cx="7044000" cy="1780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1" lang="en-US" sz="2400">
                <a:solidFill>
                  <a:schemeClr val="dk1"/>
                </a:solidFill>
                <a:latin typeface="Calibri"/>
                <a:ea typeface="Calibri"/>
                <a:cs typeface="Calibri"/>
                <a:sym typeface="Calibri"/>
              </a:rPr>
              <a:t>Graph neural networks : </a:t>
            </a:r>
            <a:endParaRPr b="1" sz="24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b="1"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Graph neural networks captured better correlation compared to other deep learning models</a:t>
            </a:r>
            <a:endParaRPr sz="24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Learning the correlation matrix from scratch performed better than providing the pre-order correlation to Graph neural network</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The results of the proposed model are validated on five real-world MLTC datasets. The proposed model achieves similar or better performance compared to the previous state-of-the-art models.</a:t>
            </a:r>
            <a:endParaRPr sz="24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2400">
              <a:solidFill>
                <a:schemeClr val="dk1"/>
              </a:solidFill>
              <a:latin typeface="Calibri"/>
              <a:ea typeface="Calibri"/>
              <a:cs typeface="Calibri"/>
              <a:sym typeface="Calibri"/>
            </a:endParaRPr>
          </a:p>
          <a:p>
            <a:pPr indent="0" lvl="0" marL="114300" marR="0" rtl="0" algn="l">
              <a:lnSpc>
                <a:spcPct val="115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114300" marR="0" rtl="0" algn="l">
              <a:lnSpc>
                <a:spcPct val="115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93" name="Google Shape;293;p38"/>
          <p:cNvSpPr txBox="1"/>
          <p:nvPr/>
        </p:nvSpPr>
        <p:spPr>
          <a:xfrm>
            <a:off x="2550225" y="3894250"/>
            <a:ext cx="9787200" cy="11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idx="12" type="sldNum"/>
          </p:nvPr>
        </p:nvSpPr>
        <p:spPr>
          <a:xfrm>
            <a:off x="11740453" y="6490758"/>
            <a:ext cx="344553" cy="23018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1" lang="en-US" sz="1467">
                <a:solidFill>
                  <a:srgbClr val="FFFFFF"/>
                </a:solidFill>
                <a:latin typeface="Roboto"/>
                <a:ea typeface="Roboto"/>
                <a:cs typeface="Roboto"/>
                <a:sym typeface="Roboto"/>
              </a:rPr>
              <a:t>‹#›</a:t>
            </a:fld>
            <a:endParaRPr b="1" sz="1467">
              <a:solidFill>
                <a:srgbClr val="FFFFFF"/>
              </a:solidFill>
              <a:latin typeface="Roboto"/>
              <a:ea typeface="Roboto"/>
              <a:cs typeface="Roboto"/>
              <a:sym typeface="Roboto"/>
            </a:endParaRPr>
          </a:p>
        </p:txBody>
      </p:sp>
      <p:sp>
        <p:nvSpPr>
          <p:cNvPr id="135" name="Google Shape;135;p21"/>
          <p:cNvSpPr txBox="1"/>
          <p:nvPr/>
        </p:nvSpPr>
        <p:spPr>
          <a:xfrm>
            <a:off x="1208019" y="551286"/>
            <a:ext cx="10445400" cy="86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500">
                <a:solidFill>
                  <a:srgbClr val="3E3E3E"/>
                </a:solidFill>
                <a:latin typeface="Roboto Slab"/>
                <a:ea typeface="Roboto Slab"/>
                <a:cs typeface="Roboto Slab"/>
                <a:sym typeface="Roboto Slab"/>
              </a:rPr>
              <a:t>Saama Technologies</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1800">
              <a:solidFill>
                <a:srgbClr val="3E3E3E"/>
              </a:solidFill>
              <a:latin typeface="Roboto Slab"/>
              <a:ea typeface="Roboto Slab"/>
              <a:cs typeface="Roboto Slab"/>
              <a:sym typeface="Roboto Slab"/>
            </a:endParaRPr>
          </a:p>
        </p:txBody>
      </p:sp>
      <p:sp>
        <p:nvSpPr>
          <p:cNvPr id="136" name="Google Shape;136;p21"/>
          <p:cNvSpPr txBox="1"/>
          <p:nvPr/>
        </p:nvSpPr>
        <p:spPr>
          <a:xfrm>
            <a:off x="1208019" y="1350849"/>
            <a:ext cx="9703800" cy="20313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5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Accelerated Drug </a:t>
            </a:r>
            <a:r>
              <a:rPr lang="en-US" sz="2400">
                <a:solidFill>
                  <a:schemeClr val="dk1"/>
                </a:solidFill>
                <a:latin typeface="Calibri"/>
                <a:ea typeface="Calibri"/>
                <a:cs typeface="Calibri"/>
                <a:sym typeface="Calibri"/>
              </a:rPr>
              <a:t>Development</a:t>
            </a:r>
            <a:endParaRPr sz="2400">
              <a:solidFill>
                <a:schemeClr val="dk1"/>
              </a:solidFill>
              <a:latin typeface="Calibri"/>
              <a:ea typeface="Calibri"/>
              <a:cs typeface="Calibri"/>
              <a:sym typeface="Calibri"/>
            </a:endParaRPr>
          </a:p>
          <a:p>
            <a:pPr indent="-381000" lvl="0" marL="457200" marR="0" rtl="0" algn="l">
              <a:lnSpc>
                <a:spcPct val="15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Critical Data Insights</a:t>
            </a:r>
            <a:endParaRPr sz="2400">
              <a:solidFill>
                <a:schemeClr val="dk1"/>
              </a:solidFill>
              <a:latin typeface="Calibri"/>
              <a:ea typeface="Calibri"/>
              <a:cs typeface="Calibri"/>
              <a:sym typeface="Calibri"/>
            </a:endParaRPr>
          </a:p>
          <a:p>
            <a:pPr indent="-381000" lvl="0" marL="457200" marR="0" rtl="0" algn="l">
              <a:lnSpc>
                <a:spcPct val="15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Advanced Analytics</a:t>
            </a:r>
            <a:endParaRPr sz="2400">
              <a:solidFill>
                <a:schemeClr val="dk1"/>
              </a:solidFill>
              <a:latin typeface="Calibri"/>
              <a:ea typeface="Calibri"/>
              <a:cs typeface="Calibri"/>
              <a:sym typeface="Calibri"/>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9"/>
          <p:cNvSpPr txBox="1"/>
          <p:nvPr>
            <p:ph idx="12" type="sldNum"/>
          </p:nvPr>
        </p:nvSpPr>
        <p:spPr>
          <a:xfrm>
            <a:off x="11740453" y="6490758"/>
            <a:ext cx="344700" cy="230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1" lang="en-US" sz="1467">
                <a:solidFill>
                  <a:srgbClr val="FFFFFF"/>
                </a:solidFill>
                <a:latin typeface="Roboto"/>
                <a:ea typeface="Roboto"/>
                <a:cs typeface="Roboto"/>
                <a:sym typeface="Roboto"/>
              </a:rPr>
              <a:t>‹#›</a:t>
            </a:fld>
            <a:endParaRPr b="1" sz="1467">
              <a:solidFill>
                <a:srgbClr val="FFFFFF"/>
              </a:solidFill>
              <a:latin typeface="Roboto"/>
              <a:ea typeface="Roboto"/>
              <a:cs typeface="Roboto"/>
              <a:sym typeface="Roboto"/>
            </a:endParaRPr>
          </a:p>
        </p:txBody>
      </p:sp>
      <p:sp>
        <p:nvSpPr>
          <p:cNvPr id="299" name="Google Shape;299;p39"/>
          <p:cNvSpPr txBox="1"/>
          <p:nvPr/>
        </p:nvSpPr>
        <p:spPr>
          <a:xfrm>
            <a:off x="1208019" y="551286"/>
            <a:ext cx="10445400" cy="86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500">
                <a:solidFill>
                  <a:srgbClr val="3E3E3E"/>
                </a:solidFill>
                <a:latin typeface="Roboto Slab"/>
                <a:ea typeface="Roboto Slab"/>
                <a:cs typeface="Roboto Slab"/>
                <a:sym typeface="Roboto Slab"/>
              </a:rPr>
              <a:t>Notes</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p:txBody>
      </p:sp>
      <p:sp>
        <p:nvSpPr>
          <p:cNvPr id="300" name="Google Shape;300;p39"/>
          <p:cNvSpPr txBox="1"/>
          <p:nvPr/>
        </p:nvSpPr>
        <p:spPr>
          <a:xfrm>
            <a:off x="2155725" y="2318013"/>
            <a:ext cx="7044000" cy="1780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1" lang="en-US" sz="4800">
                <a:solidFill>
                  <a:schemeClr val="dk1"/>
                </a:solidFill>
                <a:latin typeface="Caveat"/>
                <a:ea typeface="Caveat"/>
                <a:cs typeface="Caveat"/>
                <a:sym typeface="Caveat"/>
              </a:rPr>
              <a:t>                Thanks !</a:t>
            </a:r>
            <a:endParaRPr b="1" sz="4800">
              <a:solidFill>
                <a:schemeClr val="dk1"/>
              </a:solidFill>
              <a:latin typeface="Caveat"/>
              <a:ea typeface="Caveat"/>
              <a:cs typeface="Caveat"/>
              <a:sym typeface="Caveat"/>
            </a:endParaRPr>
          </a:p>
          <a:p>
            <a:pPr indent="0" lvl="0" marL="0" marR="0" rtl="0" algn="l">
              <a:lnSpc>
                <a:spcPct val="115000"/>
              </a:lnSpc>
              <a:spcBef>
                <a:spcPts val="0"/>
              </a:spcBef>
              <a:spcAft>
                <a:spcPts val="0"/>
              </a:spcAft>
              <a:buNone/>
            </a:pPr>
            <a:r>
              <a:t/>
            </a:r>
            <a:endParaRPr b="1" sz="48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2400">
              <a:solidFill>
                <a:schemeClr val="dk1"/>
              </a:solidFill>
              <a:latin typeface="Calibri"/>
              <a:ea typeface="Calibri"/>
              <a:cs typeface="Calibri"/>
              <a:sym typeface="Calibri"/>
            </a:endParaRPr>
          </a:p>
          <a:p>
            <a:pPr indent="0" lvl="0" marL="114300" marR="0" rtl="0" algn="l">
              <a:lnSpc>
                <a:spcPct val="115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114300" marR="0" rtl="0" algn="l">
              <a:lnSpc>
                <a:spcPct val="115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301" name="Google Shape;301;p39"/>
          <p:cNvSpPr txBox="1"/>
          <p:nvPr/>
        </p:nvSpPr>
        <p:spPr>
          <a:xfrm>
            <a:off x="1866225" y="3429000"/>
            <a:ext cx="9787200" cy="11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                    </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a:t>
            </a:r>
            <a:r>
              <a:rPr lang="en-US" sz="2400" u="sng">
                <a:solidFill>
                  <a:schemeClr val="hlink"/>
                </a:solidFill>
                <a:latin typeface="Calibri"/>
                <a:ea typeface="Calibri"/>
                <a:cs typeface="Calibri"/>
                <a:sym typeface="Calibri"/>
                <a:hlinkClick r:id="rId3"/>
              </a:rPr>
              <a:t>aadityaura@gmail.com</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twitter : @aadityaura</a:t>
            </a:r>
            <a:endParaRPr sz="24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idx="12" type="sldNum"/>
          </p:nvPr>
        </p:nvSpPr>
        <p:spPr>
          <a:xfrm>
            <a:off x="11740453" y="6490758"/>
            <a:ext cx="344700" cy="230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1" lang="en-US" sz="1467">
                <a:solidFill>
                  <a:srgbClr val="FFFFFF"/>
                </a:solidFill>
                <a:latin typeface="Roboto"/>
                <a:ea typeface="Roboto"/>
                <a:cs typeface="Roboto"/>
                <a:sym typeface="Roboto"/>
              </a:rPr>
              <a:t>‹#›</a:t>
            </a:fld>
            <a:endParaRPr b="1" sz="1467">
              <a:solidFill>
                <a:srgbClr val="FFFFFF"/>
              </a:solidFill>
              <a:latin typeface="Roboto"/>
              <a:ea typeface="Roboto"/>
              <a:cs typeface="Roboto"/>
              <a:sym typeface="Roboto"/>
            </a:endParaRPr>
          </a:p>
        </p:txBody>
      </p:sp>
      <p:sp>
        <p:nvSpPr>
          <p:cNvPr id="142" name="Google Shape;142;p22"/>
          <p:cNvSpPr txBox="1"/>
          <p:nvPr/>
        </p:nvSpPr>
        <p:spPr>
          <a:xfrm>
            <a:off x="1208019" y="551286"/>
            <a:ext cx="10445400" cy="86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500">
                <a:solidFill>
                  <a:srgbClr val="3E3E3E"/>
                </a:solidFill>
                <a:latin typeface="Roboto Slab"/>
                <a:ea typeface="Roboto Slab"/>
                <a:cs typeface="Roboto Slab"/>
                <a:sym typeface="Roboto Slab"/>
              </a:rPr>
              <a:t>Multi-Label Text Classification ( MLTC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1800">
              <a:solidFill>
                <a:srgbClr val="3E3E3E"/>
              </a:solidFill>
              <a:latin typeface="Roboto Slab"/>
              <a:ea typeface="Roboto Slab"/>
              <a:cs typeface="Roboto Slab"/>
              <a:sym typeface="Roboto Slab"/>
            </a:endParaRPr>
          </a:p>
        </p:txBody>
      </p:sp>
      <p:sp>
        <p:nvSpPr>
          <p:cNvPr id="143" name="Google Shape;143;p22"/>
          <p:cNvSpPr txBox="1"/>
          <p:nvPr/>
        </p:nvSpPr>
        <p:spPr>
          <a:xfrm>
            <a:off x="1244094" y="1678249"/>
            <a:ext cx="9703800" cy="20313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5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Binary Text Classification</a:t>
            </a:r>
            <a:endParaRPr sz="2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2800">
              <a:solidFill>
                <a:schemeClr val="dk1"/>
              </a:solidFill>
              <a:latin typeface="Calibri"/>
              <a:ea typeface="Calibri"/>
              <a:cs typeface="Calibri"/>
              <a:sym typeface="Calibri"/>
            </a:endParaRPr>
          </a:p>
          <a:p>
            <a:pPr indent="-406400" lvl="0" marL="457200" marR="0" rtl="0" algn="l">
              <a:lnSpc>
                <a:spcPct val="15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Multi-label Text Classification</a:t>
            </a:r>
            <a:endParaRPr sz="2800">
              <a:solidFill>
                <a:schemeClr val="dk1"/>
              </a:solidFill>
              <a:latin typeface="Calibri"/>
              <a:ea typeface="Calibri"/>
              <a:cs typeface="Calibri"/>
              <a:sym typeface="Calibri"/>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id="144" name="Google Shape;144;p22"/>
          <p:cNvPicPr preferRelativeResize="0"/>
          <p:nvPr/>
        </p:nvPicPr>
        <p:blipFill>
          <a:blip r:embed="rId3">
            <a:alphaModFix/>
          </a:blip>
          <a:stretch>
            <a:fillRect/>
          </a:stretch>
        </p:blipFill>
        <p:spPr>
          <a:xfrm>
            <a:off x="2564775" y="2311124"/>
            <a:ext cx="2076450" cy="1743075"/>
          </a:xfrm>
          <a:prstGeom prst="rect">
            <a:avLst/>
          </a:prstGeom>
          <a:noFill/>
          <a:ln>
            <a:noFill/>
          </a:ln>
        </p:spPr>
      </p:pic>
      <p:pic>
        <p:nvPicPr>
          <p:cNvPr id="145" name="Google Shape;145;p22"/>
          <p:cNvPicPr preferRelativeResize="0"/>
          <p:nvPr/>
        </p:nvPicPr>
        <p:blipFill>
          <a:blip r:embed="rId4">
            <a:alphaModFix/>
          </a:blip>
          <a:stretch>
            <a:fillRect/>
          </a:stretch>
        </p:blipFill>
        <p:spPr>
          <a:xfrm>
            <a:off x="1513650" y="4945549"/>
            <a:ext cx="4362450" cy="1743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idx="12" type="sldNum"/>
          </p:nvPr>
        </p:nvSpPr>
        <p:spPr>
          <a:xfrm>
            <a:off x="11740453" y="6490758"/>
            <a:ext cx="344700" cy="230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1" lang="en-US" sz="1467">
                <a:solidFill>
                  <a:srgbClr val="FFFFFF"/>
                </a:solidFill>
                <a:latin typeface="Roboto"/>
                <a:ea typeface="Roboto"/>
                <a:cs typeface="Roboto"/>
                <a:sym typeface="Roboto"/>
              </a:rPr>
              <a:t>‹#›</a:t>
            </a:fld>
            <a:endParaRPr b="1" sz="1467">
              <a:solidFill>
                <a:srgbClr val="FFFFFF"/>
              </a:solidFill>
              <a:latin typeface="Roboto"/>
              <a:ea typeface="Roboto"/>
              <a:cs typeface="Roboto"/>
              <a:sym typeface="Roboto"/>
            </a:endParaRPr>
          </a:p>
        </p:txBody>
      </p:sp>
      <p:sp>
        <p:nvSpPr>
          <p:cNvPr id="151" name="Google Shape;151;p23"/>
          <p:cNvSpPr txBox="1"/>
          <p:nvPr/>
        </p:nvSpPr>
        <p:spPr>
          <a:xfrm>
            <a:off x="1208019" y="551286"/>
            <a:ext cx="10445400" cy="86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500">
                <a:solidFill>
                  <a:srgbClr val="3E3E3E"/>
                </a:solidFill>
                <a:latin typeface="Roboto Slab"/>
                <a:ea typeface="Roboto Slab"/>
                <a:cs typeface="Roboto Slab"/>
                <a:sym typeface="Roboto Slab"/>
              </a:rPr>
              <a:t>Multi-label Text Classification ( MLTC)</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1800">
              <a:solidFill>
                <a:srgbClr val="3E3E3E"/>
              </a:solidFill>
              <a:latin typeface="Roboto Slab"/>
              <a:ea typeface="Roboto Slab"/>
              <a:cs typeface="Roboto Slab"/>
              <a:sym typeface="Roboto Slab"/>
            </a:endParaRPr>
          </a:p>
        </p:txBody>
      </p:sp>
      <p:sp>
        <p:nvSpPr>
          <p:cNvPr id="152" name="Google Shape;152;p23"/>
          <p:cNvSpPr txBox="1"/>
          <p:nvPr/>
        </p:nvSpPr>
        <p:spPr>
          <a:xfrm>
            <a:off x="1244094" y="1144099"/>
            <a:ext cx="9703800" cy="2031300"/>
          </a:xfrm>
          <a:prstGeom prst="rect">
            <a:avLst/>
          </a:prstGeom>
          <a:noFill/>
          <a:ln>
            <a:noFill/>
          </a:ln>
        </p:spPr>
        <p:txBody>
          <a:bodyPr anchorCtr="0" anchor="t" bIns="45700" lIns="91425" spcFirstLastPara="1" rIns="91425" wrap="square" tIns="45700">
            <a:noAutofit/>
          </a:bodyPr>
          <a:lstStyle/>
          <a:p>
            <a:pPr indent="-171450" lvl="0" marL="285750" marR="0" rtl="0" algn="l">
              <a:lnSpc>
                <a:spcPct val="100000"/>
              </a:lnSpc>
              <a:spcBef>
                <a:spcPts val="0"/>
              </a:spcBef>
              <a:spcAft>
                <a:spcPts val="0"/>
              </a:spcAft>
              <a:buClr>
                <a:schemeClr val="dk1"/>
              </a:buClr>
              <a:buSzPts val="1800"/>
              <a:buFont typeface="Arial"/>
              <a:buNone/>
            </a:pPr>
            <a:r>
              <a:rPr lang="en-US" sz="2400">
                <a:solidFill>
                  <a:schemeClr val="dk1"/>
                </a:solidFill>
                <a:latin typeface="Calibri"/>
                <a:ea typeface="Calibri"/>
                <a:cs typeface="Calibri"/>
                <a:sym typeface="Calibri"/>
              </a:rPr>
              <a:t>Conventional classification approaches assume that instances are </a:t>
            </a:r>
            <a:r>
              <a:rPr lang="en-US" sz="2400">
                <a:solidFill>
                  <a:srgbClr val="CC0000"/>
                </a:solidFill>
                <a:latin typeface="Calibri"/>
                <a:ea typeface="Calibri"/>
                <a:cs typeface="Calibri"/>
                <a:sym typeface="Calibri"/>
              </a:rPr>
              <a:t>independent</a:t>
            </a:r>
            <a:r>
              <a:rPr lang="en-US" sz="2400">
                <a:solidFill>
                  <a:schemeClr val="dk1"/>
                </a:solidFill>
                <a:latin typeface="Calibri"/>
                <a:ea typeface="Calibri"/>
                <a:cs typeface="Calibri"/>
                <a:sym typeface="Calibri"/>
              </a:rPr>
              <a:t> identically distributed  </a:t>
            </a:r>
            <a:endParaRPr sz="2400">
              <a:solidFill>
                <a:schemeClr val="dk1"/>
              </a:solidFill>
              <a:latin typeface="Calibri"/>
              <a:ea typeface="Calibri"/>
              <a:cs typeface="Calibri"/>
              <a:sym typeface="Calibri"/>
            </a:endParaRPr>
          </a:p>
          <a:p>
            <a:pPr indent="-171450" lvl="0" marL="285750" marR="0" rtl="0" algn="l">
              <a:lnSpc>
                <a:spcPct val="150000"/>
              </a:lnSpc>
              <a:spcBef>
                <a:spcPts val="0"/>
              </a:spcBef>
              <a:spcAft>
                <a:spcPts val="0"/>
              </a:spcAft>
              <a:buClr>
                <a:schemeClr val="dk1"/>
              </a:buClr>
              <a:buSzPts val="1800"/>
              <a:buFont typeface="Arial"/>
              <a:buNone/>
            </a:pPr>
            <a:r>
              <a:t/>
            </a:r>
            <a:endParaRPr sz="2400">
              <a:solidFill>
                <a:schemeClr val="dk1"/>
              </a:solidFill>
              <a:latin typeface="Calibri"/>
              <a:ea typeface="Calibri"/>
              <a:cs typeface="Calibri"/>
              <a:sym typeface="Calibri"/>
            </a:endParaRPr>
          </a:p>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id="153" name="Google Shape;153;p23"/>
          <p:cNvPicPr preferRelativeResize="0"/>
          <p:nvPr/>
        </p:nvPicPr>
        <p:blipFill>
          <a:blip r:embed="rId3">
            <a:alphaModFix/>
          </a:blip>
          <a:stretch>
            <a:fillRect/>
          </a:stretch>
        </p:blipFill>
        <p:spPr>
          <a:xfrm>
            <a:off x="6562400" y="1837387"/>
            <a:ext cx="4772025" cy="1781175"/>
          </a:xfrm>
          <a:prstGeom prst="rect">
            <a:avLst/>
          </a:prstGeom>
          <a:noFill/>
          <a:ln>
            <a:noFill/>
          </a:ln>
        </p:spPr>
      </p:pic>
      <p:sp>
        <p:nvSpPr>
          <p:cNvPr id="154" name="Google Shape;154;p23"/>
          <p:cNvSpPr txBox="1"/>
          <p:nvPr/>
        </p:nvSpPr>
        <p:spPr>
          <a:xfrm>
            <a:off x="1202400" y="4036150"/>
            <a:ext cx="9787200" cy="1141800"/>
          </a:xfrm>
          <a:prstGeom prst="rect">
            <a:avLst/>
          </a:prstGeom>
          <a:noFill/>
          <a:ln>
            <a:noFill/>
          </a:ln>
        </p:spPr>
        <p:txBody>
          <a:bodyPr anchorCtr="0" anchor="t" bIns="91425" lIns="91425" spcFirstLastPara="1" rIns="91425" wrap="square" tIns="91425">
            <a:noAutofit/>
          </a:bodyPr>
          <a:lstStyle/>
          <a:p>
            <a:pPr indent="-171450" lvl="0" marL="285750" rtl="0" algn="l">
              <a:lnSpc>
                <a:spcPct val="100000"/>
              </a:lnSpc>
              <a:spcBef>
                <a:spcPts val="0"/>
              </a:spcBef>
              <a:spcAft>
                <a:spcPts val="0"/>
              </a:spcAft>
              <a:buNone/>
            </a:pPr>
            <a:r>
              <a:rPr lang="en-US" sz="2400">
                <a:solidFill>
                  <a:schemeClr val="dk1"/>
                </a:solidFill>
                <a:latin typeface="Calibri"/>
                <a:ea typeface="Calibri"/>
                <a:cs typeface="Calibri"/>
                <a:sym typeface="Calibri"/>
              </a:rPr>
              <a:t>In relational data and information networks, instances are </a:t>
            </a:r>
            <a:r>
              <a:rPr lang="en-US" sz="2400">
                <a:solidFill>
                  <a:srgbClr val="CC0000"/>
                </a:solidFill>
                <a:latin typeface="Calibri"/>
                <a:ea typeface="Calibri"/>
                <a:cs typeface="Calibri"/>
                <a:sym typeface="Calibri"/>
              </a:rPr>
              <a:t>correlated</a:t>
            </a:r>
            <a:r>
              <a:rPr lang="en-US" sz="2400">
                <a:solidFill>
                  <a:schemeClr val="dk1"/>
                </a:solidFill>
                <a:latin typeface="Calibri"/>
                <a:ea typeface="Calibri"/>
                <a:cs typeface="Calibri"/>
                <a:sym typeface="Calibri"/>
              </a:rPr>
              <a:t> with</a:t>
            </a:r>
            <a:endParaRPr sz="2400">
              <a:solidFill>
                <a:schemeClr val="dk1"/>
              </a:solidFill>
              <a:latin typeface="Calibri"/>
              <a:ea typeface="Calibri"/>
              <a:cs typeface="Calibri"/>
              <a:sym typeface="Calibri"/>
            </a:endParaRPr>
          </a:p>
          <a:p>
            <a:pPr indent="-171450" lvl="0" marL="285750" rtl="0" algn="l">
              <a:lnSpc>
                <a:spcPct val="100000"/>
              </a:lnSpc>
              <a:spcBef>
                <a:spcPts val="0"/>
              </a:spcBef>
              <a:spcAft>
                <a:spcPts val="0"/>
              </a:spcAft>
              <a:buNone/>
            </a:pPr>
            <a:r>
              <a:rPr lang="en-US" sz="2400">
                <a:solidFill>
                  <a:schemeClr val="dk1"/>
                </a:solidFill>
                <a:latin typeface="Calibri"/>
                <a:ea typeface="Calibri"/>
                <a:cs typeface="Calibri"/>
                <a:sym typeface="Calibri"/>
              </a:rPr>
              <a:t>each other.</a:t>
            </a:r>
            <a:endParaRPr sz="2400">
              <a:solidFill>
                <a:schemeClr val="dk1"/>
              </a:solidFill>
              <a:latin typeface="Calibri"/>
              <a:ea typeface="Calibri"/>
              <a:cs typeface="Calibri"/>
              <a:sym typeface="Calibri"/>
            </a:endParaRPr>
          </a:p>
        </p:txBody>
      </p:sp>
      <p:pic>
        <p:nvPicPr>
          <p:cNvPr id="155" name="Google Shape;155;p23"/>
          <p:cNvPicPr preferRelativeResize="0"/>
          <p:nvPr/>
        </p:nvPicPr>
        <p:blipFill>
          <a:blip r:embed="rId4">
            <a:alphaModFix/>
          </a:blip>
          <a:stretch>
            <a:fillRect/>
          </a:stretch>
        </p:blipFill>
        <p:spPr>
          <a:xfrm>
            <a:off x="6631325" y="4891175"/>
            <a:ext cx="3948600" cy="1599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idx="12" type="sldNum"/>
          </p:nvPr>
        </p:nvSpPr>
        <p:spPr>
          <a:xfrm>
            <a:off x="11740453" y="6490758"/>
            <a:ext cx="344700" cy="230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1" lang="en-US" sz="1467">
                <a:solidFill>
                  <a:srgbClr val="FFFFFF"/>
                </a:solidFill>
                <a:latin typeface="Roboto"/>
                <a:ea typeface="Roboto"/>
                <a:cs typeface="Roboto"/>
                <a:sym typeface="Roboto"/>
              </a:rPr>
              <a:t>‹#›</a:t>
            </a:fld>
            <a:endParaRPr b="1" sz="1467">
              <a:solidFill>
                <a:srgbClr val="FFFFFF"/>
              </a:solidFill>
              <a:latin typeface="Roboto"/>
              <a:ea typeface="Roboto"/>
              <a:cs typeface="Roboto"/>
              <a:sym typeface="Roboto"/>
            </a:endParaRPr>
          </a:p>
        </p:txBody>
      </p:sp>
      <p:sp>
        <p:nvSpPr>
          <p:cNvPr id="161" name="Google Shape;161;p24"/>
          <p:cNvSpPr txBox="1"/>
          <p:nvPr/>
        </p:nvSpPr>
        <p:spPr>
          <a:xfrm>
            <a:off x="1208019" y="551286"/>
            <a:ext cx="10445400" cy="8685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2250">
                <a:highlight>
                  <a:srgbClr val="FFFFFF"/>
                </a:highlight>
              </a:rPr>
              <a:t>Reuters dataset</a:t>
            </a:r>
            <a:endParaRPr b="1" sz="2250">
              <a:highlight>
                <a:srgbClr val="FFFFFF"/>
              </a:highlight>
            </a:endParaRPr>
          </a:p>
          <a:p>
            <a:pPr indent="0" lvl="0" marL="0" marR="0" rtl="0" algn="l">
              <a:spcBef>
                <a:spcPts val="0"/>
              </a:spcBef>
              <a:spcAft>
                <a:spcPts val="0"/>
              </a:spcAft>
              <a:buNone/>
            </a:pPr>
            <a:r>
              <a:t/>
            </a:r>
            <a:endParaRPr b="1" sz="2500">
              <a:solidFill>
                <a:srgbClr val="3E3E3E"/>
              </a:solidFill>
              <a:latin typeface="Roboto Slab"/>
              <a:ea typeface="Roboto Slab"/>
              <a:cs typeface="Roboto Slab"/>
              <a:sym typeface="Roboto Slab"/>
            </a:endParaRPr>
          </a:p>
          <a:p>
            <a:pPr indent="0" lvl="0" marL="0" marR="0" rtl="0" algn="l">
              <a:spcBef>
                <a:spcPts val="0"/>
              </a:spcBef>
              <a:spcAft>
                <a:spcPts val="0"/>
              </a:spcAft>
              <a:buNone/>
            </a:pPr>
            <a:r>
              <a:t/>
            </a:r>
            <a:endParaRPr b="1" sz="1800">
              <a:solidFill>
                <a:srgbClr val="3E3E3E"/>
              </a:solidFill>
              <a:latin typeface="Roboto Slab"/>
              <a:ea typeface="Roboto Slab"/>
              <a:cs typeface="Roboto Slab"/>
              <a:sym typeface="Roboto Slab"/>
            </a:endParaRPr>
          </a:p>
        </p:txBody>
      </p:sp>
      <p:sp>
        <p:nvSpPr>
          <p:cNvPr id="162" name="Google Shape;162;p24"/>
          <p:cNvSpPr txBox="1"/>
          <p:nvPr/>
        </p:nvSpPr>
        <p:spPr>
          <a:xfrm>
            <a:off x="1208019" y="1350849"/>
            <a:ext cx="9703800" cy="2031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2250">
                <a:highlight>
                  <a:srgbClr val="FFFFFF"/>
                </a:highlight>
              </a:rPr>
              <a:t>In reuters dataset, there is correlation between the labels.</a:t>
            </a:r>
            <a:endParaRPr sz="2250">
              <a:highlight>
                <a:srgbClr val="FFFFFF"/>
              </a:highlight>
            </a:endParaRPr>
          </a:p>
          <a:p>
            <a:pPr indent="0" lvl="0" marL="0" marR="0" rtl="0" algn="l">
              <a:lnSpc>
                <a:spcPct val="150000"/>
              </a:lnSpc>
              <a:spcBef>
                <a:spcPts val="0"/>
              </a:spcBef>
              <a:spcAft>
                <a:spcPts val="0"/>
              </a:spcAft>
              <a:buNone/>
            </a:pPr>
            <a:r>
              <a:rPr lang="en-US" sz="2250">
                <a:highlight>
                  <a:srgbClr val="FFFFFF"/>
                </a:highlight>
              </a:rPr>
              <a:t>Existing methods tend to ignore the relationship among labels.</a:t>
            </a:r>
            <a:endParaRPr sz="2400">
              <a:solidFill>
                <a:schemeClr val="dk1"/>
              </a:solidFill>
              <a:latin typeface="Calibri"/>
              <a:ea typeface="Calibri"/>
              <a:cs typeface="Calibri"/>
              <a:sym typeface="Calibri"/>
            </a:endParaRPr>
          </a:p>
          <a:p>
            <a:pPr indent="-171450" lvl="0" marL="28575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id="163" name="Google Shape;163;p24"/>
          <p:cNvPicPr preferRelativeResize="0"/>
          <p:nvPr/>
        </p:nvPicPr>
        <p:blipFill>
          <a:blip r:embed="rId3">
            <a:alphaModFix/>
          </a:blip>
          <a:stretch>
            <a:fillRect/>
          </a:stretch>
        </p:blipFill>
        <p:spPr>
          <a:xfrm>
            <a:off x="1358550" y="2776399"/>
            <a:ext cx="6342102" cy="31710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idx="12" type="sldNum"/>
          </p:nvPr>
        </p:nvSpPr>
        <p:spPr>
          <a:xfrm>
            <a:off x="11740453" y="6490758"/>
            <a:ext cx="344700" cy="230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1" lang="en-US" sz="1467">
                <a:solidFill>
                  <a:srgbClr val="FFFFFF"/>
                </a:solidFill>
                <a:latin typeface="Roboto"/>
                <a:ea typeface="Roboto"/>
                <a:cs typeface="Roboto"/>
                <a:sym typeface="Roboto"/>
              </a:rPr>
              <a:t>‹#›</a:t>
            </a:fld>
            <a:endParaRPr b="1" sz="1467">
              <a:solidFill>
                <a:srgbClr val="FFFFFF"/>
              </a:solidFill>
              <a:latin typeface="Roboto"/>
              <a:ea typeface="Roboto"/>
              <a:cs typeface="Roboto"/>
              <a:sym typeface="Roboto"/>
            </a:endParaRPr>
          </a:p>
        </p:txBody>
      </p:sp>
      <p:sp>
        <p:nvSpPr>
          <p:cNvPr id="169" name="Google Shape;169;p25"/>
          <p:cNvSpPr txBox="1"/>
          <p:nvPr/>
        </p:nvSpPr>
        <p:spPr>
          <a:xfrm>
            <a:off x="1208019" y="551286"/>
            <a:ext cx="10445400" cy="86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500">
                <a:solidFill>
                  <a:srgbClr val="3E3E3E"/>
                </a:solidFill>
                <a:latin typeface="Roboto Slab"/>
                <a:ea typeface="Roboto Slab"/>
                <a:cs typeface="Roboto Slab"/>
                <a:sym typeface="Roboto Slab"/>
              </a:rPr>
              <a:t>What is Graph Neural Network?</a:t>
            </a:r>
            <a:endParaRPr b="1" sz="1800">
              <a:solidFill>
                <a:srgbClr val="3E3E3E"/>
              </a:solidFill>
              <a:latin typeface="Roboto Slab"/>
              <a:ea typeface="Roboto Slab"/>
              <a:cs typeface="Roboto Slab"/>
              <a:sym typeface="Roboto Slab"/>
            </a:endParaRPr>
          </a:p>
        </p:txBody>
      </p:sp>
      <p:sp>
        <p:nvSpPr>
          <p:cNvPr id="170" name="Google Shape;170;p25"/>
          <p:cNvSpPr txBox="1"/>
          <p:nvPr/>
        </p:nvSpPr>
        <p:spPr>
          <a:xfrm>
            <a:off x="1208019" y="1350849"/>
            <a:ext cx="9703800" cy="2031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Neural Network for Graph datasets :</a:t>
            </a:r>
            <a:endParaRPr sz="2400">
              <a:solidFill>
                <a:schemeClr val="dk1"/>
              </a:solidFill>
              <a:latin typeface="Calibri"/>
              <a:ea typeface="Calibri"/>
              <a:cs typeface="Calibri"/>
              <a:sym typeface="Calibri"/>
            </a:endParaRPr>
          </a:p>
          <a:p>
            <a:pPr indent="-381000" lvl="0" marL="457200" marR="0" rtl="0" algn="l">
              <a:lnSpc>
                <a:spcPct val="15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Understanding the connection and capturing better correlation</a:t>
            </a:r>
            <a:endParaRPr sz="24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Assume we have a graph G:</a:t>
            </a:r>
            <a:endParaRPr sz="2400">
              <a:solidFill>
                <a:schemeClr val="dk1"/>
              </a:solidFill>
              <a:latin typeface="Calibri"/>
              <a:ea typeface="Calibri"/>
              <a:cs typeface="Calibri"/>
              <a:sym typeface="Calibri"/>
            </a:endParaRPr>
          </a:p>
          <a:p>
            <a:pPr indent="-381000" lvl="0" marL="457200" marR="0" rtl="0" algn="l">
              <a:lnSpc>
                <a:spcPct val="15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V is the vertex set.</a:t>
            </a:r>
            <a:endParaRPr sz="2400">
              <a:solidFill>
                <a:schemeClr val="dk1"/>
              </a:solidFill>
              <a:latin typeface="Calibri"/>
              <a:ea typeface="Calibri"/>
              <a:cs typeface="Calibri"/>
              <a:sym typeface="Calibri"/>
            </a:endParaRPr>
          </a:p>
          <a:p>
            <a:pPr indent="-381000" lvl="0" marL="457200" marR="0" rtl="0" algn="l">
              <a:lnSpc>
                <a:spcPct val="15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 is adjacency matrix ( assume binary )</a:t>
            </a:r>
            <a:endParaRPr sz="2400">
              <a:solidFill>
                <a:schemeClr val="dk1"/>
              </a:solidFill>
              <a:latin typeface="Calibri"/>
              <a:ea typeface="Calibri"/>
              <a:cs typeface="Calibri"/>
              <a:sym typeface="Calibri"/>
            </a:endParaRPr>
          </a:p>
          <a:p>
            <a:pPr indent="-381000" lvl="0" marL="457200" marR="0" rtl="0" algn="l">
              <a:lnSpc>
                <a:spcPct val="15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X is the matrix of node features </a:t>
            </a:r>
            <a:endParaRPr sz="24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2400">
              <a:solidFill>
                <a:schemeClr val="dk1"/>
              </a:solidFill>
              <a:latin typeface="Calibri"/>
              <a:ea typeface="Calibri"/>
              <a:cs typeface="Calibri"/>
              <a:sym typeface="Calibri"/>
            </a:endParaRPr>
          </a:p>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idx="12" type="sldNum"/>
          </p:nvPr>
        </p:nvSpPr>
        <p:spPr>
          <a:xfrm>
            <a:off x="11740453" y="6490758"/>
            <a:ext cx="344700" cy="230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1" lang="en-US" sz="1467">
                <a:solidFill>
                  <a:srgbClr val="FFFFFF"/>
                </a:solidFill>
                <a:latin typeface="Roboto"/>
                <a:ea typeface="Roboto"/>
                <a:cs typeface="Roboto"/>
                <a:sym typeface="Roboto"/>
              </a:rPr>
              <a:t>‹#›</a:t>
            </a:fld>
            <a:endParaRPr b="1" sz="1467">
              <a:solidFill>
                <a:srgbClr val="FFFFFF"/>
              </a:solidFill>
              <a:latin typeface="Roboto"/>
              <a:ea typeface="Roboto"/>
              <a:cs typeface="Roboto"/>
              <a:sym typeface="Roboto"/>
            </a:endParaRPr>
          </a:p>
        </p:txBody>
      </p:sp>
      <p:sp>
        <p:nvSpPr>
          <p:cNvPr id="176" name="Google Shape;176;p26"/>
          <p:cNvSpPr txBox="1"/>
          <p:nvPr/>
        </p:nvSpPr>
        <p:spPr>
          <a:xfrm>
            <a:off x="1208019" y="551286"/>
            <a:ext cx="10445400" cy="86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500">
                <a:solidFill>
                  <a:srgbClr val="3E3E3E"/>
                </a:solidFill>
                <a:latin typeface="Roboto Slab"/>
                <a:ea typeface="Roboto Slab"/>
                <a:cs typeface="Roboto Slab"/>
                <a:sym typeface="Roboto Slab"/>
              </a:rPr>
              <a:t>What is Graph Neural Network?</a:t>
            </a:r>
            <a:endParaRPr b="1" sz="1800">
              <a:solidFill>
                <a:srgbClr val="3E3E3E"/>
              </a:solidFill>
              <a:latin typeface="Roboto Slab"/>
              <a:ea typeface="Roboto Slab"/>
              <a:cs typeface="Roboto Slab"/>
              <a:sym typeface="Roboto Slab"/>
            </a:endParaRPr>
          </a:p>
        </p:txBody>
      </p:sp>
      <p:sp>
        <p:nvSpPr>
          <p:cNvPr id="177" name="Google Shape;177;p26"/>
          <p:cNvSpPr txBox="1"/>
          <p:nvPr/>
        </p:nvSpPr>
        <p:spPr>
          <a:xfrm>
            <a:off x="1208019" y="1350849"/>
            <a:ext cx="9703800" cy="2031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3000">
                <a:solidFill>
                  <a:srgbClr val="CC4125"/>
                </a:solidFill>
                <a:latin typeface="Calibri"/>
                <a:ea typeface="Calibri"/>
                <a:cs typeface="Calibri"/>
                <a:sym typeface="Calibri"/>
              </a:rPr>
              <a:t>              Key Idea :  Neighborhood Aggregation</a:t>
            </a:r>
            <a:endParaRPr b="1" sz="3000">
              <a:solidFill>
                <a:srgbClr val="CC4125"/>
              </a:solidFill>
              <a:latin typeface="Calibri"/>
              <a:ea typeface="Calibri"/>
              <a:cs typeface="Calibri"/>
              <a:sym typeface="Calibri"/>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         Generate node embeddings based on local neighborhoods.</a:t>
            </a:r>
            <a:endParaRPr sz="24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2400">
              <a:solidFill>
                <a:schemeClr val="dk1"/>
              </a:solidFill>
              <a:latin typeface="Calibri"/>
              <a:ea typeface="Calibri"/>
              <a:cs typeface="Calibri"/>
              <a:sym typeface="Calibri"/>
            </a:endParaRPr>
          </a:p>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id="178" name="Google Shape;178;p26"/>
          <p:cNvPicPr preferRelativeResize="0"/>
          <p:nvPr/>
        </p:nvPicPr>
        <p:blipFill>
          <a:blip r:embed="rId3">
            <a:alphaModFix/>
          </a:blip>
          <a:stretch>
            <a:fillRect/>
          </a:stretch>
        </p:blipFill>
        <p:spPr>
          <a:xfrm>
            <a:off x="2254625" y="2843124"/>
            <a:ext cx="6505575" cy="2800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idx="12" type="sldNum"/>
          </p:nvPr>
        </p:nvSpPr>
        <p:spPr>
          <a:xfrm>
            <a:off x="11740453" y="6490758"/>
            <a:ext cx="344700" cy="230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1" lang="en-US" sz="1467">
                <a:solidFill>
                  <a:srgbClr val="FFFFFF"/>
                </a:solidFill>
                <a:latin typeface="Roboto"/>
                <a:ea typeface="Roboto"/>
                <a:cs typeface="Roboto"/>
                <a:sym typeface="Roboto"/>
              </a:rPr>
              <a:t>‹#›</a:t>
            </a:fld>
            <a:endParaRPr b="1" sz="1467">
              <a:solidFill>
                <a:srgbClr val="FFFFFF"/>
              </a:solidFill>
              <a:latin typeface="Roboto"/>
              <a:ea typeface="Roboto"/>
              <a:cs typeface="Roboto"/>
              <a:sym typeface="Roboto"/>
            </a:endParaRPr>
          </a:p>
        </p:txBody>
      </p:sp>
      <p:sp>
        <p:nvSpPr>
          <p:cNvPr id="184" name="Google Shape;184;p27"/>
          <p:cNvSpPr txBox="1"/>
          <p:nvPr/>
        </p:nvSpPr>
        <p:spPr>
          <a:xfrm>
            <a:off x="1208019" y="551286"/>
            <a:ext cx="10445400" cy="86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500">
                <a:solidFill>
                  <a:srgbClr val="3E3E3E"/>
                </a:solidFill>
                <a:latin typeface="Roboto Slab"/>
                <a:ea typeface="Roboto Slab"/>
                <a:cs typeface="Roboto Slab"/>
                <a:sym typeface="Roboto Slab"/>
              </a:rPr>
              <a:t>What is Graph Neural Network?</a:t>
            </a:r>
            <a:endParaRPr b="1" sz="1800">
              <a:solidFill>
                <a:srgbClr val="3E3E3E"/>
              </a:solidFill>
              <a:latin typeface="Roboto Slab"/>
              <a:ea typeface="Roboto Slab"/>
              <a:cs typeface="Roboto Slab"/>
              <a:sym typeface="Roboto Slab"/>
            </a:endParaRPr>
          </a:p>
        </p:txBody>
      </p:sp>
      <p:sp>
        <p:nvSpPr>
          <p:cNvPr id="185" name="Google Shape;185;p27"/>
          <p:cNvSpPr txBox="1"/>
          <p:nvPr/>
        </p:nvSpPr>
        <p:spPr>
          <a:xfrm>
            <a:off x="1208019" y="1350849"/>
            <a:ext cx="9703800" cy="2031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3000">
                <a:latin typeface="Calibri"/>
                <a:ea typeface="Calibri"/>
                <a:cs typeface="Calibri"/>
                <a:sym typeface="Calibri"/>
              </a:rPr>
              <a:t>                           Consider this graph</a:t>
            </a:r>
            <a:endParaRPr sz="3000">
              <a:latin typeface="Calibri"/>
              <a:ea typeface="Calibri"/>
              <a:cs typeface="Calibri"/>
              <a:sym typeface="Calibri"/>
            </a:endParaRPr>
          </a:p>
          <a:p>
            <a:pPr indent="0" lvl="0" marL="0" marR="0" rtl="0" algn="l">
              <a:lnSpc>
                <a:spcPct val="150000"/>
              </a:lnSpc>
              <a:spcBef>
                <a:spcPts val="0"/>
              </a:spcBef>
              <a:spcAft>
                <a:spcPts val="0"/>
              </a:spcAft>
              <a:buNone/>
            </a:pPr>
            <a:r>
              <a:t/>
            </a:r>
            <a:endParaRPr sz="2400">
              <a:solidFill>
                <a:schemeClr val="dk1"/>
              </a:solidFill>
              <a:latin typeface="Calibri"/>
              <a:ea typeface="Calibri"/>
              <a:cs typeface="Calibri"/>
              <a:sym typeface="Calibri"/>
            </a:endParaRPr>
          </a:p>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id="186" name="Google Shape;186;p27"/>
          <p:cNvPicPr preferRelativeResize="0"/>
          <p:nvPr/>
        </p:nvPicPr>
        <p:blipFill>
          <a:blip r:embed="rId3">
            <a:alphaModFix/>
          </a:blip>
          <a:stretch>
            <a:fillRect/>
          </a:stretch>
        </p:blipFill>
        <p:spPr>
          <a:xfrm>
            <a:off x="3337413" y="1921187"/>
            <a:ext cx="4962525" cy="2257425"/>
          </a:xfrm>
          <a:prstGeom prst="rect">
            <a:avLst/>
          </a:prstGeom>
          <a:noFill/>
          <a:ln>
            <a:noFill/>
          </a:ln>
        </p:spPr>
      </p:pic>
      <p:sp>
        <p:nvSpPr>
          <p:cNvPr id="187" name="Google Shape;187;p27"/>
          <p:cNvSpPr txBox="1"/>
          <p:nvPr/>
        </p:nvSpPr>
        <p:spPr>
          <a:xfrm>
            <a:off x="2550225" y="3894250"/>
            <a:ext cx="9787200" cy="11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latin typeface="Calibri"/>
                <a:ea typeface="Calibri"/>
                <a:cs typeface="Calibri"/>
                <a:sym typeface="Calibri"/>
              </a:rPr>
              <a:t>Calculate Update for red node</a:t>
            </a:r>
            <a:endParaRPr sz="3000">
              <a:latin typeface="Calibri"/>
              <a:ea typeface="Calibri"/>
              <a:cs typeface="Calibri"/>
              <a:sym typeface="Calibri"/>
            </a:endParaRPr>
          </a:p>
        </p:txBody>
      </p:sp>
      <p:pic>
        <p:nvPicPr>
          <p:cNvPr id="188" name="Google Shape;188;p27"/>
          <p:cNvPicPr preferRelativeResize="0"/>
          <p:nvPr/>
        </p:nvPicPr>
        <p:blipFill>
          <a:blip r:embed="rId4">
            <a:alphaModFix/>
          </a:blip>
          <a:stretch>
            <a:fillRect/>
          </a:stretch>
        </p:blipFill>
        <p:spPr>
          <a:xfrm>
            <a:off x="3482700" y="4571613"/>
            <a:ext cx="3848100" cy="2505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idx="12" type="sldNum"/>
          </p:nvPr>
        </p:nvSpPr>
        <p:spPr>
          <a:xfrm>
            <a:off x="11740453" y="6490758"/>
            <a:ext cx="344700" cy="230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1" lang="en-US" sz="1467">
                <a:solidFill>
                  <a:srgbClr val="FFFFFF"/>
                </a:solidFill>
                <a:latin typeface="Roboto"/>
                <a:ea typeface="Roboto"/>
                <a:cs typeface="Roboto"/>
                <a:sym typeface="Roboto"/>
              </a:rPr>
              <a:t>‹#›</a:t>
            </a:fld>
            <a:endParaRPr b="1" sz="1467">
              <a:solidFill>
                <a:srgbClr val="FFFFFF"/>
              </a:solidFill>
              <a:latin typeface="Roboto"/>
              <a:ea typeface="Roboto"/>
              <a:cs typeface="Roboto"/>
              <a:sym typeface="Roboto"/>
            </a:endParaRPr>
          </a:p>
        </p:txBody>
      </p:sp>
      <p:sp>
        <p:nvSpPr>
          <p:cNvPr id="194" name="Google Shape;194;p28"/>
          <p:cNvSpPr txBox="1"/>
          <p:nvPr/>
        </p:nvSpPr>
        <p:spPr>
          <a:xfrm>
            <a:off x="1208019" y="551286"/>
            <a:ext cx="10445400" cy="86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500">
                <a:solidFill>
                  <a:srgbClr val="3E3E3E"/>
                </a:solidFill>
                <a:latin typeface="Roboto Slab"/>
                <a:ea typeface="Roboto Slab"/>
                <a:cs typeface="Roboto Slab"/>
                <a:sym typeface="Roboto Slab"/>
              </a:rPr>
              <a:t>What is Graph Neural Network?</a:t>
            </a:r>
            <a:endParaRPr b="1" sz="1800">
              <a:solidFill>
                <a:srgbClr val="3E3E3E"/>
              </a:solidFill>
              <a:latin typeface="Roboto Slab"/>
              <a:ea typeface="Roboto Slab"/>
              <a:cs typeface="Roboto Slab"/>
              <a:sym typeface="Roboto Slab"/>
            </a:endParaRPr>
          </a:p>
        </p:txBody>
      </p:sp>
      <p:sp>
        <p:nvSpPr>
          <p:cNvPr id="195" name="Google Shape;195;p28"/>
          <p:cNvSpPr txBox="1"/>
          <p:nvPr/>
        </p:nvSpPr>
        <p:spPr>
          <a:xfrm>
            <a:off x="1208019" y="1350849"/>
            <a:ext cx="9703800" cy="203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3000">
                <a:latin typeface="Calibri"/>
                <a:ea typeface="Calibri"/>
                <a:cs typeface="Calibri"/>
                <a:sym typeface="Calibri"/>
              </a:rPr>
              <a:t>               </a:t>
            </a:r>
            <a:r>
              <a:rPr lang="en-US" sz="3000">
                <a:latin typeface="Calibri"/>
                <a:ea typeface="Calibri"/>
                <a:cs typeface="Calibri"/>
                <a:sym typeface="Calibri"/>
              </a:rPr>
              <a:t>Calculate Update for red node</a:t>
            </a:r>
            <a:endParaRPr sz="3000">
              <a:latin typeface="Calibri"/>
              <a:ea typeface="Calibri"/>
              <a:cs typeface="Calibri"/>
              <a:sym typeface="Calibri"/>
            </a:endParaRPr>
          </a:p>
          <a:p>
            <a:pPr indent="0" lvl="0" marL="0" marR="0" rtl="0" algn="l">
              <a:lnSpc>
                <a:spcPct val="150000"/>
              </a:lnSpc>
              <a:spcBef>
                <a:spcPts val="0"/>
              </a:spcBef>
              <a:spcAft>
                <a:spcPts val="0"/>
              </a:spcAft>
              <a:buNone/>
            </a:pPr>
            <a:r>
              <a:t/>
            </a:r>
            <a:endParaRPr sz="3000">
              <a:latin typeface="Calibri"/>
              <a:ea typeface="Calibri"/>
              <a:cs typeface="Calibri"/>
              <a:sym typeface="Calibri"/>
            </a:endParaRPr>
          </a:p>
          <a:p>
            <a:pPr indent="0" lvl="0" marL="0" marR="0" rtl="0" algn="l">
              <a:lnSpc>
                <a:spcPct val="150000"/>
              </a:lnSpc>
              <a:spcBef>
                <a:spcPts val="0"/>
              </a:spcBef>
              <a:spcAft>
                <a:spcPts val="0"/>
              </a:spcAft>
              <a:buNone/>
            </a:pPr>
            <a:r>
              <a:t/>
            </a:r>
            <a:endParaRPr sz="2400">
              <a:solidFill>
                <a:schemeClr val="dk1"/>
              </a:solidFill>
              <a:latin typeface="Calibri"/>
              <a:ea typeface="Calibri"/>
              <a:cs typeface="Calibri"/>
              <a:sym typeface="Calibri"/>
            </a:endParaRPr>
          </a:p>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96" name="Google Shape;196;p28"/>
          <p:cNvSpPr txBox="1"/>
          <p:nvPr/>
        </p:nvSpPr>
        <p:spPr>
          <a:xfrm>
            <a:off x="2550225" y="3894250"/>
            <a:ext cx="9787200" cy="11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latin typeface="Calibri"/>
              <a:ea typeface="Calibri"/>
              <a:cs typeface="Calibri"/>
              <a:sym typeface="Calibri"/>
            </a:endParaRPr>
          </a:p>
        </p:txBody>
      </p:sp>
      <p:pic>
        <p:nvPicPr>
          <p:cNvPr id="197" name="Google Shape;197;p28"/>
          <p:cNvPicPr preferRelativeResize="0"/>
          <p:nvPr/>
        </p:nvPicPr>
        <p:blipFill>
          <a:blip r:embed="rId3">
            <a:alphaModFix/>
          </a:blip>
          <a:stretch>
            <a:fillRect/>
          </a:stretch>
        </p:blipFill>
        <p:spPr>
          <a:xfrm>
            <a:off x="3079650" y="2047950"/>
            <a:ext cx="3448050" cy="2038350"/>
          </a:xfrm>
          <a:prstGeom prst="rect">
            <a:avLst/>
          </a:prstGeom>
          <a:noFill/>
          <a:ln>
            <a:noFill/>
          </a:ln>
        </p:spPr>
      </p:pic>
      <p:pic>
        <p:nvPicPr>
          <p:cNvPr id="198" name="Google Shape;198;p28"/>
          <p:cNvPicPr preferRelativeResize="0"/>
          <p:nvPr/>
        </p:nvPicPr>
        <p:blipFill>
          <a:blip r:embed="rId4">
            <a:alphaModFix/>
          </a:blip>
          <a:stretch>
            <a:fillRect/>
          </a:stretch>
        </p:blipFill>
        <p:spPr>
          <a:xfrm>
            <a:off x="1686025" y="4293075"/>
            <a:ext cx="6877050" cy="1438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ama_KP">
  <a:themeElements>
    <a:clrScheme name="Custom 2">
      <a:dk1>
        <a:srgbClr val="333333"/>
      </a:dk1>
      <a:lt1>
        <a:srgbClr val="FFFFFF"/>
      </a:lt1>
      <a:dk2>
        <a:srgbClr val="0085D9"/>
      </a:dk2>
      <a:lt2>
        <a:srgbClr val="F7F7F7"/>
      </a:lt2>
      <a:accent1>
        <a:srgbClr val="354047"/>
      </a:accent1>
      <a:accent2>
        <a:srgbClr val="5A727F"/>
      </a:accent2>
      <a:accent3>
        <a:srgbClr val="00859C"/>
      </a:accent3>
      <a:accent4>
        <a:srgbClr val="8CC4CD"/>
      </a:accent4>
      <a:accent5>
        <a:srgbClr val="A75404"/>
      </a:accent5>
      <a:accent6>
        <a:srgbClr val="FD7F09"/>
      </a:accent6>
      <a:hlink>
        <a:srgbClr val="0085D9"/>
      </a:hlink>
      <a:folHlink>
        <a:srgbClr val="3DA8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