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B88946-DD82-4FF6-83AE-5BD11ACF6C45}" v="26" dt="2021-11-13T16:47:36.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5" autoAdjust="0"/>
    <p:restoredTop sz="94660"/>
  </p:normalViewPr>
  <p:slideViewPr>
    <p:cSldViewPr snapToGrid="0">
      <p:cViewPr>
        <p:scale>
          <a:sx n="100" d="100"/>
          <a:sy n="100" d="100"/>
        </p:scale>
        <p:origin x="7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11/11/2021</a:t>
            </a:fld>
            <a:endParaRPr lang="en-US"/>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11/11/2021</a:t>
            </a:fld>
            <a:endParaRPr lang="en-US"/>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a:t>&lt;Michael Nana Kofi Ofori&gt;</a:t>
            </a:r>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Fall 2021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831850" y="1709738"/>
            <a:ext cx="10515600" cy="2852737"/>
          </a:xfrm>
        </p:spPr>
        <p:txBody>
          <a:bodyPr anchor="b">
            <a:normAutofit fontScale="90000"/>
          </a:bodyPr>
          <a:lstStyle/>
          <a:p>
            <a:r>
              <a:rPr lang="en-US" sz="4200" i="1" dirty="0">
                <a:effectLst/>
              </a:rPr>
              <a:t>&lt;</a:t>
            </a:r>
            <a:r>
              <a:rPr lang="en-US" sz="4200" i="1" dirty="0"/>
              <a:t>Michael Ofori</a:t>
            </a:r>
            <a:r>
              <a:rPr lang="en-US" sz="4200" i="1" dirty="0">
                <a:effectLst/>
              </a:rPr>
              <a:t>&gt; is developing a data powered website to help </a:t>
            </a:r>
            <a:r>
              <a:rPr lang="en-US" sz="4200" b="1" i="1" dirty="0">
                <a:effectLst/>
              </a:rPr>
              <a:t>&lt;</a:t>
            </a:r>
            <a:r>
              <a:rPr lang="en-US" sz="4200" b="1" i="1" dirty="0"/>
              <a:t>car dealers</a:t>
            </a:r>
            <a:r>
              <a:rPr lang="en-US" sz="4200" b="1" i="1" dirty="0">
                <a:effectLst/>
              </a:rPr>
              <a:t>/customer/user/business&gt;</a:t>
            </a:r>
            <a:r>
              <a:rPr lang="en-US" sz="4200" i="1" dirty="0">
                <a:effectLst/>
              </a:rPr>
              <a:t> solve</a:t>
            </a:r>
            <a:r>
              <a:rPr lang="en-US" sz="4200" b="1" i="1" dirty="0">
                <a:effectLst/>
              </a:rPr>
              <a:t> &lt;</a:t>
            </a:r>
            <a:r>
              <a:rPr lang="en-US" sz="4200" b="1" i="1" dirty="0"/>
              <a:t>the  problem of poor access to vehicles available for sale in Ghana</a:t>
            </a:r>
            <a:r>
              <a:rPr lang="en-US" sz="4200" b="1" i="1" dirty="0">
                <a:effectLst/>
              </a:rPr>
              <a:t>&gt;.</a:t>
            </a:r>
            <a:br>
              <a:rPr lang="en-US" sz="4200" i="1" dirty="0">
                <a:effectLst/>
              </a:rPr>
            </a:br>
            <a:endParaRPr lang="en-US" sz="4200" dirty="0"/>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159076"/>
            <a:ext cx="3494100" cy="19464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6300" y="4233075"/>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PAYOFF: The user is able to view cars able for sale either used or new cars from various garages. </a:t>
            </a: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50" y="42976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2985425"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8875950"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549275"/>
            <a:ext cx="11360150" cy="85248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solidFill>
                  <a:schemeClr val="dk1"/>
                </a:solidFill>
                <a:latin typeface="Calibri"/>
                <a:ea typeface="Calibri"/>
                <a:cs typeface="Calibri"/>
                <a:sym typeface="Calibri"/>
              </a:rPr>
              <a:t>Project Title</a:t>
            </a:r>
          </a:p>
        </p:txBody>
      </p:sp>
      <p:sp>
        <p:nvSpPr>
          <p:cNvPr id="17" name="Google Shape;129;p26">
            <a:extLst>
              <a:ext uri="{FF2B5EF4-FFF2-40B4-BE49-F238E27FC236}">
                <a16:creationId xmlns:a16="http://schemas.microsoft.com/office/drawing/2014/main" id="{70D74D4C-F466-4D68-B611-FB3F56811959}"/>
              </a:ext>
            </a:extLst>
          </p:cNvPr>
          <p:cNvSpPr/>
          <p:nvPr/>
        </p:nvSpPr>
        <p:spPr>
          <a:xfrm>
            <a:off x="613950"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ddd</a:t>
            </a:r>
            <a:endParaRPr sz="1800" b="0" i="0" u="none" strike="noStrike" cap="none">
              <a:solidFill>
                <a:schemeClr val="lt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42700" y="836025"/>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131;p26">
            <a:extLst>
              <a:ext uri="{FF2B5EF4-FFF2-40B4-BE49-F238E27FC236}">
                <a16:creationId xmlns:a16="http://schemas.microsoft.com/office/drawing/2014/main" id="{72D1F283-2A04-4B78-8A09-3A40D4BBD068}"/>
              </a:ext>
            </a:extLst>
          </p:cNvPr>
          <p:cNvSpPr/>
          <p:nvPr/>
        </p:nvSpPr>
        <p:spPr>
          <a:xfrm>
            <a:off x="2978325" y="1776550"/>
            <a:ext cx="2246700" cy="2351400"/>
          </a:xfrm>
          <a:prstGeom prst="rect">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39280" y="1663433"/>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665400" y="4384275"/>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Kwame is an entrepreneur who is actively looking for a used car to buy for his personal use and a new car for his business.</a:t>
            </a:r>
            <a:endParaRPr sz="1200" i="1" dirty="0">
              <a:solidFill>
                <a:schemeClr val="dk1"/>
              </a:solidFill>
              <a:latin typeface="Calibri"/>
              <a:ea typeface="Calibri"/>
              <a:cs typeface="Calibri"/>
              <a:sym typeface="Calibri"/>
            </a:endParaRP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3015075" y="4297675"/>
            <a:ext cx="2144100" cy="166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PROBLEM: The website would help people in Ghana to get access to cars that are been sold at affordable prices. </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8875975" y="4530330"/>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FINISH</a:t>
            </a:r>
            <a:r>
              <a:rPr lang="en-US" sz="1200" i="1" dirty="0">
                <a:solidFill>
                  <a:schemeClr val="dk1"/>
                </a:solidFill>
                <a:latin typeface="Calibri"/>
                <a:ea typeface="Calibri"/>
                <a:cs typeface="Calibri"/>
                <a:sym typeface="Calibri"/>
              </a:rPr>
              <a:t>: Users are better off with the website because it reduces the time they have to search for a car to buy thereby saving time and money. </a:t>
            </a:r>
            <a:endParaRPr sz="1200" i="1" dirty="0">
              <a:solidFill>
                <a:schemeClr val="dk1"/>
              </a:solidFill>
              <a:latin typeface="Calibri"/>
              <a:ea typeface="Calibri"/>
              <a:cs typeface="Calibri"/>
              <a:sym typeface="Calibri"/>
            </a:endParaRPr>
          </a:p>
        </p:txBody>
      </p:sp>
      <p:pic>
        <p:nvPicPr>
          <p:cNvPr id="3" name="Picture 2" descr="A person sitting at a table&#10;&#10;Description automatically generated with medium confidence">
            <a:extLst>
              <a:ext uri="{FF2B5EF4-FFF2-40B4-BE49-F238E27FC236}">
                <a16:creationId xmlns:a16="http://schemas.microsoft.com/office/drawing/2014/main" id="{5F08A6FE-9C8A-4222-9E08-51E7F1D3A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47" y="1963125"/>
            <a:ext cx="1967306" cy="2057400"/>
          </a:xfrm>
          <a:prstGeom prst="ellipse">
            <a:avLst/>
          </a:prstGeom>
          <a:ln>
            <a:noFill/>
          </a:ln>
          <a:effectLst>
            <a:softEdge rad="112500"/>
          </a:effectLst>
        </p:spPr>
      </p:pic>
      <p:pic>
        <p:nvPicPr>
          <p:cNvPr id="1026" name="Picture 2" descr="8 Crucial Considerations For a Car Purchase">
            <a:extLst>
              <a:ext uri="{FF2B5EF4-FFF2-40B4-BE49-F238E27FC236}">
                <a16:creationId xmlns:a16="http://schemas.microsoft.com/office/drawing/2014/main" id="{80D5158A-5E13-4A0F-AD74-72D10D6F5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5950" y="2064057"/>
            <a:ext cx="2246700" cy="1432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7 Best Car Dealerships in Alexandria, VA">
            <a:extLst>
              <a:ext uri="{FF2B5EF4-FFF2-40B4-BE49-F238E27FC236}">
                <a16:creationId xmlns:a16="http://schemas.microsoft.com/office/drawing/2014/main" id="{AF509CFD-BC16-4218-8299-CBA594D8E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325" y="1776550"/>
            <a:ext cx="2232612" cy="23514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E62574F-8544-4856-8B3D-8AA47B343F8B}"/>
              </a:ext>
            </a:extLst>
          </p:cNvPr>
          <p:cNvPicPr>
            <a:picLocks noChangeAspect="1"/>
          </p:cNvPicPr>
          <p:nvPr/>
        </p:nvPicPr>
        <p:blipFill>
          <a:blip r:embed="rId5"/>
          <a:stretch>
            <a:fillRect/>
          </a:stretch>
        </p:blipFill>
        <p:spPr>
          <a:xfrm>
            <a:off x="5356788" y="1668782"/>
            <a:ext cx="3106210" cy="1656219"/>
          </a:xfrm>
          <a:prstGeom prst="rect">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lstStyle/>
          <a:p>
            <a:r>
              <a:rPr lang="en-US" sz="1800" i="1" dirty="0">
                <a:latin typeface="Calibri" panose="020F0502020204030204" pitchFamily="34" charset="0"/>
                <a:ea typeface="Calibri" panose="020F0502020204030204" pitchFamily="34" charset="0"/>
                <a:cs typeface="Arial" panose="020B0604020202020204" pitchFamily="34" charset="0"/>
              </a:rPr>
              <a:t>The business is in car retail.</a:t>
            </a:r>
          </a:p>
          <a:p>
            <a:r>
              <a:rPr lang="en-US" sz="1800" i="1" dirty="0">
                <a:latin typeface="Calibri" panose="020F0502020204030204" pitchFamily="34" charset="0"/>
                <a:ea typeface="Calibri" panose="020F0502020204030204" pitchFamily="34" charset="0"/>
                <a:cs typeface="Arial" panose="020B0604020202020204" pitchFamily="34" charset="0"/>
              </a:rPr>
              <a:t>The business would be in the transport industry.</a:t>
            </a:r>
          </a:p>
          <a:p>
            <a:r>
              <a:rPr lang="en-US" sz="1800" i="1" dirty="0">
                <a:latin typeface="Calibri" panose="020F0502020204030204" pitchFamily="34" charset="0"/>
                <a:ea typeface="Calibri" panose="020F0502020204030204" pitchFamily="34" charset="0"/>
                <a:cs typeface="Arial" panose="020B0604020202020204" pitchFamily="34" charset="0"/>
              </a:rPr>
              <a:t>The people who are likely to use this website are between the ages of 17 to 60 years. Young people who are buying their first cars and people who would like to sell their  cars.</a:t>
            </a:r>
          </a:p>
          <a:p>
            <a:r>
              <a:rPr lang="en-US" sz="1800" i="1" dirty="0">
                <a:latin typeface="Calibri" panose="020F0502020204030204" pitchFamily="34" charset="0"/>
                <a:ea typeface="Calibri" panose="020F0502020204030204" pitchFamily="34" charset="0"/>
                <a:cs typeface="Arial" panose="020B0604020202020204" pitchFamily="34" charset="0"/>
              </a:rPr>
              <a:t>The products would be either used or new cars.</a:t>
            </a:r>
          </a:p>
          <a:p>
            <a:r>
              <a:rPr lang="en-US" sz="1800" i="1" dirty="0">
                <a:latin typeface="Calibri" panose="020F0502020204030204" pitchFamily="34" charset="0"/>
                <a:ea typeface="Calibri" panose="020F0502020204030204" pitchFamily="34" charset="0"/>
                <a:cs typeface="Arial" panose="020B0604020202020204" pitchFamily="34" charset="0"/>
              </a:rPr>
              <a:t>Users would be able to buy and sell cars via the website.  </a:t>
            </a:r>
          </a:p>
          <a:p>
            <a:pPr marL="0" indent="0">
              <a:buNone/>
            </a:pPr>
            <a:br>
              <a:rPr lang="en-US" sz="1800" i="1" dirty="0">
                <a:latin typeface="Calibri" panose="020F0502020204030204" pitchFamily="34" charset="0"/>
                <a:ea typeface="Calibri" panose="020F0502020204030204" pitchFamily="34" charset="0"/>
                <a:cs typeface="Arial" panose="020B0604020202020204" pitchFamily="34" charset="0"/>
              </a:rPr>
            </a:br>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a:xfrm>
            <a:off x="334736" y="1825625"/>
            <a:ext cx="11666764" cy="4351338"/>
          </a:xfrm>
        </p:spPr>
        <p:txBody>
          <a:bodyPr/>
          <a:lstStyle/>
          <a:p>
            <a:r>
              <a:rPr lang="en-US" dirty="0"/>
              <a:t>Customers can view cars available for sale.</a:t>
            </a:r>
          </a:p>
          <a:p>
            <a:r>
              <a:rPr lang="en-US" sz="2800" b="0" i="0" dirty="0">
                <a:solidFill>
                  <a:srgbClr val="000000"/>
                </a:solidFill>
                <a:effectLst/>
                <a:latin typeface="Times New Roman" panose="02020603050405020304" pitchFamily="18" charset="0"/>
              </a:rPr>
              <a:t>The garage or individual can post cars available.  </a:t>
            </a:r>
          </a:p>
          <a:p>
            <a:r>
              <a:rPr lang="en-US" sz="2800" b="0" i="0" dirty="0">
                <a:solidFill>
                  <a:srgbClr val="000000"/>
                </a:solidFill>
                <a:effectLst/>
                <a:latin typeface="Times New Roman" panose="02020603050405020304" pitchFamily="18" charset="0"/>
              </a:rPr>
              <a:t>The garage or individual can receive messages from interested clients. </a:t>
            </a:r>
            <a:endParaRPr lang="en-US" dirty="0">
              <a:solidFill>
                <a:srgbClr val="000000"/>
              </a:solidFill>
              <a:latin typeface="Times New Roman" panose="02020603050405020304" pitchFamily="18" charset="0"/>
            </a:endParaRPr>
          </a:p>
          <a:p>
            <a:r>
              <a:rPr lang="en-US" sz="2800" b="0" i="0" dirty="0">
                <a:solidFill>
                  <a:srgbClr val="000000"/>
                </a:solidFill>
                <a:effectLst/>
                <a:latin typeface="Times New Roman" panose="02020603050405020304" pitchFamily="18" charset="0"/>
              </a:rPr>
              <a:t>The garage or individual can see customers who have booked to test a car. </a:t>
            </a:r>
          </a:p>
          <a:p>
            <a:r>
              <a:rPr lang="en-US" dirty="0">
                <a:solidFill>
                  <a:srgbClr val="000000"/>
                </a:solidFill>
                <a:latin typeface="Times New Roman" panose="02020603050405020304" pitchFamily="18" charset="0"/>
              </a:rPr>
              <a:t>Customers can post review after they have successfully  purchased a car</a:t>
            </a:r>
            <a:endParaRPr lang="en-US" dirty="0"/>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a:xfrm>
            <a:off x="397041" y="63040"/>
            <a:ext cx="10515600" cy="1325563"/>
          </a:xfrm>
        </p:spPr>
        <p:txBody>
          <a:bodyPr/>
          <a:lstStyle/>
          <a:p>
            <a:r>
              <a:rPr lang="en-US" dirty="0"/>
              <a:t>Architecture</a:t>
            </a:r>
          </a:p>
        </p:txBody>
      </p:sp>
      <p:sp>
        <p:nvSpPr>
          <p:cNvPr id="3" name="Content Placeholder 2">
            <a:extLst>
              <a:ext uri="{FF2B5EF4-FFF2-40B4-BE49-F238E27FC236}">
                <a16:creationId xmlns:a16="http://schemas.microsoft.com/office/drawing/2014/main" id="{6BDFB736-92A0-43AE-AB02-51FB31B7614F}"/>
              </a:ext>
            </a:extLst>
          </p:cNvPr>
          <p:cNvSpPr>
            <a:spLocks noGrp="1"/>
          </p:cNvSpPr>
          <p:nvPr>
            <p:ph idx="1"/>
          </p:nvPr>
        </p:nvSpPr>
        <p:spPr>
          <a:xfrm>
            <a:off x="397041" y="898358"/>
            <a:ext cx="10515600" cy="4351338"/>
          </a:xfrm>
        </p:spPr>
        <p:txBody>
          <a:bodyPr/>
          <a:lstStyle/>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6F19E190-DD92-413A-AE31-9C4FF8D0F98A}"/>
              </a:ext>
            </a:extLst>
          </p:cNvPr>
          <p:cNvSpPr txBox="1"/>
          <p:nvPr/>
        </p:nvSpPr>
        <p:spPr>
          <a:xfrm>
            <a:off x="116378" y="2223921"/>
            <a:ext cx="4771505" cy="1754326"/>
          </a:xfrm>
          <a:prstGeom prst="rect">
            <a:avLst/>
          </a:prstGeom>
          <a:noFill/>
        </p:spPr>
        <p:txBody>
          <a:bodyPr wrap="square" rtlCol="0">
            <a:spAutoFit/>
          </a:bodyPr>
          <a:lstStyle/>
          <a:p>
            <a:r>
              <a:rPr lang="en-US"/>
              <a:t>HTML 5,</a:t>
            </a:r>
            <a:r>
              <a:rPr lang="en-US" dirty="0"/>
              <a:t>CSS,JS were used for presentation layer.</a:t>
            </a:r>
          </a:p>
          <a:p>
            <a:endParaRPr lang="en-US" dirty="0"/>
          </a:p>
          <a:p>
            <a:r>
              <a:rPr lang="en-US" dirty="0"/>
              <a:t>PHP was sued for the backend.</a:t>
            </a:r>
          </a:p>
          <a:p>
            <a:endParaRPr lang="en-US" dirty="0"/>
          </a:p>
          <a:p>
            <a:r>
              <a:rPr lang="en-US" dirty="0" err="1"/>
              <a:t>MySql</a:t>
            </a:r>
            <a:r>
              <a:rPr lang="en-US" dirty="0"/>
              <a:t> was used for database layer. </a:t>
            </a:r>
          </a:p>
          <a:p>
            <a:r>
              <a:rPr lang="en-US" dirty="0"/>
              <a:t> </a:t>
            </a:r>
          </a:p>
        </p:txBody>
      </p:sp>
      <p:pic>
        <p:nvPicPr>
          <p:cNvPr id="8" name="Picture 7">
            <a:extLst>
              <a:ext uri="{FF2B5EF4-FFF2-40B4-BE49-F238E27FC236}">
                <a16:creationId xmlns:a16="http://schemas.microsoft.com/office/drawing/2014/main" id="{50A1959E-096B-49FF-849B-8BA663B21D93}"/>
              </a:ext>
            </a:extLst>
          </p:cNvPr>
          <p:cNvPicPr>
            <a:picLocks noChangeAspect="1"/>
          </p:cNvPicPr>
          <p:nvPr/>
        </p:nvPicPr>
        <p:blipFill>
          <a:blip r:embed="rId2"/>
          <a:stretch>
            <a:fillRect/>
          </a:stretch>
        </p:blipFill>
        <p:spPr>
          <a:xfrm>
            <a:off x="5482249" y="694301"/>
            <a:ext cx="5366363" cy="5469397"/>
          </a:xfrm>
          <a:prstGeom prst="rect">
            <a:avLst/>
          </a:prstGeom>
        </p:spPr>
      </p:pic>
    </p:spTree>
    <p:extLst>
      <p:ext uri="{BB962C8B-B14F-4D97-AF65-F5344CB8AC3E}">
        <p14:creationId xmlns:p14="http://schemas.microsoft.com/office/powerpoint/2010/main" val="21270091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0</TotalTime>
  <Words>318</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&lt;Michael Nana Kofi Ofori&gt;</vt:lpstr>
      <vt:lpstr>&lt;Michael Ofori&gt; is developing a data powered website to help &lt;car dealers/customer/user/business&gt; solve &lt;the  problem of poor access to vehicles available for sale in Ghana&gt;. </vt:lpstr>
      <vt:lpstr>PowerPoint Presentation</vt:lpstr>
      <vt:lpstr>User / Customer</vt:lpstr>
      <vt:lpstr>Main Functions of the Website</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Michael Nana Kofi Ofori</cp:lastModifiedBy>
  <cp:revision>9</cp:revision>
  <dcterms:created xsi:type="dcterms:W3CDTF">2020-09-23T20:07:55Z</dcterms:created>
  <dcterms:modified xsi:type="dcterms:W3CDTF">2021-11-13T16:58:35Z</dcterms:modified>
</cp:coreProperties>
</file>