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media/image53.jpg" ContentType="image/jpeg"/>
  <Override PartName="/ppt/media/image54.jpg" ContentType="image/jpeg"/>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57" r:id="rId3"/>
    <p:sldId id="260" r:id="rId4"/>
    <p:sldId id="258" r:id="rId5"/>
    <p:sldId id="259" r:id="rId6"/>
    <p:sldId id="291" r:id="rId7"/>
    <p:sldId id="294" r:id="rId8"/>
    <p:sldId id="261" r:id="rId9"/>
    <p:sldId id="299" r:id="rId10"/>
    <p:sldId id="295" r:id="rId11"/>
    <p:sldId id="308" r:id="rId12"/>
    <p:sldId id="293" r:id="rId13"/>
    <p:sldId id="298" r:id="rId14"/>
    <p:sldId id="297" r:id="rId15"/>
    <p:sldId id="310" r:id="rId16"/>
    <p:sldId id="311" r:id="rId17"/>
    <p:sldId id="296" r:id="rId18"/>
    <p:sldId id="300" r:id="rId19"/>
    <p:sldId id="301" r:id="rId20"/>
    <p:sldId id="302" r:id="rId21"/>
    <p:sldId id="303" r:id="rId22"/>
    <p:sldId id="304" r:id="rId23"/>
    <p:sldId id="305" r:id="rId24"/>
    <p:sldId id="306" r:id="rId25"/>
    <p:sldId id="307" r:id="rId26"/>
    <p:sldId id="313" r:id="rId27"/>
    <p:sldId id="312" r:id="rId28"/>
    <p:sldId id="362" r:id="rId29"/>
    <p:sldId id="356" r:id="rId30"/>
    <p:sldId id="316" r:id="rId31"/>
    <p:sldId id="317" r:id="rId32"/>
    <p:sldId id="318" r:id="rId33"/>
    <p:sldId id="319" r:id="rId34"/>
    <p:sldId id="357" r:id="rId35"/>
    <p:sldId id="321" r:id="rId36"/>
    <p:sldId id="322" r:id="rId37"/>
    <p:sldId id="323" r:id="rId38"/>
    <p:sldId id="324" r:id="rId39"/>
    <p:sldId id="325" r:id="rId40"/>
    <p:sldId id="358" r:id="rId41"/>
    <p:sldId id="327" r:id="rId42"/>
    <p:sldId id="328" r:id="rId43"/>
    <p:sldId id="359" r:id="rId44"/>
    <p:sldId id="329" r:id="rId45"/>
    <p:sldId id="332" r:id="rId46"/>
    <p:sldId id="334" r:id="rId47"/>
    <p:sldId id="336" r:id="rId48"/>
    <p:sldId id="360" r:id="rId49"/>
    <p:sldId id="337" r:id="rId50"/>
    <p:sldId id="361" r:id="rId51"/>
    <p:sldId id="339" r:id="rId52"/>
    <p:sldId id="340" r:id="rId53"/>
    <p:sldId id="349" r:id="rId54"/>
    <p:sldId id="341" r:id="rId55"/>
    <p:sldId id="344" r:id="rId56"/>
    <p:sldId id="350" r:id="rId57"/>
    <p:sldId id="347" r:id="rId58"/>
    <p:sldId id="345" r:id="rId59"/>
    <p:sldId id="348" r:id="rId60"/>
    <p:sldId id="353" r:id="rId61"/>
    <p:sldId id="352" r:id="rId62"/>
    <p:sldId id="363" r:id="rId63"/>
    <p:sldId id="354" r:id="rId64"/>
    <p:sldId id="292" r:id="rId65"/>
    <p:sldId id="309" r:id="rId66"/>
    <p:sldId id="355" r:id="rId67"/>
    <p:sldId id="342" r:id="rId68"/>
    <p:sldId id="331" r:id="rId69"/>
    <p:sldId id="333" r:id="rId70"/>
    <p:sldId id="343" r:id="rId71"/>
    <p:sldId id="346" r:id="rId72"/>
    <p:sldId id="365" r:id="rId73"/>
    <p:sldId id="364" r:id="rId74"/>
    <p:sldId id="35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C000"/>
    <a:srgbClr val="772450"/>
    <a:srgbClr val="8FAADC"/>
    <a:srgbClr val="FFD966"/>
    <a:srgbClr val="CCCCCC"/>
    <a:srgbClr val="DAE3F3"/>
    <a:srgbClr val="FFE699"/>
    <a:srgbClr val="0033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6125F-A650-4410-8F65-BFAF9EEC6D86}" v="783" dt="2021-12-05T09:39:01.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3275" autoAdjust="0"/>
  </p:normalViewPr>
  <p:slideViewPr>
    <p:cSldViewPr snapToGrid="0">
      <p:cViewPr varScale="1">
        <p:scale>
          <a:sx n="96" d="100"/>
          <a:sy n="96" d="100"/>
        </p:scale>
        <p:origin x="109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智博" userId="5710683f742d5bc4" providerId="LiveId" clId="{4F26125F-A650-4410-8F65-BFAF9EEC6D86}"/>
    <pc:docChg chg="undo redo custSel addSld delSld modSld sldOrd">
      <pc:chgData name="刘 智博" userId="5710683f742d5bc4" providerId="LiveId" clId="{4F26125F-A650-4410-8F65-BFAF9EEC6D86}" dt="2021-12-06T04:03:07.500" v="24634" actId="20577"/>
      <pc:docMkLst>
        <pc:docMk/>
      </pc:docMkLst>
      <pc:sldChg chg="addSp delSp modSp new mod modNotesTx">
        <pc:chgData name="刘 智博" userId="5710683f742d5bc4" providerId="LiveId" clId="{4F26125F-A650-4410-8F65-BFAF9EEC6D86}" dt="2021-12-01T14:33:31.791" v="21752" actId="20577"/>
        <pc:sldMkLst>
          <pc:docMk/>
          <pc:sldMk cId="3327500544" sldId="256"/>
        </pc:sldMkLst>
        <pc:spChg chg="mod">
          <ac:chgData name="刘 智博" userId="5710683f742d5bc4" providerId="LiveId" clId="{4F26125F-A650-4410-8F65-BFAF9EEC6D86}" dt="2021-11-23T08:34:08.269" v="361" actId="1035"/>
          <ac:spMkLst>
            <pc:docMk/>
            <pc:sldMk cId="3327500544" sldId="256"/>
            <ac:spMk id="2" creationId="{FE368E99-29B5-4346-9749-53F0AFCE77B0}"/>
          </ac:spMkLst>
        </pc:spChg>
        <pc:spChg chg="mod">
          <ac:chgData name="刘 智博" userId="5710683f742d5bc4" providerId="LiveId" clId="{4F26125F-A650-4410-8F65-BFAF9EEC6D86}" dt="2021-11-26T10:58:10.001" v="17357" actId="404"/>
          <ac:spMkLst>
            <pc:docMk/>
            <pc:sldMk cId="3327500544" sldId="256"/>
            <ac:spMk id="3" creationId="{C96FB972-3C06-4F62-B458-E30DF4237400}"/>
          </ac:spMkLst>
        </pc:spChg>
        <pc:spChg chg="add mod">
          <ac:chgData name="刘 智博" userId="5710683f742d5bc4" providerId="LiveId" clId="{4F26125F-A650-4410-8F65-BFAF9EEC6D86}" dt="2021-11-26T10:58:20.684" v="17370" actId="1036"/>
          <ac:spMkLst>
            <pc:docMk/>
            <pc:sldMk cId="3327500544" sldId="256"/>
            <ac:spMk id="4" creationId="{5B1AD20E-A42B-45C1-B1DA-AC3CC0B1D978}"/>
          </ac:spMkLst>
        </pc:spChg>
        <pc:spChg chg="mod">
          <ac:chgData name="刘 智博" userId="5710683f742d5bc4" providerId="LiveId" clId="{4F26125F-A650-4410-8F65-BFAF9EEC6D86}" dt="2021-11-23T08:32:23.143" v="275" actId="403"/>
          <ac:spMkLst>
            <pc:docMk/>
            <pc:sldMk cId="3327500544" sldId="256"/>
            <ac:spMk id="7" creationId="{C580724B-32CB-4BB5-BD39-25AEC8F51C3F}"/>
          </ac:spMkLst>
        </pc:spChg>
        <pc:picChg chg="add mod">
          <ac:chgData name="刘 智博" userId="5710683f742d5bc4" providerId="LiveId" clId="{4F26125F-A650-4410-8F65-BFAF9EEC6D86}" dt="2021-11-23T08:28:51.733" v="245" actId="1076"/>
          <ac:picMkLst>
            <pc:docMk/>
            <pc:sldMk cId="3327500544" sldId="256"/>
            <ac:picMk id="9" creationId="{F73D7F47-4A9D-4A79-BC0D-DA6D1ADAF871}"/>
          </ac:picMkLst>
        </pc:picChg>
        <pc:picChg chg="add del mod">
          <ac:chgData name="刘 智博" userId="5710683f742d5bc4" providerId="LiveId" clId="{4F26125F-A650-4410-8F65-BFAF9EEC6D86}" dt="2021-11-23T08:26:52.626" v="228" actId="21"/>
          <ac:picMkLst>
            <pc:docMk/>
            <pc:sldMk cId="3327500544" sldId="256"/>
            <ac:picMk id="11" creationId="{DDC015E1-8FF1-47F4-A8C2-4766E8A4ADEE}"/>
          </ac:picMkLst>
        </pc:picChg>
        <pc:picChg chg="add del mod">
          <ac:chgData name="刘 智博" userId="5710683f742d5bc4" providerId="LiveId" clId="{4F26125F-A650-4410-8F65-BFAF9EEC6D86}" dt="2021-11-23T08:28:08.158" v="237" actId="21"/>
          <ac:picMkLst>
            <pc:docMk/>
            <pc:sldMk cId="3327500544" sldId="256"/>
            <ac:picMk id="13" creationId="{CFA8423A-1479-4EEC-973D-D9463126A970}"/>
          </ac:picMkLst>
        </pc:picChg>
        <pc:picChg chg="add mod">
          <ac:chgData name="刘 智博" userId="5710683f742d5bc4" providerId="LiveId" clId="{4F26125F-A650-4410-8F65-BFAF9EEC6D86}" dt="2021-11-23T08:29:19.603" v="249" actId="1076"/>
          <ac:picMkLst>
            <pc:docMk/>
            <pc:sldMk cId="3327500544" sldId="256"/>
            <ac:picMk id="15" creationId="{A768061E-6082-4409-B4E9-304E4AE9EBE0}"/>
          </ac:picMkLst>
        </pc:picChg>
        <pc:picChg chg="del">
          <ac:chgData name="刘 智博" userId="5710683f742d5bc4" providerId="LiveId" clId="{4F26125F-A650-4410-8F65-BFAF9EEC6D86}" dt="2021-11-23T08:37:47.184" v="424"/>
          <ac:picMkLst>
            <pc:docMk/>
            <pc:sldMk cId="3327500544" sldId="256"/>
            <ac:picMk id="18" creationId="{8F45AD21-C5CB-4A2B-8FB8-05063268ECBB}"/>
          </ac:picMkLst>
        </pc:picChg>
        <pc:cxnChg chg="add mod">
          <ac:chgData name="刘 智博" userId="5710683f742d5bc4" providerId="LiveId" clId="{4F26125F-A650-4410-8F65-BFAF9EEC6D86}" dt="2021-11-23T08:34:15.940" v="396" actId="1035"/>
          <ac:cxnSpMkLst>
            <pc:docMk/>
            <pc:sldMk cId="3327500544" sldId="256"/>
            <ac:cxnSpMk id="17" creationId="{0A55D65D-5B66-450F-8A55-41CAF06FA270}"/>
          </ac:cxnSpMkLst>
        </pc:cxnChg>
      </pc:sldChg>
      <pc:sldChg chg="addSp delSp modSp new mod modNotesTx">
        <pc:chgData name="刘 智博" userId="5710683f742d5bc4" providerId="LiveId" clId="{4F26125F-A650-4410-8F65-BFAF9EEC6D86}" dt="2021-12-02T07:22:08.169" v="21996" actId="14100"/>
        <pc:sldMkLst>
          <pc:docMk/>
          <pc:sldMk cId="3790552978" sldId="257"/>
        </pc:sldMkLst>
        <pc:spChg chg="del">
          <ac:chgData name="刘 智博" userId="5710683f742d5bc4" providerId="LiveId" clId="{4F26125F-A650-4410-8F65-BFAF9EEC6D86}" dt="2021-11-23T08:37:58.394" v="427" actId="21"/>
          <ac:spMkLst>
            <pc:docMk/>
            <pc:sldMk cId="3790552978" sldId="257"/>
            <ac:spMk id="2" creationId="{5884859D-B83B-49FA-8FA6-0F4BFAD0CF03}"/>
          </ac:spMkLst>
        </pc:spChg>
        <pc:spChg chg="del">
          <ac:chgData name="刘 智博" userId="5710683f742d5bc4" providerId="LiveId" clId="{4F26125F-A650-4410-8F65-BFAF9EEC6D86}" dt="2021-11-23T08:37:56.461" v="426" actId="21"/>
          <ac:spMkLst>
            <pc:docMk/>
            <pc:sldMk cId="3790552978" sldId="257"/>
            <ac:spMk id="3" creationId="{DA9D8166-38FD-477E-864B-D620021E2924}"/>
          </ac:spMkLst>
        </pc:spChg>
        <pc:spChg chg="add mod">
          <ac:chgData name="刘 智博" userId="5710683f742d5bc4" providerId="LiveId" clId="{4F26125F-A650-4410-8F65-BFAF9EEC6D86}" dt="2021-11-26T10:58:36.216" v="17375" actId="20577"/>
          <ac:spMkLst>
            <pc:docMk/>
            <pc:sldMk cId="3790552978" sldId="257"/>
            <ac:spMk id="28" creationId="{DD0B6EF9-98EB-4AB8-92F3-B209F66B46CB}"/>
          </ac:spMkLst>
        </pc:spChg>
        <pc:spChg chg="add mod">
          <ac:chgData name="刘 智博" userId="5710683f742d5bc4" providerId="LiveId" clId="{4F26125F-A650-4410-8F65-BFAF9EEC6D86}" dt="2021-11-23T09:33:40.563" v="678" actId="2711"/>
          <ac:spMkLst>
            <pc:docMk/>
            <pc:sldMk cId="3790552978" sldId="257"/>
            <ac:spMk id="29" creationId="{FC3A21A3-2E6A-4EA0-925F-BDE0B28394BC}"/>
          </ac:spMkLst>
        </pc:spChg>
        <pc:spChg chg="add mod">
          <ac:chgData name="刘 智博" userId="5710683f742d5bc4" providerId="LiveId" clId="{4F26125F-A650-4410-8F65-BFAF9EEC6D86}" dt="2021-11-26T10:59:52.906" v="17395" actId="20577"/>
          <ac:spMkLst>
            <pc:docMk/>
            <pc:sldMk cId="3790552978" sldId="257"/>
            <ac:spMk id="30" creationId="{F68F27A7-4153-489C-832F-0593973449D8}"/>
          </ac:spMkLst>
        </pc:spChg>
        <pc:spChg chg="add mod">
          <ac:chgData name="刘 智博" userId="5710683f742d5bc4" providerId="LiveId" clId="{4F26125F-A650-4410-8F65-BFAF9EEC6D86}" dt="2021-11-23T09:35:45.887" v="684" actId="2711"/>
          <ac:spMkLst>
            <pc:docMk/>
            <pc:sldMk cId="3790552978" sldId="257"/>
            <ac:spMk id="31" creationId="{3598A90C-320C-4221-90E2-7A0C04EB0BB0}"/>
          </ac:spMkLst>
        </pc:spChg>
        <pc:spChg chg="add mod">
          <ac:chgData name="刘 智博" userId="5710683f742d5bc4" providerId="LiveId" clId="{4F26125F-A650-4410-8F65-BFAF9EEC6D86}" dt="2021-11-23T09:35:37.644" v="682" actId="2711"/>
          <ac:spMkLst>
            <pc:docMk/>
            <pc:sldMk cId="3790552978" sldId="257"/>
            <ac:spMk id="32" creationId="{19F05322-95A7-44F4-B68E-086EB708F21D}"/>
          </ac:spMkLst>
        </pc:spChg>
        <pc:spChg chg="add mod">
          <ac:chgData name="刘 智博" userId="5710683f742d5bc4" providerId="LiveId" clId="{4F26125F-A650-4410-8F65-BFAF9EEC6D86}" dt="2021-11-23T09:35:42.152" v="683" actId="2711"/>
          <ac:spMkLst>
            <pc:docMk/>
            <pc:sldMk cId="3790552978" sldId="257"/>
            <ac:spMk id="33" creationId="{F7047DF5-29DC-4B16-AC4F-A91B74468EC3}"/>
          </ac:spMkLst>
        </pc:spChg>
        <pc:spChg chg="add mod">
          <ac:chgData name="刘 智博" userId="5710683f742d5bc4" providerId="LiveId" clId="{4F26125F-A650-4410-8F65-BFAF9EEC6D86}" dt="2021-12-02T07:22:08.169" v="21996" actId="14100"/>
          <ac:spMkLst>
            <pc:docMk/>
            <pc:sldMk cId="3790552978" sldId="257"/>
            <ac:spMk id="39" creationId="{D07B9B85-21C2-4BA1-BC3E-1B84D601BD70}"/>
          </ac:spMkLst>
        </pc:spChg>
        <pc:spChg chg="add mod">
          <ac:chgData name="刘 智博" userId="5710683f742d5bc4" providerId="LiveId" clId="{4F26125F-A650-4410-8F65-BFAF9EEC6D86}" dt="2021-11-23T14:18:47.762" v="2169" actId="403"/>
          <ac:spMkLst>
            <pc:docMk/>
            <pc:sldMk cId="3790552978" sldId="257"/>
            <ac:spMk id="40" creationId="{33D0C3F1-E128-49EB-B0D7-CF2E2561D9FE}"/>
          </ac:spMkLst>
        </pc:spChg>
        <pc:spChg chg="add mod">
          <ac:chgData name="刘 智博" userId="5710683f742d5bc4" providerId="LiveId" clId="{4F26125F-A650-4410-8F65-BFAF9EEC6D86}" dt="2021-11-23T10:53:31.765" v="976"/>
          <ac:spMkLst>
            <pc:docMk/>
            <pc:sldMk cId="3790552978" sldId="257"/>
            <ac:spMk id="41" creationId="{9AFF6F59-E66D-4A47-AFC1-5BF0BB54988E}"/>
          </ac:spMkLst>
        </pc:spChg>
        <pc:spChg chg="del">
          <ac:chgData name="刘 智博" userId="5710683f742d5bc4" providerId="LiveId" clId="{4F26125F-A650-4410-8F65-BFAF9EEC6D86}" dt="2021-11-24T14:35:12.087" v="5727"/>
          <ac:spMkLst>
            <pc:docMk/>
            <pc:sldMk cId="3790552978" sldId="257"/>
            <ac:spMk id="42" creationId="{5B7EBACE-C255-4B77-8CD1-C8B230752E2A}"/>
          </ac:spMkLst>
        </pc:spChg>
        <pc:spChg chg="add mod">
          <ac:chgData name="刘 智博" userId="5710683f742d5bc4" providerId="LiveId" clId="{4F26125F-A650-4410-8F65-BFAF9EEC6D86}" dt="2021-11-26T10:59:28.147" v="17393" actId="1076"/>
          <ac:spMkLst>
            <pc:docMk/>
            <pc:sldMk cId="3790552978" sldId="257"/>
            <ac:spMk id="43" creationId="{6E7BF9E5-327A-453D-86EB-229526C02B0F}"/>
          </ac:spMkLst>
        </pc:spChg>
        <pc:picChg chg="add mod">
          <ac:chgData name="刘 智博" userId="5710683f742d5bc4" providerId="LiveId" clId="{4F26125F-A650-4410-8F65-BFAF9EEC6D86}" dt="2021-11-23T09:12:40.269" v="474" actId="1076"/>
          <ac:picMkLst>
            <pc:docMk/>
            <pc:sldMk cId="3790552978" sldId="257"/>
            <ac:picMk id="5" creationId="{1ADD7C0B-CA19-4BCA-8D47-D4458642ADD9}"/>
          </ac:picMkLst>
        </pc:picChg>
        <pc:picChg chg="add mod">
          <ac:chgData name="刘 智博" userId="5710683f742d5bc4" providerId="LiveId" clId="{4F26125F-A650-4410-8F65-BFAF9EEC6D86}" dt="2021-11-23T09:12:40.269" v="474" actId="1076"/>
          <ac:picMkLst>
            <pc:docMk/>
            <pc:sldMk cId="3790552978" sldId="257"/>
            <ac:picMk id="6" creationId="{366D7CC6-CAA0-4B1E-B922-D6E77B94DF33}"/>
          </ac:picMkLst>
        </pc:picChg>
        <pc:picChg chg="add del mod">
          <ac:chgData name="刘 智博" userId="5710683f742d5bc4" providerId="LiveId" clId="{4F26125F-A650-4410-8F65-BFAF9EEC6D86}" dt="2021-11-23T08:41:12.752" v="438" actId="21"/>
          <ac:picMkLst>
            <pc:docMk/>
            <pc:sldMk cId="3790552978" sldId="257"/>
            <ac:picMk id="8" creationId="{640F904F-A81D-4961-950E-63F14E9D905D}"/>
          </ac:picMkLst>
        </pc:picChg>
        <pc:picChg chg="add mod">
          <ac:chgData name="刘 智博" userId="5710683f742d5bc4" providerId="LiveId" clId="{4F26125F-A650-4410-8F65-BFAF9EEC6D86}" dt="2021-11-23T08:42:32.991" v="448" actId="14100"/>
          <ac:picMkLst>
            <pc:docMk/>
            <pc:sldMk cId="3790552978" sldId="257"/>
            <ac:picMk id="9" creationId="{4503E121-7EC1-4AF2-B2FC-6B099E28010F}"/>
          </ac:picMkLst>
        </pc:picChg>
        <pc:picChg chg="add mod">
          <ac:chgData name="刘 智博" userId="5710683f742d5bc4" providerId="LiveId" clId="{4F26125F-A650-4410-8F65-BFAF9EEC6D86}" dt="2021-11-23T08:42:44.630" v="451" actId="1076"/>
          <ac:picMkLst>
            <pc:docMk/>
            <pc:sldMk cId="3790552978" sldId="257"/>
            <ac:picMk id="10" creationId="{4EEDFB7E-3DC8-40E0-A40A-A3DF9E9E8956}"/>
          </ac:picMkLst>
        </pc:picChg>
        <pc:picChg chg="add mod">
          <ac:chgData name="刘 智博" userId="5710683f742d5bc4" providerId="LiveId" clId="{4F26125F-A650-4410-8F65-BFAF9EEC6D86}" dt="2021-11-23T08:42:40.701" v="450" actId="1076"/>
          <ac:picMkLst>
            <pc:docMk/>
            <pc:sldMk cId="3790552978" sldId="257"/>
            <ac:picMk id="11" creationId="{C25BBFE2-0696-4B1B-9DCC-9E72624B5101}"/>
          </ac:picMkLst>
        </pc:picChg>
        <pc:picChg chg="add del mod">
          <ac:chgData name="刘 智博" userId="5710683f742d5bc4" providerId="LiveId" clId="{4F26125F-A650-4410-8F65-BFAF9EEC6D86}" dt="2021-11-23T09:06:24.690" v="457" actId="21"/>
          <ac:picMkLst>
            <pc:docMk/>
            <pc:sldMk cId="3790552978" sldId="257"/>
            <ac:picMk id="13" creationId="{4EECFD9B-1772-46A1-9A3F-64719EB08444}"/>
          </ac:picMkLst>
        </pc:picChg>
        <pc:picChg chg="add mod">
          <ac:chgData name="刘 智博" userId="5710683f742d5bc4" providerId="LiveId" clId="{4F26125F-A650-4410-8F65-BFAF9EEC6D86}" dt="2021-11-23T09:12:40.269" v="474" actId="1076"/>
          <ac:picMkLst>
            <pc:docMk/>
            <pc:sldMk cId="3790552978" sldId="257"/>
            <ac:picMk id="15" creationId="{7071C990-63B1-4831-9B08-9343B9CFF0F7}"/>
          </ac:picMkLst>
        </pc:picChg>
        <pc:picChg chg="add del mod">
          <ac:chgData name="刘 智博" userId="5710683f742d5bc4" providerId="LiveId" clId="{4F26125F-A650-4410-8F65-BFAF9EEC6D86}" dt="2021-11-23T09:08:28.837" v="471"/>
          <ac:picMkLst>
            <pc:docMk/>
            <pc:sldMk cId="3790552978" sldId="257"/>
            <ac:picMk id="17" creationId="{D4088D3F-9633-4606-8528-8C46D5397BA5}"/>
          </ac:picMkLst>
        </pc:picChg>
        <pc:picChg chg="add mod">
          <ac:chgData name="刘 智博" userId="5710683f742d5bc4" providerId="LiveId" clId="{4F26125F-A650-4410-8F65-BFAF9EEC6D86}" dt="2021-11-23T09:32:59.312" v="676" actId="1076"/>
          <ac:picMkLst>
            <pc:docMk/>
            <pc:sldMk cId="3790552978" sldId="257"/>
            <ac:picMk id="35" creationId="{DA1861A9-A8E4-409E-AE20-926B35A9C98F}"/>
          </ac:picMkLst>
        </pc:picChg>
        <pc:picChg chg="add del mod">
          <ac:chgData name="刘 智博" userId="5710683f742d5bc4" providerId="LiveId" clId="{4F26125F-A650-4410-8F65-BFAF9EEC6D86}" dt="2021-11-23T09:31:45.456" v="671" actId="21"/>
          <ac:picMkLst>
            <pc:docMk/>
            <pc:sldMk cId="3790552978" sldId="257"/>
            <ac:picMk id="37" creationId="{3507519E-EDA3-4D91-B5DB-4BB97F780414}"/>
          </ac:picMkLst>
        </pc:picChg>
        <pc:cxnChg chg="add mod">
          <ac:chgData name="刘 智博" userId="5710683f742d5bc4" providerId="LiveId" clId="{4F26125F-A650-4410-8F65-BFAF9EEC6D86}" dt="2021-11-23T09:13:25.824" v="483" actId="1076"/>
          <ac:cxnSpMkLst>
            <pc:docMk/>
            <pc:sldMk cId="3790552978" sldId="257"/>
            <ac:cxnSpMk id="19" creationId="{867D4E95-C8AF-4232-BF1D-C9CBCF3527AD}"/>
          </ac:cxnSpMkLst>
        </pc:cxnChg>
        <pc:cxnChg chg="add mod">
          <ac:chgData name="刘 智博" userId="5710683f742d5bc4" providerId="LiveId" clId="{4F26125F-A650-4410-8F65-BFAF9EEC6D86}" dt="2021-11-23T09:13:23.665" v="482" actId="1076"/>
          <ac:cxnSpMkLst>
            <pc:docMk/>
            <pc:sldMk cId="3790552978" sldId="257"/>
            <ac:cxnSpMk id="20" creationId="{C1E9EC56-4921-42ED-AFFF-8B5989AB8F3C}"/>
          </ac:cxnSpMkLst>
        </pc:cxnChg>
        <pc:cxnChg chg="add mod">
          <ac:chgData name="刘 智博" userId="5710683f742d5bc4" providerId="LiveId" clId="{4F26125F-A650-4410-8F65-BFAF9EEC6D86}" dt="2021-11-23T09:13:20.433" v="481" actId="1076"/>
          <ac:cxnSpMkLst>
            <pc:docMk/>
            <pc:sldMk cId="3790552978" sldId="257"/>
            <ac:cxnSpMk id="21" creationId="{160FFA6E-5AAD-4306-8FAF-8C2B84F50E46}"/>
          </ac:cxnSpMkLst>
        </pc:cxnChg>
        <pc:cxnChg chg="add mod">
          <ac:chgData name="刘 智博" userId="5710683f742d5bc4" providerId="LiveId" clId="{4F26125F-A650-4410-8F65-BFAF9EEC6D86}" dt="2021-11-23T09:13:29.802" v="484"/>
          <ac:cxnSpMkLst>
            <pc:docMk/>
            <pc:sldMk cId="3790552978" sldId="257"/>
            <ac:cxnSpMk id="22" creationId="{EC7548A5-03B9-494D-8136-D7E1A365B6F3}"/>
          </ac:cxnSpMkLst>
        </pc:cxnChg>
        <pc:cxnChg chg="add mod">
          <ac:chgData name="刘 智博" userId="5710683f742d5bc4" providerId="LiveId" clId="{4F26125F-A650-4410-8F65-BFAF9EEC6D86}" dt="2021-11-23T09:13:44.598" v="490" actId="14100"/>
          <ac:cxnSpMkLst>
            <pc:docMk/>
            <pc:sldMk cId="3790552978" sldId="257"/>
            <ac:cxnSpMk id="23" creationId="{F33A2CF1-C782-4645-881E-F245EB5DAFA9}"/>
          </ac:cxnSpMkLst>
        </pc:cxnChg>
        <pc:cxnChg chg="add mod">
          <ac:chgData name="刘 智博" userId="5710683f742d5bc4" providerId="LiveId" clId="{4F26125F-A650-4410-8F65-BFAF9EEC6D86}" dt="2021-11-23T09:13:59.452" v="492" actId="14100"/>
          <ac:cxnSpMkLst>
            <pc:docMk/>
            <pc:sldMk cId="3790552978" sldId="257"/>
            <ac:cxnSpMk id="24" creationId="{F35F77D5-A1AE-44EB-80AD-2E456EF1F87A}"/>
          </ac:cxnSpMkLst>
        </pc:cxnChg>
        <pc:cxnChg chg="add mod">
          <ac:chgData name="刘 智博" userId="5710683f742d5bc4" providerId="LiveId" clId="{4F26125F-A650-4410-8F65-BFAF9EEC6D86}" dt="2021-11-23T09:32:55.867" v="675" actId="1076"/>
          <ac:cxnSpMkLst>
            <pc:docMk/>
            <pc:sldMk cId="3790552978" sldId="257"/>
            <ac:cxnSpMk id="38" creationId="{4E1B6EC9-ABA0-4B83-A20A-401610137D19}"/>
          </ac:cxnSpMkLst>
        </pc:cxnChg>
      </pc:sldChg>
      <pc:sldChg chg="delSp modSp new mod modNotesTx">
        <pc:chgData name="刘 智博" userId="5710683f742d5bc4" providerId="LiveId" clId="{4F26125F-A650-4410-8F65-BFAF9EEC6D86}" dt="2021-12-06T03:25:17.411" v="24626" actId="20577"/>
        <pc:sldMkLst>
          <pc:docMk/>
          <pc:sldMk cId="1042348589" sldId="258"/>
        </pc:sldMkLst>
        <pc:spChg chg="mod">
          <ac:chgData name="刘 智博" userId="5710683f742d5bc4" providerId="LiveId" clId="{4F26125F-A650-4410-8F65-BFAF9EEC6D86}" dt="2021-11-23T10:57:16.341" v="989" actId="403"/>
          <ac:spMkLst>
            <pc:docMk/>
            <pc:sldMk cId="1042348589" sldId="258"/>
            <ac:spMk id="2" creationId="{E7DE30DB-345D-4B7D-9770-21E43C9E5291}"/>
          </ac:spMkLst>
        </pc:spChg>
        <pc:spChg chg="mod">
          <ac:chgData name="刘 智博" userId="5710683f742d5bc4" providerId="LiveId" clId="{4F26125F-A650-4410-8F65-BFAF9EEC6D86}" dt="2021-12-03T06:42:27.113" v="23842" actId="20577"/>
          <ac:spMkLst>
            <pc:docMk/>
            <pc:sldMk cId="1042348589" sldId="258"/>
            <ac:spMk id="3" creationId="{1F97566E-97CB-4B83-A2EB-8B836741560E}"/>
          </ac:spMkLst>
        </pc:spChg>
        <pc:spChg chg="del">
          <ac:chgData name="刘 智博" userId="5710683f742d5bc4" providerId="LiveId" clId="{4F26125F-A650-4410-8F65-BFAF9EEC6D86}" dt="2021-11-24T14:35:12.087" v="5727"/>
          <ac:spMkLst>
            <pc:docMk/>
            <pc:sldMk cId="1042348589" sldId="258"/>
            <ac:spMk id="5" creationId="{0B2CC4C2-235B-47CF-AAB4-9F1CC1432659}"/>
          </ac:spMkLst>
        </pc:spChg>
      </pc:sldChg>
      <pc:sldChg chg="delSp modSp mod modNotesTx">
        <pc:chgData name="刘 智博" userId="5710683f742d5bc4" providerId="LiveId" clId="{4F26125F-A650-4410-8F65-BFAF9EEC6D86}" dt="2021-12-03T05:36:22.789" v="23693" actId="20577"/>
        <pc:sldMkLst>
          <pc:docMk/>
          <pc:sldMk cId="2493073338" sldId="259"/>
        </pc:sldMkLst>
        <pc:spChg chg="mod">
          <ac:chgData name="刘 智博" userId="5710683f742d5bc4" providerId="LiveId" clId="{4F26125F-A650-4410-8F65-BFAF9EEC6D86}" dt="2021-12-03T05:36:22.789" v="23693" actId="20577"/>
          <ac:spMkLst>
            <pc:docMk/>
            <pc:sldMk cId="2493073338" sldId="259"/>
            <ac:spMk id="3" creationId="{1F97566E-97CB-4B83-A2EB-8B836741560E}"/>
          </ac:spMkLst>
        </pc:spChg>
        <pc:spChg chg="del">
          <ac:chgData name="刘 智博" userId="5710683f742d5bc4" providerId="LiveId" clId="{4F26125F-A650-4410-8F65-BFAF9EEC6D86}" dt="2021-11-23T13:10:59.152" v="1860"/>
          <ac:spMkLst>
            <pc:docMk/>
            <pc:sldMk cId="2493073338" sldId="259"/>
            <ac:spMk id="5" creationId="{7F8FB774-F65C-4B8C-9658-B6AF4FA4D55B}"/>
          </ac:spMkLst>
        </pc:spChg>
        <pc:spChg chg="del">
          <ac:chgData name="刘 智博" userId="5710683f742d5bc4" providerId="LiveId" clId="{4F26125F-A650-4410-8F65-BFAF9EEC6D86}" dt="2021-11-24T14:35:12.087" v="5727"/>
          <ac:spMkLst>
            <pc:docMk/>
            <pc:sldMk cId="2493073338" sldId="259"/>
            <ac:spMk id="7" creationId="{DCB290A6-9842-4F89-BDBD-4AEAB63F6942}"/>
          </ac:spMkLst>
        </pc:spChg>
        <pc:picChg chg="del">
          <ac:chgData name="刘 智博" userId="5710683f742d5bc4" providerId="LiveId" clId="{4F26125F-A650-4410-8F65-BFAF9EEC6D86}" dt="2021-11-23T13:10:59.152" v="1860"/>
          <ac:picMkLst>
            <pc:docMk/>
            <pc:sldMk cId="2493073338" sldId="259"/>
            <ac:picMk id="6" creationId="{357BA595-489D-41A9-B336-4C8DF448A74F}"/>
          </ac:picMkLst>
        </pc:picChg>
      </pc:sldChg>
      <pc:sldChg chg="addSp delSp modSp new mod modNotesTx">
        <pc:chgData name="刘 智博" userId="5710683f742d5bc4" providerId="LiveId" clId="{4F26125F-A650-4410-8F65-BFAF9EEC6D86}" dt="2021-12-01T14:37:21.372" v="21756" actId="1076"/>
        <pc:sldMkLst>
          <pc:docMk/>
          <pc:sldMk cId="1428849252" sldId="260"/>
        </pc:sldMkLst>
        <pc:spChg chg="mod">
          <ac:chgData name="刘 智博" userId="5710683f742d5bc4" providerId="LiveId" clId="{4F26125F-A650-4410-8F65-BFAF9EEC6D86}" dt="2021-11-23T12:46:32.754" v="1740" actId="403"/>
          <ac:spMkLst>
            <pc:docMk/>
            <pc:sldMk cId="1428849252" sldId="260"/>
            <ac:spMk id="2" creationId="{4C8B9936-2001-4827-BE83-077DB977115A}"/>
          </ac:spMkLst>
        </pc:spChg>
        <pc:spChg chg="mod">
          <ac:chgData name="刘 智博" userId="5710683f742d5bc4" providerId="LiveId" clId="{4F26125F-A650-4410-8F65-BFAF9EEC6D86}" dt="2021-11-30T08:00:07.799" v="19252" actId="27636"/>
          <ac:spMkLst>
            <pc:docMk/>
            <pc:sldMk cId="1428849252" sldId="260"/>
            <ac:spMk id="3" creationId="{1822C779-E21D-43CA-9BFD-6A16F89FAC8E}"/>
          </ac:spMkLst>
        </pc:spChg>
        <pc:spChg chg="add del mod">
          <ac:chgData name="刘 智博" userId="5710683f742d5bc4" providerId="LiveId" clId="{4F26125F-A650-4410-8F65-BFAF9EEC6D86}" dt="2021-11-23T14:10:10.360" v="2050" actId="21"/>
          <ac:spMkLst>
            <pc:docMk/>
            <pc:sldMk cId="1428849252" sldId="260"/>
            <ac:spMk id="5" creationId="{7DFD8CF9-0013-48DA-AA76-40BD055B735A}"/>
          </ac:spMkLst>
        </pc:spChg>
        <pc:spChg chg="add del mod">
          <ac:chgData name="刘 智博" userId="5710683f742d5bc4" providerId="LiveId" clId="{4F26125F-A650-4410-8F65-BFAF9EEC6D86}" dt="2021-11-23T14:10:10.360" v="2050" actId="21"/>
          <ac:spMkLst>
            <pc:docMk/>
            <pc:sldMk cId="1428849252" sldId="260"/>
            <ac:spMk id="7" creationId="{1D4CB156-92B5-4422-AF30-A881FB0C81A2}"/>
          </ac:spMkLst>
        </pc:spChg>
        <pc:spChg chg="del">
          <ac:chgData name="刘 智博" userId="5710683f742d5bc4" providerId="LiveId" clId="{4F26125F-A650-4410-8F65-BFAF9EEC6D86}" dt="2021-11-24T14:35:12.087" v="5727"/>
          <ac:spMkLst>
            <pc:docMk/>
            <pc:sldMk cId="1428849252" sldId="260"/>
            <ac:spMk id="11" creationId="{2F3F56F2-93BD-4513-ABE9-2EAEEDCBEAA2}"/>
          </ac:spMkLst>
        </pc:spChg>
        <pc:picChg chg="add del mod">
          <ac:chgData name="刘 智博" userId="5710683f742d5bc4" providerId="LiveId" clId="{4F26125F-A650-4410-8F65-BFAF9EEC6D86}" dt="2021-11-23T14:10:10.360" v="2050" actId="21"/>
          <ac:picMkLst>
            <pc:docMk/>
            <pc:sldMk cId="1428849252" sldId="260"/>
            <ac:picMk id="6" creationId="{2DE59C4F-CB7B-4B8F-BB94-3E7879B8C3BE}"/>
          </ac:picMkLst>
        </pc:picChg>
        <pc:picChg chg="add del mod">
          <ac:chgData name="刘 智博" userId="5710683f742d5bc4" providerId="LiveId" clId="{4F26125F-A650-4410-8F65-BFAF9EEC6D86}" dt="2021-11-23T14:10:10.360" v="2050" actId="21"/>
          <ac:picMkLst>
            <pc:docMk/>
            <pc:sldMk cId="1428849252" sldId="260"/>
            <ac:picMk id="8" creationId="{9C0E86AC-865A-4C0C-BF8A-CCBF08788487}"/>
          </ac:picMkLst>
        </pc:picChg>
        <pc:picChg chg="add mod">
          <ac:chgData name="刘 智博" userId="5710683f742d5bc4" providerId="LiveId" clId="{4F26125F-A650-4410-8F65-BFAF9EEC6D86}" dt="2021-11-30T08:00:15.545" v="19261" actId="1036"/>
          <ac:picMkLst>
            <pc:docMk/>
            <pc:sldMk cId="1428849252" sldId="260"/>
            <ac:picMk id="9" creationId="{D11B534C-1C41-4C04-B870-6EF186873363}"/>
          </ac:picMkLst>
        </pc:picChg>
        <pc:picChg chg="add mod">
          <ac:chgData name="刘 智博" userId="5710683f742d5bc4" providerId="LiveId" clId="{4F26125F-A650-4410-8F65-BFAF9EEC6D86}" dt="2021-11-30T08:00:15.545" v="19261" actId="1036"/>
          <ac:picMkLst>
            <pc:docMk/>
            <pc:sldMk cId="1428849252" sldId="260"/>
            <ac:picMk id="10" creationId="{BFED3011-26E2-4EFF-864C-862F7E55B32F}"/>
          </ac:picMkLst>
        </pc:picChg>
        <pc:picChg chg="add mod">
          <ac:chgData name="刘 智博" userId="5710683f742d5bc4" providerId="LiveId" clId="{4F26125F-A650-4410-8F65-BFAF9EEC6D86}" dt="2021-12-01T14:37:01.953" v="21754" actId="1076"/>
          <ac:picMkLst>
            <pc:docMk/>
            <pc:sldMk cId="1428849252" sldId="260"/>
            <ac:picMk id="12" creationId="{58FF3CBE-48C0-4B45-B705-25A56FB15901}"/>
          </ac:picMkLst>
        </pc:picChg>
        <pc:picChg chg="add mod">
          <ac:chgData name="刘 智博" userId="5710683f742d5bc4" providerId="LiveId" clId="{4F26125F-A650-4410-8F65-BFAF9EEC6D86}" dt="2021-12-01T14:37:21.372" v="21756" actId="1076"/>
          <ac:picMkLst>
            <pc:docMk/>
            <pc:sldMk cId="1428849252" sldId="260"/>
            <ac:picMk id="13" creationId="{44C1CA14-1689-4F29-97C7-A9BE34095620}"/>
          </ac:picMkLst>
        </pc:picChg>
      </pc:sldChg>
      <pc:sldChg chg="addSp delSp modSp new mod modNotesTx">
        <pc:chgData name="刘 智博" userId="5710683f742d5bc4" providerId="LiveId" clId="{4F26125F-A650-4410-8F65-BFAF9EEC6D86}" dt="2021-12-01T05:19:03.276" v="20276"/>
        <pc:sldMkLst>
          <pc:docMk/>
          <pc:sldMk cId="1433039965" sldId="261"/>
        </pc:sldMkLst>
        <pc:spChg chg="mod">
          <ac:chgData name="刘 智博" userId="5710683f742d5bc4" providerId="LiveId" clId="{4F26125F-A650-4410-8F65-BFAF9EEC6D86}" dt="2021-11-24T08:02:28.300" v="3137" actId="404"/>
          <ac:spMkLst>
            <pc:docMk/>
            <pc:sldMk cId="1433039965" sldId="261"/>
            <ac:spMk id="2" creationId="{E328EC44-348F-45BA-B2A6-A52769CDC3D5}"/>
          </ac:spMkLst>
        </pc:spChg>
        <pc:spChg chg="mod">
          <ac:chgData name="刘 智博" userId="5710683f742d5bc4" providerId="LiveId" clId="{4F26125F-A650-4410-8F65-BFAF9EEC6D86}" dt="2021-11-24T11:16:23.720" v="4870" actId="5793"/>
          <ac:spMkLst>
            <pc:docMk/>
            <pc:sldMk cId="1433039965" sldId="261"/>
            <ac:spMk id="3" creationId="{7B5C0E31-6F62-4F01-A473-0CF782A0CE19}"/>
          </ac:spMkLst>
        </pc:spChg>
        <pc:spChg chg="del">
          <ac:chgData name="刘 智博" userId="5710683f742d5bc4" providerId="LiveId" clId="{4F26125F-A650-4410-8F65-BFAF9EEC6D86}" dt="2021-11-24T14:35:12.087" v="5727"/>
          <ac:spMkLst>
            <pc:docMk/>
            <pc:sldMk cId="1433039965" sldId="261"/>
            <ac:spMk id="10" creationId="{08BCB36B-8FE2-41C5-BF4A-8FD9669CB88D}"/>
          </ac:spMkLst>
        </pc:spChg>
        <pc:picChg chg="add mod">
          <ac:chgData name="刘 智博" userId="5710683f742d5bc4" providerId="LiveId" clId="{4F26125F-A650-4410-8F65-BFAF9EEC6D86}" dt="2021-11-24T07:04:10.723" v="2939" actId="1076"/>
          <ac:picMkLst>
            <pc:docMk/>
            <pc:sldMk cId="1433039965" sldId="261"/>
            <ac:picMk id="6" creationId="{29BBAEE8-446E-427E-8757-CD39FF398A75}"/>
          </ac:picMkLst>
        </pc:picChg>
        <pc:cxnChg chg="add mod">
          <ac:chgData name="刘 智博" userId="5710683f742d5bc4" providerId="LiveId" clId="{4F26125F-A650-4410-8F65-BFAF9EEC6D86}" dt="2021-11-24T07:50:56.580" v="3100" actId="1037"/>
          <ac:cxnSpMkLst>
            <pc:docMk/>
            <pc:sldMk cId="1433039965" sldId="261"/>
            <ac:cxnSpMk id="8" creationId="{E22BC8BE-2036-4FFF-BA7A-1A16C94C975E}"/>
          </ac:cxnSpMkLst>
        </pc:cxnChg>
      </pc:sldChg>
      <pc:sldChg chg="addSp delSp modSp mod modAnim modNotesTx">
        <pc:chgData name="刘 智博" userId="5710683f742d5bc4" providerId="LiveId" clId="{4F26125F-A650-4410-8F65-BFAF9EEC6D86}" dt="2021-12-04T12:12:14.446" v="24393"/>
        <pc:sldMkLst>
          <pc:docMk/>
          <pc:sldMk cId="548259973" sldId="291"/>
        </pc:sldMkLst>
        <pc:spChg chg="mod">
          <ac:chgData name="刘 智博" userId="5710683f742d5bc4" providerId="LiveId" clId="{4F26125F-A650-4410-8F65-BFAF9EEC6D86}" dt="2021-12-01T07:13:24.745" v="20412" actId="1076"/>
          <ac:spMkLst>
            <pc:docMk/>
            <pc:sldMk cId="548259973" sldId="291"/>
            <ac:spMk id="2" creationId="{00000000-0000-0000-0000-000000000000}"/>
          </ac:spMkLst>
        </pc:spChg>
        <pc:spChg chg="del">
          <ac:chgData name="刘 智博" userId="5710683f742d5bc4" providerId="LiveId" clId="{4F26125F-A650-4410-8F65-BFAF9EEC6D86}" dt="2021-11-24T14:35:12.087" v="5727"/>
          <ac:spMkLst>
            <pc:docMk/>
            <pc:sldMk cId="548259973" sldId="291"/>
            <ac:spMk id="4" creationId="{E7C72274-85D9-4421-8280-4ACAD53EB655}"/>
          </ac:spMkLst>
        </pc:spChg>
        <pc:spChg chg="mod">
          <ac:chgData name="刘 智博" userId="5710683f742d5bc4" providerId="LiveId" clId="{4F26125F-A650-4410-8F65-BFAF9EEC6D86}" dt="2021-11-23T13:12:32.050" v="1905" actId="1035"/>
          <ac:spMkLst>
            <pc:docMk/>
            <pc:sldMk cId="548259973" sldId="291"/>
            <ac:spMk id="26" creationId="{CCD39F2C-B258-45B4-AB0B-0F0B432CDF24}"/>
          </ac:spMkLst>
        </pc:spChg>
        <pc:spChg chg="mod">
          <ac:chgData name="刘 智博" userId="5710683f742d5bc4" providerId="LiveId" clId="{4F26125F-A650-4410-8F65-BFAF9EEC6D86}" dt="2021-11-26T11:36:06.501" v="17413" actId="1035"/>
          <ac:spMkLst>
            <pc:docMk/>
            <pc:sldMk cId="548259973" sldId="291"/>
            <ac:spMk id="32" creationId="{7ADB2EE8-C0AC-443F-85C9-EC3288AFD9DC}"/>
          </ac:spMkLst>
        </pc:spChg>
        <pc:spChg chg="mod">
          <ac:chgData name="刘 智博" userId="5710683f742d5bc4" providerId="LiveId" clId="{4F26125F-A650-4410-8F65-BFAF9EEC6D86}" dt="2021-11-23T13:12:32.050" v="1905" actId="1035"/>
          <ac:spMkLst>
            <pc:docMk/>
            <pc:sldMk cId="548259973" sldId="291"/>
            <ac:spMk id="39" creationId="{680CBA56-1369-44E1-8CB8-FCF48ADBF359}"/>
          </ac:spMkLst>
        </pc:spChg>
        <pc:spChg chg="add mod">
          <ac:chgData name="刘 智博" userId="5710683f742d5bc4" providerId="LiveId" clId="{4F26125F-A650-4410-8F65-BFAF9EEC6D86}" dt="2021-12-04T12:06:01.792" v="24345" actId="14100"/>
          <ac:spMkLst>
            <pc:docMk/>
            <pc:sldMk cId="548259973" sldId="291"/>
            <ac:spMk id="42" creationId="{3EDFAEB1-C565-45E6-BB7C-D9AA958FFA76}"/>
          </ac:spMkLst>
        </pc:spChg>
        <pc:spChg chg="add mod">
          <ac:chgData name="刘 智博" userId="5710683f742d5bc4" providerId="LiveId" clId="{4F26125F-A650-4410-8F65-BFAF9EEC6D86}" dt="2021-12-04T12:06:26.770" v="24353" actId="1076"/>
          <ac:spMkLst>
            <pc:docMk/>
            <pc:sldMk cId="548259973" sldId="291"/>
            <ac:spMk id="44" creationId="{9F29E767-5357-4B29-B5DA-2EB20D1AB313}"/>
          </ac:spMkLst>
        </pc:spChg>
        <pc:spChg chg="add mod">
          <ac:chgData name="刘 智博" userId="5710683f742d5bc4" providerId="LiveId" clId="{4F26125F-A650-4410-8F65-BFAF9EEC6D86}" dt="2021-12-04T12:06:32.084" v="24354" actId="1076"/>
          <ac:spMkLst>
            <pc:docMk/>
            <pc:sldMk cId="548259973" sldId="291"/>
            <ac:spMk id="45" creationId="{5EE8AD2E-F2FC-444D-B247-A5C76E5848B7}"/>
          </ac:spMkLst>
        </pc:spChg>
        <pc:spChg chg="mod">
          <ac:chgData name="刘 智博" userId="5710683f742d5bc4" providerId="LiveId" clId="{4F26125F-A650-4410-8F65-BFAF9EEC6D86}" dt="2021-11-23T13:12:32.050" v="1905" actId="1035"/>
          <ac:spMkLst>
            <pc:docMk/>
            <pc:sldMk cId="548259973" sldId="291"/>
            <ac:spMk id="46" creationId="{A524E66B-FE2C-4FFD-B69E-2F7266ADCE30}"/>
          </ac:spMkLst>
        </pc:spChg>
        <pc:spChg chg="mod">
          <ac:chgData name="刘 智博" userId="5710683f742d5bc4" providerId="LiveId" clId="{4F26125F-A650-4410-8F65-BFAF9EEC6D86}" dt="2021-11-26T11:36:03.079" v="17407" actId="1035"/>
          <ac:spMkLst>
            <pc:docMk/>
            <pc:sldMk cId="548259973" sldId="291"/>
            <ac:spMk id="47" creationId="{1318EE07-9904-475D-AB55-A19DE69CAADC}"/>
          </ac:spMkLst>
        </pc:spChg>
        <pc:spChg chg="add mod">
          <ac:chgData name="刘 智博" userId="5710683f742d5bc4" providerId="LiveId" clId="{4F26125F-A650-4410-8F65-BFAF9EEC6D86}" dt="2021-12-04T12:06:37.180" v="24355" actId="1076"/>
          <ac:spMkLst>
            <pc:docMk/>
            <pc:sldMk cId="548259973" sldId="291"/>
            <ac:spMk id="48" creationId="{0D00D6FE-BC70-4237-8036-E0AD83498451}"/>
          </ac:spMkLst>
        </pc:spChg>
        <pc:spChg chg="mod">
          <ac:chgData name="刘 智博" userId="5710683f742d5bc4" providerId="LiveId" clId="{4F26125F-A650-4410-8F65-BFAF9EEC6D86}" dt="2021-11-23T13:12:32.050" v="1905" actId="1035"/>
          <ac:spMkLst>
            <pc:docMk/>
            <pc:sldMk cId="548259973" sldId="291"/>
            <ac:spMk id="49" creationId="{936EA855-754B-4378-90B9-F591EAA665BD}"/>
          </ac:spMkLst>
        </pc:spChg>
        <pc:spChg chg="add mod">
          <ac:chgData name="刘 智博" userId="5710683f742d5bc4" providerId="LiveId" clId="{4F26125F-A650-4410-8F65-BFAF9EEC6D86}" dt="2021-12-04T12:11:36.742" v="24389" actId="1037"/>
          <ac:spMkLst>
            <pc:docMk/>
            <pc:sldMk cId="548259973" sldId="291"/>
            <ac:spMk id="50" creationId="{EBBF35AC-420E-4388-89DB-9D30973A8845}"/>
          </ac:spMkLst>
        </pc:spChg>
        <pc:spChg chg="mod">
          <ac:chgData name="刘 智博" userId="5710683f742d5bc4" providerId="LiveId" clId="{4F26125F-A650-4410-8F65-BFAF9EEC6D86}" dt="2021-11-23T13:12:32.050" v="1905" actId="1035"/>
          <ac:spMkLst>
            <pc:docMk/>
            <pc:sldMk cId="548259973" sldId="291"/>
            <ac:spMk id="57" creationId="{34E179FA-F765-4FCE-A015-FC23900DAB8F}"/>
          </ac:spMkLst>
        </pc:spChg>
        <pc:spChg chg="mod">
          <ac:chgData name="刘 智博" userId="5710683f742d5bc4" providerId="LiveId" clId="{4F26125F-A650-4410-8F65-BFAF9EEC6D86}" dt="2021-11-23T13:12:32.050" v="1905" actId="1035"/>
          <ac:spMkLst>
            <pc:docMk/>
            <pc:sldMk cId="548259973" sldId="291"/>
            <ac:spMk id="70" creationId="{00000000-0000-0000-0000-000000000000}"/>
          </ac:spMkLst>
        </pc:spChg>
        <pc:spChg chg="mod">
          <ac:chgData name="刘 智博" userId="5710683f742d5bc4" providerId="LiveId" clId="{4F26125F-A650-4410-8F65-BFAF9EEC6D86}" dt="2021-11-23T13:12:32.050" v="1905" actId="1035"/>
          <ac:spMkLst>
            <pc:docMk/>
            <pc:sldMk cId="548259973" sldId="291"/>
            <ac:spMk id="71" creationId="{35F27E3B-2E3B-4694-8AD7-5248C5A4472D}"/>
          </ac:spMkLst>
        </pc:spChg>
        <pc:spChg chg="mod">
          <ac:chgData name="刘 智博" userId="5710683f742d5bc4" providerId="LiveId" clId="{4F26125F-A650-4410-8F65-BFAF9EEC6D86}" dt="2021-11-23T13:12:32.050" v="1905" actId="1035"/>
          <ac:spMkLst>
            <pc:docMk/>
            <pc:sldMk cId="548259973" sldId="291"/>
            <ac:spMk id="72" creationId="{B7E1F4A8-F9FB-4088-9147-FB1859957BBE}"/>
          </ac:spMkLst>
        </pc:spChg>
        <pc:spChg chg="mod">
          <ac:chgData name="刘 智博" userId="5710683f742d5bc4" providerId="LiveId" clId="{4F26125F-A650-4410-8F65-BFAF9EEC6D86}" dt="2021-12-04T12:06:21.729" v="24352" actId="1076"/>
          <ac:spMkLst>
            <pc:docMk/>
            <pc:sldMk cId="548259973" sldId="291"/>
            <ac:spMk id="74" creationId="{00000000-0000-0000-0000-000000000000}"/>
          </ac:spMkLst>
        </pc:spChg>
        <pc:spChg chg="mod">
          <ac:chgData name="刘 智博" userId="5710683f742d5bc4" providerId="LiveId" clId="{4F26125F-A650-4410-8F65-BFAF9EEC6D86}" dt="2021-11-23T13:12:32.050" v="1905" actId="1035"/>
          <ac:spMkLst>
            <pc:docMk/>
            <pc:sldMk cId="548259973" sldId="291"/>
            <ac:spMk id="75" creationId="{00000000-0000-0000-0000-000000000000}"/>
          </ac:spMkLst>
        </pc:spChg>
        <pc:spChg chg="mod">
          <ac:chgData name="刘 智博" userId="5710683f742d5bc4" providerId="LiveId" clId="{4F26125F-A650-4410-8F65-BFAF9EEC6D86}" dt="2021-11-23T13:12:32.050" v="1905" actId="1035"/>
          <ac:spMkLst>
            <pc:docMk/>
            <pc:sldMk cId="548259973" sldId="291"/>
            <ac:spMk id="77" creationId="{00000000-0000-0000-0000-000000000000}"/>
          </ac:spMkLst>
        </pc:spChg>
        <pc:spChg chg="mod">
          <ac:chgData name="刘 智博" userId="5710683f742d5bc4" providerId="LiveId" clId="{4F26125F-A650-4410-8F65-BFAF9EEC6D86}" dt="2021-11-23T13:12:32.050" v="1905" actId="1035"/>
          <ac:spMkLst>
            <pc:docMk/>
            <pc:sldMk cId="548259973" sldId="291"/>
            <ac:spMk id="78" creationId="{00000000-0000-0000-0000-000000000000}"/>
          </ac:spMkLst>
        </pc:spChg>
        <pc:spChg chg="mod">
          <ac:chgData name="刘 智博" userId="5710683f742d5bc4" providerId="LiveId" clId="{4F26125F-A650-4410-8F65-BFAF9EEC6D86}" dt="2021-11-26T11:35:59.272" v="17401" actId="1035"/>
          <ac:spMkLst>
            <pc:docMk/>
            <pc:sldMk cId="548259973" sldId="291"/>
            <ac:spMk id="79" creationId="{00000000-0000-0000-0000-000000000000}"/>
          </ac:spMkLst>
        </pc:spChg>
        <pc:spChg chg="mod">
          <ac:chgData name="刘 智博" userId="5710683f742d5bc4" providerId="LiveId" clId="{4F26125F-A650-4410-8F65-BFAF9EEC6D86}" dt="2021-11-23T13:12:32.050" v="1905" actId="1035"/>
          <ac:spMkLst>
            <pc:docMk/>
            <pc:sldMk cId="548259973" sldId="291"/>
            <ac:spMk id="82" creationId="{00000000-0000-0000-0000-000000000000}"/>
          </ac:spMkLst>
        </pc:spChg>
        <pc:spChg chg="mod">
          <ac:chgData name="刘 智博" userId="5710683f742d5bc4" providerId="LiveId" clId="{4F26125F-A650-4410-8F65-BFAF9EEC6D86}" dt="2021-11-23T13:12:32.050" v="1905" actId="1035"/>
          <ac:spMkLst>
            <pc:docMk/>
            <pc:sldMk cId="548259973" sldId="291"/>
            <ac:spMk id="91" creationId="{E1C9ECE4-23EA-4490-A527-BAF966DE9B02}"/>
          </ac:spMkLst>
        </pc:spChg>
        <pc:spChg chg="mod">
          <ac:chgData name="刘 智博" userId="5710683f742d5bc4" providerId="LiveId" clId="{4F26125F-A650-4410-8F65-BFAF9EEC6D86}" dt="2021-11-23T13:12:32.050" v="1905" actId="1035"/>
          <ac:spMkLst>
            <pc:docMk/>
            <pc:sldMk cId="548259973" sldId="291"/>
            <ac:spMk id="94" creationId="{2C2F18EA-FD64-410C-BEDF-1E5AB3CDA6DE}"/>
          </ac:spMkLst>
        </pc:spChg>
        <pc:spChg chg="mod">
          <ac:chgData name="刘 智博" userId="5710683f742d5bc4" providerId="LiveId" clId="{4F26125F-A650-4410-8F65-BFAF9EEC6D86}" dt="2021-11-23T13:12:32.050" v="1905" actId="1035"/>
          <ac:spMkLst>
            <pc:docMk/>
            <pc:sldMk cId="548259973" sldId="291"/>
            <ac:spMk id="95" creationId="{7E9D01DF-43D7-43E6-8693-7EABB1911EEC}"/>
          </ac:spMkLst>
        </pc:spChg>
        <pc:spChg chg="mod">
          <ac:chgData name="刘 智博" userId="5710683f742d5bc4" providerId="LiveId" clId="{4F26125F-A650-4410-8F65-BFAF9EEC6D86}" dt="2021-11-23T13:12:32.050" v="1905" actId="1035"/>
          <ac:spMkLst>
            <pc:docMk/>
            <pc:sldMk cId="548259973" sldId="291"/>
            <ac:spMk id="96" creationId="{308BDE16-B6C3-4A27-8E21-D3C978EB2D05}"/>
          </ac:spMkLst>
        </pc:spChg>
        <pc:spChg chg="mod">
          <ac:chgData name="刘 智博" userId="5710683f742d5bc4" providerId="LiveId" clId="{4F26125F-A650-4410-8F65-BFAF9EEC6D86}" dt="2021-11-23T13:12:32.050" v="1905" actId="1035"/>
          <ac:spMkLst>
            <pc:docMk/>
            <pc:sldMk cId="548259973" sldId="291"/>
            <ac:spMk id="97" creationId="{FC6D7A95-9781-4D08-A3C2-9E75AB5FFDAD}"/>
          </ac:spMkLst>
        </pc:spChg>
        <pc:spChg chg="mod">
          <ac:chgData name="刘 智博" userId="5710683f742d5bc4" providerId="LiveId" clId="{4F26125F-A650-4410-8F65-BFAF9EEC6D86}" dt="2021-11-23T13:12:32.050" v="1905" actId="1035"/>
          <ac:spMkLst>
            <pc:docMk/>
            <pc:sldMk cId="548259973" sldId="291"/>
            <ac:spMk id="98" creationId="{8AE55B21-48E5-4FA6-BA23-A711892D0581}"/>
          </ac:spMkLst>
        </pc:spChg>
        <pc:spChg chg="mod">
          <ac:chgData name="刘 智博" userId="5710683f742d5bc4" providerId="LiveId" clId="{4F26125F-A650-4410-8F65-BFAF9EEC6D86}" dt="2021-11-23T13:12:32.050" v="1905" actId="1035"/>
          <ac:spMkLst>
            <pc:docMk/>
            <pc:sldMk cId="548259973" sldId="291"/>
            <ac:spMk id="99" creationId="{00000000-0000-0000-0000-000000000000}"/>
          </ac:spMkLst>
        </pc:spChg>
        <pc:spChg chg="mod">
          <ac:chgData name="刘 智博" userId="5710683f742d5bc4" providerId="LiveId" clId="{4F26125F-A650-4410-8F65-BFAF9EEC6D86}" dt="2021-11-23T13:12:32.050" v="1905" actId="1035"/>
          <ac:spMkLst>
            <pc:docMk/>
            <pc:sldMk cId="548259973" sldId="291"/>
            <ac:spMk id="102" creationId="{814FC2F7-4D1A-453F-BC57-5035656B5595}"/>
          </ac:spMkLst>
        </pc:spChg>
        <pc:spChg chg="mod">
          <ac:chgData name="刘 智博" userId="5710683f742d5bc4" providerId="LiveId" clId="{4F26125F-A650-4410-8F65-BFAF9EEC6D86}" dt="2021-11-23T13:12:32.050" v="1905" actId="1035"/>
          <ac:spMkLst>
            <pc:docMk/>
            <pc:sldMk cId="548259973" sldId="291"/>
            <ac:spMk id="103" creationId="{203F53FF-0EFA-4C5F-A0D2-7DCDD391C2E8}"/>
          </ac:spMkLst>
        </pc:spChg>
        <pc:cxnChg chg="mod">
          <ac:chgData name="刘 智博" userId="5710683f742d5bc4" providerId="LiveId" clId="{4F26125F-A650-4410-8F65-BFAF9EEC6D86}" dt="2021-11-23T13:12:32.050" v="1905" actId="1035"/>
          <ac:cxnSpMkLst>
            <pc:docMk/>
            <pc:sldMk cId="548259973" sldId="291"/>
            <ac:cxnSpMk id="23" creationId="{AA69965F-B10F-47B6-9575-87E4A497493E}"/>
          </ac:cxnSpMkLst>
        </pc:cxnChg>
        <pc:cxnChg chg="mod">
          <ac:chgData name="刘 智博" userId="5710683f742d5bc4" providerId="LiveId" clId="{4F26125F-A650-4410-8F65-BFAF9EEC6D86}" dt="2021-11-23T13:12:32.050" v="1905" actId="1035"/>
          <ac:cxnSpMkLst>
            <pc:docMk/>
            <pc:sldMk cId="548259973" sldId="291"/>
            <ac:cxnSpMk id="25" creationId="{734D661B-B97E-4358-A9E7-82416105137A}"/>
          </ac:cxnSpMkLst>
        </pc:cxnChg>
        <pc:cxnChg chg="del mod">
          <ac:chgData name="刘 智博" userId="5710683f742d5bc4" providerId="LiveId" clId="{4F26125F-A650-4410-8F65-BFAF9EEC6D86}" dt="2021-11-26T11:36:45.015" v="17414" actId="21"/>
          <ac:cxnSpMkLst>
            <pc:docMk/>
            <pc:sldMk cId="548259973" sldId="291"/>
            <ac:cxnSpMk id="33" creationId="{98C236A7-F0B4-41AB-A344-AF3CC39121E0}"/>
          </ac:cxnSpMkLst>
        </pc:cxnChg>
        <pc:cxnChg chg="mod">
          <ac:chgData name="刘 智博" userId="5710683f742d5bc4" providerId="LiveId" clId="{4F26125F-A650-4410-8F65-BFAF9EEC6D86}" dt="2021-11-26T11:36:06.501" v="17413" actId="1035"/>
          <ac:cxnSpMkLst>
            <pc:docMk/>
            <pc:sldMk cId="548259973" sldId="291"/>
            <ac:cxnSpMk id="40" creationId="{56FFABB7-6B1A-4362-8486-75D65CA8BDBD}"/>
          </ac:cxnSpMkLst>
        </pc:cxnChg>
        <pc:cxnChg chg="add mod">
          <ac:chgData name="刘 智博" userId="5710683f742d5bc4" providerId="LiveId" clId="{4F26125F-A650-4410-8F65-BFAF9EEC6D86}" dt="2021-12-04T12:06:21.729" v="24352" actId="1076"/>
          <ac:cxnSpMkLst>
            <pc:docMk/>
            <pc:sldMk cId="548259973" sldId="291"/>
            <ac:cxnSpMk id="43" creationId="{2D61838E-CD23-47AF-8664-27FECADEC0A6}"/>
          </ac:cxnSpMkLst>
        </pc:cxnChg>
        <pc:cxnChg chg="mod">
          <ac:chgData name="刘 智博" userId="5710683f742d5bc4" providerId="LiveId" clId="{4F26125F-A650-4410-8F65-BFAF9EEC6D86}" dt="2021-11-26T11:36:03.079" v="17407" actId="1035"/>
          <ac:cxnSpMkLst>
            <pc:docMk/>
            <pc:sldMk cId="548259973" sldId="291"/>
            <ac:cxnSpMk id="52" creationId="{9204884C-A306-48EC-96A5-5BE4F67251A7}"/>
          </ac:cxnSpMkLst>
        </pc:cxnChg>
        <pc:cxnChg chg="mod">
          <ac:chgData name="刘 智博" userId="5710683f742d5bc4" providerId="LiveId" clId="{4F26125F-A650-4410-8F65-BFAF9EEC6D86}" dt="2021-11-23T13:12:32.050" v="1905" actId="1035"/>
          <ac:cxnSpMkLst>
            <pc:docMk/>
            <pc:sldMk cId="548259973" sldId="291"/>
            <ac:cxnSpMk id="58" creationId="{5F9F812B-8B77-4F2B-ABCB-E984345F09B9}"/>
          </ac:cxnSpMkLst>
        </pc:cxnChg>
        <pc:cxnChg chg="mod">
          <ac:chgData name="刘 智博" userId="5710683f742d5bc4" providerId="LiveId" clId="{4F26125F-A650-4410-8F65-BFAF9EEC6D86}" dt="2021-11-26T11:36:03.079" v="17407" actId="1035"/>
          <ac:cxnSpMkLst>
            <pc:docMk/>
            <pc:sldMk cId="548259973" sldId="291"/>
            <ac:cxnSpMk id="59" creationId="{BC903F36-5870-4721-9CE2-7E26A1C6D6A8}"/>
          </ac:cxnSpMkLst>
        </pc:cxnChg>
        <pc:cxnChg chg="mod">
          <ac:chgData name="刘 智博" userId="5710683f742d5bc4" providerId="LiveId" clId="{4F26125F-A650-4410-8F65-BFAF9EEC6D86}" dt="2021-11-26T11:35:59.272" v="17401" actId="1035"/>
          <ac:cxnSpMkLst>
            <pc:docMk/>
            <pc:sldMk cId="548259973" sldId="291"/>
            <ac:cxnSpMk id="61" creationId="{E1AF278E-F0FA-4E5D-8AE7-2F4436DFB35D}"/>
          </ac:cxnSpMkLst>
        </pc:cxnChg>
        <pc:cxnChg chg="mod">
          <ac:chgData name="刘 智博" userId="5710683f742d5bc4" providerId="LiveId" clId="{4F26125F-A650-4410-8F65-BFAF9EEC6D86}" dt="2021-11-23T13:12:32.050" v="1905" actId="1035"/>
          <ac:cxnSpMkLst>
            <pc:docMk/>
            <pc:sldMk cId="548259973" sldId="291"/>
            <ac:cxnSpMk id="62" creationId="{64DFCB3A-30F8-4BCE-BFBD-D763C04443A4}"/>
          </ac:cxnSpMkLst>
        </pc:cxnChg>
        <pc:cxnChg chg="mod">
          <ac:chgData name="刘 智博" userId="5710683f742d5bc4" providerId="LiveId" clId="{4F26125F-A650-4410-8F65-BFAF9EEC6D86}" dt="2021-12-04T12:06:21.729" v="24352" actId="1076"/>
          <ac:cxnSpMkLst>
            <pc:docMk/>
            <pc:sldMk cId="548259973" sldId="291"/>
            <ac:cxnSpMk id="83" creationId="{00000000-0000-0000-0000-000000000000}"/>
          </ac:cxnSpMkLst>
        </pc:cxnChg>
        <pc:cxnChg chg="mod">
          <ac:chgData name="刘 智博" userId="5710683f742d5bc4" providerId="LiveId" clId="{4F26125F-A650-4410-8F65-BFAF9EEC6D86}" dt="2021-12-04T12:06:21.729" v="24352" actId="1076"/>
          <ac:cxnSpMkLst>
            <pc:docMk/>
            <pc:sldMk cId="548259973" sldId="291"/>
            <ac:cxnSpMk id="84" creationId="{00000000-0000-0000-0000-000000000000}"/>
          </ac:cxnSpMkLst>
        </pc:cxnChg>
        <pc:cxnChg chg="mod">
          <ac:chgData name="刘 智博" userId="5710683f742d5bc4" providerId="LiveId" clId="{4F26125F-A650-4410-8F65-BFAF9EEC6D86}" dt="2021-11-23T13:12:32.050" v="1905" actId="1035"/>
          <ac:cxnSpMkLst>
            <pc:docMk/>
            <pc:sldMk cId="548259973" sldId="291"/>
            <ac:cxnSpMk id="89" creationId="{00000000-0000-0000-0000-000000000000}"/>
          </ac:cxnSpMkLst>
        </pc:cxnChg>
        <pc:cxnChg chg="mod">
          <ac:chgData name="刘 智博" userId="5710683f742d5bc4" providerId="LiveId" clId="{4F26125F-A650-4410-8F65-BFAF9EEC6D86}" dt="2021-11-23T13:12:32.050" v="1905" actId="1035"/>
          <ac:cxnSpMkLst>
            <pc:docMk/>
            <pc:sldMk cId="548259973" sldId="291"/>
            <ac:cxnSpMk id="92" creationId="{00000000-0000-0000-0000-000000000000}"/>
          </ac:cxnSpMkLst>
        </pc:cxnChg>
      </pc:sldChg>
      <pc:sldChg chg="addSp delSp modSp new mod ord">
        <pc:chgData name="刘 智博" userId="5710683f742d5bc4" providerId="LiveId" clId="{4F26125F-A650-4410-8F65-BFAF9EEC6D86}" dt="2021-11-30T05:46:55.324" v="18170"/>
        <pc:sldMkLst>
          <pc:docMk/>
          <pc:sldMk cId="4067826640" sldId="292"/>
        </pc:sldMkLst>
        <pc:spChg chg="mod">
          <ac:chgData name="刘 智博" userId="5710683f742d5bc4" providerId="LiveId" clId="{4F26125F-A650-4410-8F65-BFAF9EEC6D86}" dt="2021-11-23T14:06:04.930" v="1945"/>
          <ac:spMkLst>
            <pc:docMk/>
            <pc:sldMk cId="4067826640" sldId="292"/>
            <ac:spMk id="2" creationId="{020DC8AB-BD0F-414F-B8F2-3E0F0A9CBAA3}"/>
          </ac:spMkLst>
        </pc:spChg>
        <pc:spChg chg="del mod">
          <ac:chgData name="刘 智博" userId="5710683f742d5bc4" providerId="LiveId" clId="{4F26125F-A650-4410-8F65-BFAF9EEC6D86}" dt="2021-11-23T14:06:08.019" v="1946" actId="21"/>
          <ac:spMkLst>
            <pc:docMk/>
            <pc:sldMk cId="4067826640" sldId="292"/>
            <ac:spMk id="3" creationId="{2D98E60C-5097-4523-A4C9-476AEA0962AD}"/>
          </ac:spMkLst>
        </pc:spChg>
        <pc:spChg chg="add mod">
          <ac:chgData name="刘 智博" userId="5710683f742d5bc4" providerId="LiveId" clId="{4F26125F-A650-4410-8F65-BFAF9EEC6D86}" dt="2021-11-23T14:08:28.241" v="2045" actId="1035"/>
          <ac:spMkLst>
            <pc:docMk/>
            <pc:sldMk cId="4067826640" sldId="292"/>
            <ac:spMk id="5" creationId="{201BD09A-A1F6-492C-B539-F3B443C452BB}"/>
          </ac:spMkLst>
        </pc:spChg>
        <pc:spChg chg="add mod">
          <ac:chgData name="刘 智博" userId="5710683f742d5bc4" providerId="LiveId" clId="{4F26125F-A650-4410-8F65-BFAF9EEC6D86}" dt="2021-11-23T14:08:28.241" v="2045" actId="1035"/>
          <ac:spMkLst>
            <pc:docMk/>
            <pc:sldMk cId="4067826640" sldId="292"/>
            <ac:spMk id="6" creationId="{41686B19-7777-4E5C-BB25-37E511BE4DA6}"/>
          </ac:spMkLst>
        </pc:spChg>
        <pc:spChg chg="add mod">
          <ac:chgData name="刘 智博" userId="5710683f742d5bc4" providerId="LiveId" clId="{4F26125F-A650-4410-8F65-BFAF9EEC6D86}" dt="2021-11-23T14:08:28.241" v="2045" actId="1035"/>
          <ac:spMkLst>
            <pc:docMk/>
            <pc:sldMk cId="4067826640" sldId="292"/>
            <ac:spMk id="7" creationId="{8002BB9D-C444-4571-A957-70AE0462C0DE}"/>
          </ac:spMkLst>
        </pc:spChg>
        <pc:spChg chg="add mod">
          <ac:chgData name="刘 智博" userId="5710683f742d5bc4" providerId="LiveId" clId="{4F26125F-A650-4410-8F65-BFAF9EEC6D86}" dt="2021-11-23T14:08:28.241" v="2045" actId="1035"/>
          <ac:spMkLst>
            <pc:docMk/>
            <pc:sldMk cId="4067826640" sldId="292"/>
            <ac:spMk id="8" creationId="{D07F4BC7-C1C9-4A7F-B253-C2853D0D47A2}"/>
          </ac:spMkLst>
        </pc:spChg>
        <pc:spChg chg="add mod">
          <ac:chgData name="刘 智博" userId="5710683f742d5bc4" providerId="LiveId" clId="{4F26125F-A650-4410-8F65-BFAF9EEC6D86}" dt="2021-11-23T14:08:28.241" v="2045" actId="1035"/>
          <ac:spMkLst>
            <pc:docMk/>
            <pc:sldMk cId="4067826640" sldId="292"/>
            <ac:spMk id="12" creationId="{CE393CA2-013A-47BE-9B14-2A033B7EB6F1}"/>
          </ac:spMkLst>
        </pc:spChg>
        <pc:spChg chg="add mod">
          <ac:chgData name="刘 智博" userId="5710683f742d5bc4" providerId="LiveId" clId="{4F26125F-A650-4410-8F65-BFAF9EEC6D86}" dt="2021-11-23T14:08:28.241" v="2045" actId="1035"/>
          <ac:spMkLst>
            <pc:docMk/>
            <pc:sldMk cId="4067826640" sldId="292"/>
            <ac:spMk id="13" creationId="{8664B562-A7C4-4F1A-90DC-06798ECB2647}"/>
          </ac:spMkLst>
        </pc:spChg>
        <pc:spChg chg="add mod">
          <ac:chgData name="刘 智博" userId="5710683f742d5bc4" providerId="LiveId" clId="{4F26125F-A650-4410-8F65-BFAF9EEC6D86}" dt="2021-11-23T14:08:28.241" v="2045" actId="1035"/>
          <ac:spMkLst>
            <pc:docMk/>
            <pc:sldMk cId="4067826640" sldId="292"/>
            <ac:spMk id="14" creationId="{09E3D077-0C7F-4A78-8BC4-086E7752BCB2}"/>
          </ac:spMkLst>
        </pc:spChg>
        <pc:spChg chg="add mod">
          <ac:chgData name="刘 智博" userId="5710683f742d5bc4" providerId="LiveId" clId="{4F26125F-A650-4410-8F65-BFAF9EEC6D86}" dt="2021-11-23T14:08:28.241" v="2045" actId="1035"/>
          <ac:spMkLst>
            <pc:docMk/>
            <pc:sldMk cId="4067826640" sldId="292"/>
            <ac:spMk id="15" creationId="{C654C4A4-AE45-4FE4-86A9-8A8C11A9F74F}"/>
          </ac:spMkLst>
        </pc:spChg>
        <pc:spChg chg="add mod">
          <ac:chgData name="刘 智博" userId="5710683f742d5bc4" providerId="LiveId" clId="{4F26125F-A650-4410-8F65-BFAF9EEC6D86}" dt="2021-11-23T14:08:32.115" v="2046" actId="2711"/>
          <ac:spMkLst>
            <pc:docMk/>
            <pc:sldMk cId="4067826640" sldId="292"/>
            <ac:spMk id="17" creationId="{0DAFD2F3-4F3A-4DCD-A4B0-F61A1F286F27}"/>
          </ac:spMkLst>
        </pc:spChg>
        <pc:spChg chg="add mod">
          <ac:chgData name="刘 智博" userId="5710683f742d5bc4" providerId="LiveId" clId="{4F26125F-A650-4410-8F65-BFAF9EEC6D86}" dt="2021-11-23T14:08:35.861" v="2047" actId="2711"/>
          <ac:spMkLst>
            <pc:docMk/>
            <pc:sldMk cId="4067826640" sldId="292"/>
            <ac:spMk id="18" creationId="{A35CE2E7-C56D-459F-949B-9DF70914FD1E}"/>
          </ac:spMkLst>
        </pc:spChg>
        <pc:spChg chg="add mod">
          <ac:chgData name="刘 智博" userId="5710683f742d5bc4" providerId="LiveId" clId="{4F26125F-A650-4410-8F65-BFAF9EEC6D86}" dt="2021-11-23T14:08:39.743" v="2048" actId="2711"/>
          <ac:spMkLst>
            <pc:docMk/>
            <pc:sldMk cId="4067826640" sldId="292"/>
            <ac:spMk id="19" creationId="{75F4FA03-C91D-465F-B269-120500E04094}"/>
          </ac:spMkLst>
        </pc:spChg>
        <pc:spChg chg="add mod">
          <ac:chgData name="刘 智博" userId="5710683f742d5bc4" providerId="LiveId" clId="{4F26125F-A650-4410-8F65-BFAF9EEC6D86}" dt="2021-11-23T14:08:43.204" v="2049" actId="2711"/>
          <ac:spMkLst>
            <pc:docMk/>
            <pc:sldMk cId="4067826640" sldId="292"/>
            <ac:spMk id="20" creationId="{DFFF3DA8-1483-482D-A751-2D3D0ACA4933}"/>
          </ac:spMkLst>
        </pc:spChg>
        <pc:spChg chg="add mod">
          <ac:chgData name="刘 智博" userId="5710683f742d5bc4" providerId="LiveId" clId="{4F26125F-A650-4410-8F65-BFAF9EEC6D86}" dt="2021-11-27T11:42:40.924" v="17635"/>
          <ac:spMkLst>
            <pc:docMk/>
            <pc:sldMk cId="4067826640" sldId="292"/>
            <ac:spMk id="21" creationId="{94F05E47-BE2D-41AD-865F-DC3FBDB16372}"/>
          </ac:spMkLst>
        </pc:spChg>
        <pc:spChg chg="add del mod">
          <ac:chgData name="刘 智博" userId="5710683f742d5bc4" providerId="LiveId" clId="{4F26125F-A650-4410-8F65-BFAF9EEC6D86}" dt="2021-11-23T14:06:23.349" v="1969" actId="21"/>
          <ac:spMkLst>
            <pc:docMk/>
            <pc:sldMk cId="4067826640" sldId="292"/>
            <ac:spMk id="23" creationId="{542451CF-9C30-4C25-8CC3-8AE169EE191D}"/>
          </ac:spMkLst>
        </pc:spChg>
        <pc:spChg chg="del">
          <ac:chgData name="刘 智博" userId="5710683f742d5bc4" providerId="LiveId" clId="{4F26125F-A650-4410-8F65-BFAF9EEC6D86}" dt="2021-11-24T14:35:12.087" v="5727"/>
          <ac:spMkLst>
            <pc:docMk/>
            <pc:sldMk cId="4067826640" sldId="292"/>
            <ac:spMk id="24" creationId="{8E67A704-14C4-491C-A07C-0AB998E933FD}"/>
          </ac:spMkLst>
        </pc:spChg>
        <pc:picChg chg="add mod">
          <ac:chgData name="刘 智博" userId="5710683f742d5bc4" providerId="LiveId" clId="{4F26125F-A650-4410-8F65-BFAF9EEC6D86}" dt="2021-11-23T14:08:28.241" v="2045" actId="1035"/>
          <ac:picMkLst>
            <pc:docMk/>
            <pc:sldMk cId="4067826640" sldId="292"/>
            <ac:picMk id="9" creationId="{839662E7-3D0F-4371-90F7-217AF92643E9}"/>
          </ac:picMkLst>
        </pc:picChg>
        <pc:picChg chg="add mod">
          <ac:chgData name="刘 智博" userId="5710683f742d5bc4" providerId="LiveId" clId="{4F26125F-A650-4410-8F65-BFAF9EEC6D86}" dt="2021-11-23T14:08:28.241" v="2045" actId="1035"/>
          <ac:picMkLst>
            <pc:docMk/>
            <pc:sldMk cId="4067826640" sldId="292"/>
            <ac:picMk id="10" creationId="{3EAA48ED-8A7B-4E13-B532-FE3529436EE6}"/>
          </ac:picMkLst>
        </pc:picChg>
        <pc:picChg chg="add mod">
          <ac:chgData name="刘 智博" userId="5710683f742d5bc4" providerId="LiveId" clId="{4F26125F-A650-4410-8F65-BFAF9EEC6D86}" dt="2021-11-23T14:08:28.241" v="2045" actId="1035"/>
          <ac:picMkLst>
            <pc:docMk/>
            <pc:sldMk cId="4067826640" sldId="292"/>
            <ac:picMk id="11" creationId="{04B37A9E-6635-4B94-8CF9-55D30B77CB91}"/>
          </ac:picMkLst>
        </pc:picChg>
        <pc:picChg chg="add mod">
          <ac:chgData name="刘 智博" userId="5710683f742d5bc4" providerId="LiveId" clId="{4F26125F-A650-4410-8F65-BFAF9EEC6D86}" dt="2021-11-23T14:08:28.241" v="2045" actId="1035"/>
          <ac:picMkLst>
            <pc:docMk/>
            <pc:sldMk cId="4067826640" sldId="292"/>
            <ac:picMk id="16" creationId="{F8A32C5B-90F8-4204-9E98-DB48ACC919C3}"/>
          </ac:picMkLst>
        </pc:picChg>
      </pc:sldChg>
      <pc:sldChg chg="addSp delSp modSp mod modNotesTx">
        <pc:chgData name="刘 智博" userId="5710683f742d5bc4" providerId="LiveId" clId="{4F26125F-A650-4410-8F65-BFAF9EEC6D86}" dt="2021-12-01T05:19:41.435" v="20280"/>
        <pc:sldMkLst>
          <pc:docMk/>
          <pc:sldMk cId="535151215" sldId="293"/>
        </pc:sldMkLst>
        <pc:spChg chg="mod">
          <ac:chgData name="刘 智博" userId="5710683f742d5bc4" providerId="LiveId" clId="{4F26125F-A650-4410-8F65-BFAF9EEC6D86}" dt="2021-11-24T10:54:50.513" v="4498" actId="404"/>
          <ac:spMkLst>
            <pc:docMk/>
            <pc:sldMk cId="535151215" sldId="293"/>
            <ac:spMk id="2" creationId="{E328EC44-348F-45BA-B2A6-A52769CDC3D5}"/>
          </ac:spMkLst>
        </pc:spChg>
        <pc:spChg chg="mod">
          <ac:chgData name="刘 智博" userId="5710683f742d5bc4" providerId="LiveId" clId="{4F26125F-A650-4410-8F65-BFAF9EEC6D86}" dt="2021-11-27T14:27:05.410" v="17681" actId="20577"/>
          <ac:spMkLst>
            <pc:docMk/>
            <pc:sldMk cId="535151215" sldId="293"/>
            <ac:spMk id="3" creationId="{7B5C0E31-6F62-4F01-A473-0CF782A0CE19}"/>
          </ac:spMkLst>
        </pc:spChg>
        <pc:spChg chg="del">
          <ac:chgData name="刘 智博" userId="5710683f742d5bc4" providerId="LiveId" clId="{4F26125F-A650-4410-8F65-BFAF9EEC6D86}" dt="2021-11-24T14:35:12.087" v="5727"/>
          <ac:spMkLst>
            <pc:docMk/>
            <pc:sldMk cId="535151215" sldId="293"/>
            <ac:spMk id="8" creationId="{BE582BAB-05D5-4407-9447-EEDAA2AE6577}"/>
          </ac:spMkLst>
        </pc:spChg>
        <pc:picChg chg="add mod">
          <ac:chgData name="刘 智博" userId="5710683f742d5bc4" providerId="LiveId" clId="{4F26125F-A650-4410-8F65-BFAF9EEC6D86}" dt="2021-11-25T12:13:33.858" v="11373" actId="1036"/>
          <ac:picMkLst>
            <pc:docMk/>
            <pc:sldMk cId="535151215" sldId="293"/>
            <ac:picMk id="6" creationId="{6F911EB4-E28C-4AF8-A4EF-4E715619033B}"/>
          </ac:picMkLst>
        </pc:picChg>
        <pc:cxnChg chg="add mod">
          <ac:chgData name="刘 智博" userId="5710683f742d5bc4" providerId="LiveId" clId="{4F26125F-A650-4410-8F65-BFAF9EEC6D86}" dt="2021-11-25T12:13:33.858" v="11373" actId="1036"/>
          <ac:cxnSpMkLst>
            <pc:docMk/>
            <pc:sldMk cId="535151215" sldId="293"/>
            <ac:cxnSpMk id="7" creationId="{99D61856-282D-46E7-B9CB-CA4AFE6550B5}"/>
          </ac:cxnSpMkLst>
        </pc:cxnChg>
      </pc:sldChg>
      <pc:sldChg chg="del">
        <pc:chgData name="刘 智博" userId="5710683f742d5bc4" providerId="LiveId" clId="{4F26125F-A650-4410-8F65-BFAF9EEC6D86}" dt="2021-11-23T14:06:53.942" v="2015" actId="2696"/>
        <pc:sldMkLst>
          <pc:docMk/>
          <pc:sldMk cId="1147343634" sldId="293"/>
        </pc:sldMkLst>
      </pc:sldChg>
      <pc:sldChg chg="addSp delSp modSp del mod">
        <pc:chgData name="刘 智博" userId="5710683f742d5bc4" providerId="LiveId" clId="{4F26125F-A650-4410-8F65-BFAF9EEC6D86}" dt="2021-11-23T14:20:02.055" v="2175" actId="2696"/>
        <pc:sldMkLst>
          <pc:docMk/>
          <pc:sldMk cId="2050080583" sldId="293"/>
        </pc:sldMkLst>
        <pc:spChg chg="del">
          <ac:chgData name="刘 智博" userId="5710683f742d5bc4" providerId="LiveId" clId="{4F26125F-A650-4410-8F65-BFAF9EEC6D86}" dt="2021-11-23T14:07:16.464" v="2016" actId="21"/>
          <ac:spMkLst>
            <pc:docMk/>
            <pc:sldMk cId="2050080583" sldId="293"/>
            <ac:spMk id="5" creationId="{201BD09A-A1F6-492C-B539-F3B443C452BB}"/>
          </ac:spMkLst>
        </pc:spChg>
        <pc:spChg chg="del">
          <ac:chgData name="刘 智博" userId="5710683f742d5bc4" providerId="LiveId" clId="{4F26125F-A650-4410-8F65-BFAF9EEC6D86}" dt="2021-11-23T14:07:16.464" v="2016" actId="21"/>
          <ac:spMkLst>
            <pc:docMk/>
            <pc:sldMk cId="2050080583" sldId="293"/>
            <ac:spMk id="6" creationId="{41686B19-7777-4E5C-BB25-37E511BE4DA6}"/>
          </ac:spMkLst>
        </pc:spChg>
        <pc:spChg chg="del">
          <ac:chgData name="刘 智博" userId="5710683f742d5bc4" providerId="LiveId" clId="{4F26125F-A650-4410-8F65-BFAF9EEC6D86}" dt="2021-11-23T14:07:16.464" v="2016" actId="21"/>
          <ac:spMkLst>
            <pc:docMk/>
            <pc:sldMk cId="2050080583" sldId="293"/>
            <ac:spMk id="7" creationId="{8002BB9D-C444-4571-A957-70AE0462C0DE}"/>
          </ac:spMkLst>
        </pc:spChg>
        <pc:spChg chg="del">
          <ac:chgData name="刘 智博" userId="5710683f742d5bc4" providerId="LiveId" clId="{4F26125F-A650-4410-8F65-BFAF9EEC6D86}" dt="2021-11-23T14:07:16.464" v="2016" actId="21"/>
          <ac:spMkLst>
            <pc:docMk/>
            <pc:sldMk cId="2050080583" sldId="293"/>
            <ac:spMk id="8" creationId="{D07F4BC7-C1C9-4A7F-B253-C2853D0D47A2}"/>
          </ac:spMkLst>
        </pc:spChg>
        <pc:spChg chg="del">
          <ac:chgData name="刘 智博" userId="5710683f742d5bc4" providerId="LiveId" clId="{4F26125F-A650-4410-8F65-BFAF9EEC6D86}" dt="2021-11-23T14:07:16.464" v="2016" actId="21"/>
          <ac:spMkLst>
            <pc:docMk/>
            <pc:sldMk cId="2050080583" sldId="293"/>
            <ac:spMk id="12" creationId="{CE393CA2-013A-47BE-9B14-2A033B7EB6F1}"/>
          </ac:spMkLst>
        </pc:spChg>
        <pc:spChg chg="del">
          <ac:chgData name="刘 智博" userId="5710683f742d5bc4" providerId="LiveId" clId="{4F26125F-A650-4410-8F65-BFAF9EEC6D86}" dt="2021-11-23T14:07:16.464" v="2016" actId="21"/>
          <ac:spMkLst>
            <pc:docMk/>
            <pc:sldMk cId="2050080583" sldId="293"/>
            <ac:spMk id="13" creationId="{8664B562-A7C4-4F1A-90DC-06798ECB2647}"/>
          </ac:spMkLst>
        </pc:spChg>
        <pc:spChg chg="del">
          <ac:chgData name="刘 智博" userId="5710683f742d5bc4" providerId="LiveId" clId="{4F26125F-A650-4410-8F65-BFAF9EEC6D86}" dt="2021-11-23T14:07:16.464" v="2016" actId="21"/>
          <ac:spMkLst>
            <pc:docMk/>
            <pc:sldMk cId="2050080583" sldId="293"/>
            <ac:spMk id="14" creationId="{09E3D077-0C7F-4A78-8BC4-086E7752BCB2}"/>
          </ac:spMkLst>
        </pc:spChg>
        <pc:spChg chg="del">
          <ac:chgData name="刘 智博" userId="5710683f742d5bc4" providerId="LiveId" clId="{4F26125F-A650-4410-8F65-BFAF9EEC6D86}" dt="2021-11-23T14:07:16.464" v="2016" actId="21"/>
          <ac:spMkLst>
            <pc:docMk/>
            <pc:sldMk cId="2050080583" sldId="293"/>
            <ac:spMk id="15" creationId="{C654C4A4-AE45-4FE4-86A9-8A8C11A9F74F}"/>
          </ac:spMkLst>
        </pc:spChg>
        <pc:spChg chg="del">
          <ac:chgData name="刘 智博" userId="5710683f742d5bc4" providerId="LiveId" clId="{4F26125F-A650-4410-8F65-BFAF9EEC6D86}" dt="2021-11-23T14:07:16.464" v="2016" actId="21"/>
          <ac:spMkLst>
            <pc:docMk/>
            <pc:sldMk cId="2050080583" sldId="293"/>
            <ac:spMk id="17" creationId="{0DAFD2F3-4F3A-4DCD-A4B0-F61A1F286F27}"/>
          </ac:spMkLst>
        </pc:spChg>
        <pc:spChg chg="del">
          <ac:chgData name="刘 智博" userId="5710683f742d5bc4" providerId="LiveId" clId="{4F26125F-A650-4410-8F65-BFAF9EEC6D86}" dt="2021-11-23T14:07:16.464" v="2016" actId="21"/>
          <ac:spMkLst>
            <pc:docMk/>
            <pc:sldMk cId="2050080583" sldId="293"/>
            <ac:spMk id="18" creationId="{A35CE2E7-C56D-459F-949B-9DF70914FD1E}"/>
          </ac:spMkLst>
        </pc:spChg>
        <pc:spChg chg="del">
          <ac:chgData name="刘 智博" userId="5710683f742d5bc4" providerId="LiveId" clId="{4F26125F-A650-4410-8F65-BFAF9EEC6D86}" dt="2021-11-23T14:07:16.464" v="2016" actId="21"/>
          <ac:spMkLst>
            <pc:docMk/>
            <pc:sldMk cId="2050080583" sldId="293"/>
            <ac:spMk id="19" creationId="{75F4FA03-C91D-465F-B269-120500E04094}"/>
          </ac:spMkLst>
        </pc:spChg>
        <pc:spChg chg="del">
          <ac:chgData name="刘 智博" userId="5710683f742d5bc4" providerId="LiveId" clId="{4F26125F-A650-4410-8F65-BFAF9EEC6D86}" dt="2021-11-23T14:07:16.464" v="2016" actId="21"/>
          <ac:spMkLst>
            <pc:docMk/>
            <pc:sldMk cId="2050080583" sldId="293"/>
            <ac:spMk id="20" creationId="{DFFF3DA8-1483-482D-A751-2D3D0ACA4933}"/>
          </ac:spMkLst>
        </pc:spChg>
        <pc:spChg chg="mod">
          <ac:chgData name="刘 智博" userId="5710683f742d5bc4" providerId="LiveId" clId="{4F26125F-A650-4410-8F65-BFAF9EEC6D86}" dt="2021-11-23T14:08:19.954" v="2032" actId="27636"/>
          <ac:spMkLst>
            <pc:docMk/>
            <pc:sldMk cId="2050080583" sldId="293"/>
            <ac:spMk id="21" creationId="{94F05E47-BE2D-41AD-865F-DC3FBDB16372}"/>
          </ac:spMkLst>
        </pc:spChg>
        <pc:picChg chg="del">
          <ac:chgData name="刘 智博" userId="5710683f742d5bc4" providerId="LiveId" clId="{4F26125F-A650-4410-8F65-BFAF9EEC6D86}" dt="2021-11-23T14:07:16.464" v="2016" actId="21"/>
          <ac:picMkLst>
            <pc:docMk/>
            <pc:sldMk cId="2050080583" sldId="293"/>
            <ac:picMk id="9" creationId="{839662E7-3D0F-4371-90F7-217AF92643E9}"/>
          </ac:picMkLst>
        </pc:picChg>
        <pc:picChg chg="del">
          <ac:chgData name="刘 智博" userId="5710683f742d5bc4" providerId="LiveId" clId="{4F26125F-A650-4410-8F65-BFAF9EEC6D86}" dt="2021-11-23T14:07:16.464" v="2016" actId="21"/>
          <ac:picMkLst>
            <pc:docMk/>
            <pc:sldMk cId="2050080583" sldId="293"/>
            <ac:picMk id="10" creationId="{3EAA48ED-8A7B-4E13-B532-FE3529436EE6}"/>
          </ac:picMkLst>
        </pc:picChg>
        <pc:picChg chg="del">
          <ac:chgData name="刘 智博" userId="5710683f742d5bc4" providerId="LiveId" clId="{4F26125F-A650-4410-8F65-BFAF9EEC6D86}" dt="2021-11-23T14:07:16.464" v="2016" actId="21"/>
          <ac:picMkLst>
            <pc:docMk/>
            <pc:sldMk cId="2050080583" sldId="293"/>
            <ac:picMk id="11" creationId="{04B37A9E-6635-4B94-8CF9-55D30B77CB91}"/>
          </ac:picMkLst>
        </pc:picChg>
        <pc:picChg chg="del">
          <ac:chgData name="刘 智博" userId="5710683f742d5bc4" providerId="LiveId" clId="{4F26125F-A650-4410-8F65-BFAF9EEC6D86}" dt="2021-11-23T14:07:16.464" v="2016" actId="21"/>
          <ac:picMkLst>
            <pc:docMk/>
            <pc:sldMk cId="2050080583" sldId="293"/>
            <ac:picMk id="16" creationId="{F8A32C5B-90F8-4204-9E98-DB48ACC919C3}"/>
          </ac:picMkLst>
        </pc:picChg>
        <pc:picChg chg="add mod">
          <ac:chgData name="刘 智博" userId="5710683f742d5bc4" providerId="LiveId" clId="{4F26125F-A650-4410-8F65-BFAF9EEC6D86}" dt="2021-11-23T14:07:46.363" v="2022" actId="1076"/>
          <ac:picMkLst>
            <pc:docMk/>
            <pc:sldMk cId="2050080583" sldId="293"/>
            <ac:picMk id="22" creationId="{29714D8E-F3CF-438D-BFD4-4C42627C3F3B}"/>
          </ac:picMkLst>
        </pc:picChg>
        <pc:picChg chg="add mod">
          <ac:chgData name="刘 智博" userId="5710683f742d5bc4" providerId="LiveId" clId="{4F26125F-A650-4410-8F65-BFAF9EEC6D86}" dt="2021-11-23T14:07:43.401" v="2021" actId="14100"/>
          <ac:picMkLst>
            <pc:docMk/>
            <pc:sldMk cId="2050080583" sldId="293"/>
            <ac:picMk id="23" creationId="{D2522D53-EE61-47E7-B878-56BF9764B4A2}"/>
          </ac:picMkLst>
        </pc:picChg>
      </pc:sldChg>
      <pc:sldChg chg="addSp delSp modSp add mod modAnim modNotesTx">
        <pc:chgData name="刘 智博" userId="5710683f742d5bc4" providerId="LiveId" clId="{4F26125F-A650-4410-8F65-BFAF9EEC6D86}" dt="2021-12-01T07:15:19.755" v="20420"/>
        <pc:sldMkLst>
          <pc:docMk/>
          <pc:sldMk cId="3857890744" sldId="294"/>
        </pc:sldMkLst>
        <pc:spChg chg="mod">
          <ac:chgData name="刘 智博" userId="5710683f742d5bc4" providerId="LiveId" clId="{4F26125F-A650-4410-8F65-BFAF9EEC6D86}" dt="2021-11-23T14:42:43.580" v="2299" actId="20577"/>
          <ac:spMkLst>
            <pc:docMk/>
            <pc:sldMk cId="3857890744" sldId="294"/>
            <ac:spMk id="2" creationId="{E328EC44-348F-45BA-B2A6-A52769CDC3D5}"/>
          </ac:spMkLst>
        </pc:spChg>
        <pc:spChg chg="mod">
          <ac:chgData name="刘 智博" userId="5710683f742d5bc4" providerId="LiveId" clId="{4F26125F-A650-4410-8F65-BFAF9EEC6D86}" dt="2021-11-27T12:26:58.990" v="17668" actId="20577"/>
          <ac:spMkLst>
            <pc:docMk/>
            <pc:sldMk cId="3857890744" sldId="294"/>
            <ac:spMk id="3" creationId="{7B5C0E31-6F62-4F01-A473-0CF782A0CE19}"/>
          </ac:spMkLst>
        </pc:spChg>
        <pc:spChg chg="add mod">
          <ac:chgData name="刘 智博" userId="5710683f742d5bc4" providerId="LiveId" clId="{4F26125F-A650-4410-8F65-BFAF9EEC6D86}" dt="2021-11-23T14:43:27.767" v="2333" actId="1076"/>
          <ac:spMkLst>
            <pc:docMk/>
            <pc:sldMk cId="3857890744" sldId="294"/>
            <ac:spMk id="7" creationId="{B93E10E1-9CA8-4CFF-A5F6-789DFF6EA1BF}"/>
          </ac:spMkLst>
        </pc:spChg>
        <pc:spChg chg="add mod">
          <ac:chgData name="刘 智博" userId="5710683f742d5bc4" providerId="LiveId" clId="{4F26125F-A650-4410-8F65-BFAF9EEC6D86}" dt="2021-11-23T14:43:27.767" v="2333" actId="1076"/>
          <ac:spMkLst>
            <pc:docMk/>
            <pc:sldMk cId="3857890744" sldId="294"/>
            <ac:spMk id="8" creationId="{D34118AF-1417-4183-B3D9-DE703E3656DB}"/>
          </ac:spMkLst>
        </pc:spChg>
        <pc:spChg chg="add mod">
          <ac:chgData name="刘 智博" userId="5710683f742d5bc4" providerId="LiveId" clId="{4F26125F-A650-4410-8F65-BFAF9EEC6D86}" dt="2021-11-23T14:43:27.767" v="2333" actId="1076"/>
          <ac:spMkLst>
            <pc:docMk/>
            <pc:sldMk cId="3857890744" sldId="294"/>
            <ac:spMk id="10" creationId="{B01ED457-F6E9-48BA-8E80-4635B20B3517}"/>
          </ac:spMkLst>
        </pc:spChg>
        <pc:spChg chg="add mod">
          <ac:chgData name="刘 智博" userId="5710683f742d5bc4" providerId="LiveId" clId="{4F26125F-A650-4410-8F65-BFAF9EEC6D86}" dt="2021-11-23T14:43:27.767" v="2333" actId="1076"/>
          <ac:spMkLst>
            <pc:docMk/>
            <pc:sldMk cId="3857890744" sldId="294"/>
            <ac:spMk id="12" creationId="{54979605-E3CA-45DB-8740-9F4E2C7BB209}"/>
          </ac:spMkLst>
        </pc:spChg>
        <pc:spChg chg="add mod">
          <ac:chgData name="刘 智博" userId="5710683f742d5bc4" providerId="LiveId" clId="{4F26125F-A650-4410-8F65-BFAF9EEC6D86}" dt="2021-11-23T14:43:27.767" v="2333" actId="1076"/>
          <ac:spMkLst>
            <pc:docMk/>
            <pc:sldMk cId="3857890744" sldId="294"/>
            <ac:spMk id="13" creationId="{E1CFA0FA-2DC5-4A90-8565-DF70A990F10A}"/>
          </ac:spMkLst>
        </pc:spChg>
        <pc:spChg chg="add mod">
          <ac:chgData name="刘 智博" userId="5710683f742d5bc4" providerId="LiveId" clId="{4F26125F-A650-4410-8F65-BFAF9EEC6D86}" dt="2021-11-23T14:46:55.146" v="2352" actId="1076"/>
          <ac:spMkLst>
            <pc:docMk/>
            <pc:sldMk cId="3857890744" sldId="294"/>
            <ac:spMk id="14" creationId="{B3871F10-B704-4914-8010-CA09E53EDEFA}"/>
          </ac:spMkLst>
        </pc:spChg>
        <pc:spChg chg="add mod">
          <ac:chgData name="刘 智博" userId="5710683f742d5bc4" providerId="LiveId" clId="{4F26125F-A650-4410-8F65-BFAF9EEC6D86}" dt="2021-11-23T14:43:58.745" v="2335" actId="1076"/>
          <ac:spMkLst>
            <pc:docMk/>
            <pc:sldMk cId="3857890744" sldId="294"/>
            <ac:spMk id="16" creationId="{33384541-727F-47C6-8DD5-CCA7B0C2D7FC}"/>
          </ac:spMkLst>
        </pc:spChg>
        <pc:spChg chg="add mod">
          <ac:chgData name="刘 智博" userId="5710683f742d5bc4" providerId="LiveId" clId="{4F26125F-A650-4410-8F65-BFAF9EEC6D86}" dt="2021-11-23T14:46:58.332" v="2353" actId="207"/>
          <ac:spMkLst>
            <pc:docMk/>
            <pc:sldMk cId="3857890744" sldId="294"/>
            <ac:spMk id="17" creationId="{2732E6F0-F2D6-46BD-8FAB-D098EB563B8C}"/>
          </ac:spMkLst>
        </pc:spChg>
        <pc:spChg chg="add mod">
          <ac:chgData name="刘 智博" userId="5710683f742d5bc4" providerId="LiveId" clId="{4F26125F-A650-4410-8F65-BFAF9EEC6D86}" dt="2021-11-23T14:43:58.745" v="2335" actId="1076"/>
          <ac:spMkLst>
            <pc:docMk/>
            <pc:sldMk cId="3857890744" sldId="294"/>
            <ac:spMk id="19" creationId="{5A82EA4C-F150-4627-B6E0-D2B55401F773}"/>
          </ac:spMkLst>
        </pc:spChg>
        <pc:spChg chg="add mod">
          <ac:chgData name="刘 智博" userId="5710683f742d5bc4" providerId="LiveId" clId="{4F26125F-A650-4410-8F65-BFAF9EEC6D86}" dt="2021-11-23T14:43:58.745" v="2335" actId="1076"/>
          <ac:spMkLst>
            <pc:docMk/>
            <pc:sldMk cId="3857890744" sldId="294"/>
            <ac:spMk id="21" creationId="{43E91D9A-70A2-41BB-895B-94EA7A13D723}"/>
          </ac:spMkLst>
        </pc:spChg>
        <pc:spChg chg="add mod">
          <ac:chgData name="刘 智博" userId="5710683f742d5bc4" providerId="LiveId" clId="{4F26125F-A650-4410-8F65-BFAF9EEC6D86}" dt="2021-11-23T14:46:15.787" v="2351" actId="20577"/>
          <ac:spMkLst>
            <pc:docMk/>
            <pc:sldMk cId="3857890744" sldId="294"/>
            <ac:spMk id="22" creationId="{3A0CF831-F33C-4664-837B-5C47A9FF3584}"/>
          </ac:spMkLst>
        </pc:spChg>
        <pc:spChg chg="add mod">
          <ac:chgData name="刘 智博" userId="5710683f742d5bc4" providerId="LiveId" clId="{4F26125F-A650-4410-8F65-BFAF9EEC6D86}" dt="2021-11-23T14:46:10.854" v="2349" actId="20577"/>
          <ac:spMkLst>
            <pc:docMk/>
            <pc:sldMk cId="3857890744" sldId="294"/>
            <ac:spMk id="24" creationId="{C057E15D-469A-42F0-9323-E3DBE2552D7F}"/>
          </ac:spMkLst>
        </pc:spChg>
        <pc:spChg chg="del">
          <ac:chgData name="刘 智博" userId="5710683f742d5bc4" providerId="LiveId" clId="{4F26125F-A650-4410-8F65-BFAF9EEC6D86}" dt="2021-11-24T14:35:12.087" v="5727"/>
          <ac:spMkLst>
            <pc:docMk/>
            <pc:sldMk cId="3857890744" sldId="294"/>
            <ac:spMk id="30" creationId="{1AAD3152-DA16-4458-90B2-C7F24AEEA391}"/>
          </ac:spMkLst>
        </pc:spChg>
        <pc:spChg chg="add mod">
          <ac:chgData name="刘 智博" userId="5710683f742d5bc4" providerId="LiveId" clId="{4F26125F-A650-4410-8F65-BFAF9EEC6D86}" dt="2021-11-27T12:26:11.485" v="17653" actId="14100"/>
          <ac:spMkLst>
            <pc:docMk/>
            <pc:sldMk cId="3857890744" sldId="294"/>
            <ac:spMk id="31" creationId="{60B52BFB-0220-48DA-BBFD-80AC23D7E318}"/>
          </ac:spMkLst>
        </pc:spChg>
        <pc:spChg chg="add mod">
          <ac:chgData name="刘 智博" userId="5710683f742d5bc4" providerId="LiveId" clId="{4F26125F-A650-4410-8F65-BFAF9EEC6D86}" dt="2021-11-30T07:24:19.780" v="19042" actId="1038"/>
          <ac:spMkLst>
            <pc:docMk/>
            <pc:sldMk cId="3857890744" sldId="294"/>
            <ac:spMk id="32" creationId="{820122AD-7556-4013-9A06-4A10AACF5219}"/>
          </ac:spMkLst>
        </pc:spChg>
        <pc:picChg chg="del">
          <ac:chgData name="刘 智博" userId="5710683f742d5bc4" providerId="LiveId" clId="{4F26125F-A650-4410-8F65-BFAF9EEC6D86}" dt="2021-11-23T14:43:19.018" v="2332" actId="21"/>
          <ac:picMkLst>
            <pc:docMk/>
            <pc:sldMk cId="3857890744" sldId="294"/>
            <ac:picMk id="6" creationId="{29BBAEE8-446E-427E-8757-CD39FF398A75}"/>
          </ac:picMkLst>
        </pc:picChg>
        <pc:picChg chg="add mod">
          <ac:chgData name="刘 智博" userId="5710683f742d5bc4" providerId="LiveId" clId="{4F26125F-A650-4410-8F65-BFAF9EEC6D86}" dt="2021-11-23T14:43:58.745" v="2335" actId="1076"/>
          <ac:picMkLst>
            <pc:docMk/>
            <pc:sldMk cId="3857890744" sldId="294"/>
            <ac:picMk id="15" creationId="{CC2986E5-6246-4538-871B-239D7D9D68F4}"/>
          </ac:picMkLst>
        </pc:picChg>
        <pc:picChg chg="add mod">
          <ac:chgData name="刘 智博" userId="5710683f742d5bc4" providerId="LiveId" clId="{4F26125F-A650-4410-8F65-BFAF9EEC6D86}" dt="2021-11-23T14:43:58.745" v="2335" actId="1076"/>
          <ac:picMkLst>
            <pc:docMk/>
            <pc:sldMk cId="3857890744" sldId="294"/>
            <ac:picMk id="18" creationId="{17C9FA9C-C38A-4FD7-8C5C-A981285B8068}"/>
          </ac:picMkLst>
        </pc:picChg>
        <pc:picChg chg="add mod">
          <ac:chgData name="刘 智博" userId="5710683f742d5bc4" providerId="LiveId" clId="{4F26125F-A650-4410-8F65-BFAF9EEC6D86}" dt="2021-11-23T14:43:58.745" v="2335" actId="1076"/>
          <ac:picMkLst>
            <pc:docMk/>
            <pc:sldMk cId="3857890744" sldId="294"/>
            <ac:picMk id="20" creationId="{ED8E36C0-2EE5-4712-A743-4ABF24CCD29A}"/>
          </ac:picMkLst>
        </pc:picChg>
        <pc:picChg chg="add mod">
          <ac:chgData name="刘 智博" userId="5710683f742d5bc4" providerId="LiveId" clId="{4F26125F-A650-4410-8F65-BFAF9EEC6D86}" dt="2021-11-23T14:43:58.745" v="2335" actId="1076"/>
          <ac:picMkLst>
            <pc:docMk/>
            <pc:sldMk cId="3857890744" sldId="294"/>
            <ac:picMk id="23" creationId="{D108A6CB-5785-4ADE-9047-B3AA196CC8AE}"/>
          </ac:picMkLst>
        </pc:picChg>
        <pc:cxnChg chg="add mod">
          <ac:chgData name="刘 智博" userId="5710683f742d5bc4" providerId="LiveId" clId="{4F26125F-A650-4410-8F65-BFAF9EEC6D86}" dt="2021-11-23T14:43:27.767" v="2333" actId="1076"/>
          <ac:cxnSpMkLst>
            <pc:docMk/>
            <pc:sldMk cId="3857890744" sldId="294"/>
            <ac:cxnSpMk id="9" creationId="{D8AD1AAA-E409-4226-B76A-A4EE8C2E5B97}"/>
          </ac:cxnSpMkLst>
        </pc:cxnChg>
        <pc:cxnChg chg="add mod">
          <ac:chgData name="刘 智博" userId="5710683f742d5bc4" providerId="LiveId" clId="{4F26125F-A650-4410-8F65-BFAF9EEC6D86}" dt="2021-11-23T14:43:27.767" v="2333" actId="1076"/>
          <ac:cxnSpMkLst>
            <pc:docMk/>
            <pc:sldMk cId="3857890744" sldId="294"/>
            <ac:cxnSpMk id="11" creationId="{C41315A7-306B-4EAF-AEFD-32C291E485A8}"/>
          </ac:cxnSpMkLst>
        </pc:cxnChg>
        <pc:cxnChg chg="add mod">
          <ac:chgData name="刘 智博" userId="5710683f742d5bc4" providerId="LiveId" clId="{4F26125F-A650-4410-8F65-BFAF9EEC6D86}" dt="2021-11-23T15:14:38.075" v="2368" actId="14100"/>
          <ac:cxnSpMkLst>
            <pc:docMk/>
            <pc:sldMk cId="3857890744" sldId="294"/>
            <ac:cxnSpMk id="25" creationId="{D322A0A7-ACCA-4CE0-B84D-93D9D080404D}"/>
          </ac:cxnSpMkLst>
        </pc:cxnChg>
        <pc:cxnChg chg="add mod">
          <ac:chgData name="刘 智博" userId="5710683f742d5bc4" providerId="LiveId" clId="{4F26125F-A650-4410-8F65-BFAF9EEC6D86}" dt="2021-11-23T15:14:52.878" v="2372" actId="14100"/>
          <ac:cxnSpMkLst>
            <pc:docMk/>
            <pc:sldMk cId="3857890744" sldId="294"/>
            <ac:cxnSpMk id="27" creationId="{1D152503-F3BD-4255-B6E1-32C4F396C918}"/>
          </ac:cxnSpMkLst>
        </pc:cxnChg>
      </pc:sldChg>
      <pc:sldChg chg="addSp delSp modSp mod ord modAnim modNotesTx">
        <pc:chgData name="刘 智博" userId="5710683f742d5bc4" providerId="LiveId" clId="{4F26125F-A650-4410-8F65-BFAF9EEC6D86}" dt="2021-12-01T07:15:08.600" v="20419"/>
        <pc:sldMkLst>
          <pc:docMk/>
          <pc:sldMk cId="2908534790" sldId="295"/>
        </pc:sldMkLst>
        <pc:spChg chg="mod">
          <ac:chgData name="刘 智博" userId="5710683f742d5bc4" providerId="LiveId" clId="{4F26125F-A650-4410-8F65-BFAF9EEC6D86}" dt="2021-11-24T08:07:57.376" v="3186" actId="404"/>
          <ac:spMkLst>
            <pc:docMk/>
            <pc:sldMk cId="2908534790" sldId="295"/>
            <ac:spMk id="2" creationId="{E328EC44-348F-45BA-B2A6-A52769CDC3D5}"/>
          </ac:spMkLst>
        </pc:spChg>
        <pc:spChg chg="mod">
          <ac:chgData name="刘 智博" userId="5710683f742d5bc4" providerId="LiveId" clId="{4F26125F-A650-4410-8F65-BFAF9EEC6D86}" dt="2021-11-24T10:51:13.229" v="4460" actId="20577"/>
          <ac:spMkLst>
            <pc:docMk/>
            <pc:sldMk cId="2908534790" sldId="295"/>
            <ac:spMk id="3" creationId="{7B5C0E31-6F62-4F01-A473-0CF782A0CE19}"/>
          </ac:spMkLst>
        </pc:spChg>
        <pc:spChg chg="mod">
          <ac:chgData name="刘 智博" userId="5710683f742d5bc4" providerId="LiveId" clId="{4F26125F-A650-4410-8F65-BFAF9EEC6D86}" dt="2021-11-24T08:47:45.106" v="3570" actId="1076"/>
          <ac:spMkLst>
            <pc:docMk/>
            <pc:sldMk cId="2908534790" sldId="295"/>
            <ac:spMk id="4" creationId="{03AF31A7-38AE-4964-A383-813ECC39F729}"/>
          </ac:spMkLst>
        </pc:spChg>
        <pc:spChg chg="add mod">
          <ac:chgData name="刘 智博" userId="5710683f742d5bc4" providerId="LiveId" clId="{4F26125F-A650-4410-8F65-BFAF9EEC6D86}" dt="2021-11-24T08:47:56.577" v="3571" actId="1076"/>
          <ac:spMkLst>
            <pc:docMk/>
            <pc:sldMk cId="2908534790" sldId="295"/>
            <ac:spMk id="5" creationId="{50B45EBA-2701-48E8-B2E7-D5A98D0FD1A7}"/>
          </ac:spMkLst>
        </pc:spChg>
        <pc:spChg chg="add mod">
          <ac:chgData name="刘 智博" userId="5710683f742d5bc4" providerId="LiveId" clId="{4F26125F-A650-4410-8F65-BFAF9EEC6D86}" dt="2021-11-24T08:47:56.577" v="3571" actId="1076"/>
          <ac:spMkLst>
            <pc:docMk/>
            <pc:sldMk cId="2908534790" sldId="295"/>
            <ac:spMk id="6" creationId="{DD9949A5-656A-4C9B-A172-485F500A9275}"/>
          </ac:spMkLst>
        </pc:spChg>
        <pc:spChg chg="add mod">
          <ac:chgData name="刘 智博" userId="5710683f742d5bc4" providerId="LiveId" clId="{4F26125F-A650-4410-8F65-BFAF9EEC6D86}" dt="2021-11-24T08:47:56.577" v="3571" actId="1076"/>
          <ac:spMkLst>
            <pc:docMk/>
            <pc:sldMk cId="2908534790" sldId="295"/>
            <ac:spMk id="7" creationId="{50B45EBA-2701-48E8-B2E7-D5A98D0FD1A7}"/>
          </ac:spMkLst>
        </pc:spChg>
        <pc:spChg chg="add mod">
          <ac:chgData name="刘 智博" userId="5710683f742d5bc4" providerId="LiveId" clId="{4F26125F-A650-4410-8F65-BFAF9EEC6D86}" dt="2021-11-24T08:47:56.577" v="3571" actId="1076"/>
          <ac:spMkLst>
            <pc:docMk/>
            <pc:sldMk cId="2908534790" sldId="295"/>
            <ac:spMk id="8" creationId="{FE581473-0E4E-4CF1-A1AA-1152D6C464CF}"/>
          </ac:spMkLst>
        </pc:spChg>
        <pc:spChg chg="add del mod">
          <ac:chgData name="刘 智博" userId="5710683f742d5bc4" providerId="LiveId" clId="{4F26125F-A650-4410-8F65-BFAF9EEC6D86}" dt="2021-11-24T08:46:23.315" v="3529"/>
          <ac:spMkLst>
            <pc:docMk/>
            <pc:sldMk cId="2908534790" sldId="295"/>
            <ac:spMk id="39" creationId="{642546E4-06E3-4787-8587-F6DD09216618}"/>
          </ac:spMkLst>
        </pc:spChg>
        <pc:spChg chg="add mod">
          <ac:chgData name="刘 智博" userId="5710683f742d5bc4" providerId="LiveId" clId="{4F26125F-A650-4410-8F65-BFAF9EEC6D86}" dt="2021-11-24T08:47:56.577" v="3571" actId="1076"/>
          <ac:spMkLst>
            <pc:docMk/>
            <pc:sldMk cId="2908534790" sldId="295"/>
            <ac:spMk id="40" creationId="{064EFC29-F9B6-4F72-9B4C-5CE8FB40BE98}"/>
          </ac:spMkLst>
        </pc:spChg>
        <pc:spChg chg="add mod">
          <ac:chgData name="刘 智博" userId="5710683f742d5bc4" providerId="LiveId" clId="{4F26125F-A650-4410-8F65-BFAF9EEC6D86}" dt="2021-11-24T08:47:56.577" v="3571" actId="1076"/>
          <ac:spMkLst>
            <pc:docMk/>
            <pc:sldMk cId="2908534790" sldId="295"/>
            <ac:spMk id="42" creationId="{2D8351F4-BF4C-43C2-8E56-F5037F610241}"/>
          </ac:spMkLst>
        </pc:spChg>
        <pc:spChg chg="del">
          <ac:chgData name="刘 智博" userId="5710683f742d5bc4" providerId="LiveId" clId="{4F26125F-A650-4410-8F65-BFAF9EEC6D86}" dt="2021-11-24T14:35:12.087" v="5727"/>
          <ac:spMkLst>
            <pc:docMk/>
            <pc:sldMk cId="2908534790" sldId="295"/>
            <ac:spMk id="53" creationId="{95E28FAC-8581-42EF-B4DA-DA73DF71FFEF}"/>
          </ac:spMkLst>
        </pc:spChg>
        <pc:spChg chg="add mod">
          <ac:chgData name="刘 智博" userId="5710683f742d5bc4" providerId="LiveId" clId="{4F26125F-A650-4410-8F65-BFAF9EEC6D86}" dt="2021-11-30T16:02:33.162" v="20209" actId="1036"/>
          <ac:spMkLst>
            <pc:docMk/>
            <pc:sldMk cId="2908534790" sldId="295"/>
            <ac:spMk id="54" creationId="{1B8887F2-AC44-48D1-AE60-4D5B9BE832A6}"/>
          </ac:spMkLst>
        </pc:spChg>
        <pc:cxnChg chg="add mod">
          <ac:chgData name="刘 智博" userId="5710683f742d5bc4" providerId="LiveId" clId="{4F26125F-A650-4410-8F65-BFAF9EEC6D86}" dt="2021-11-24T08:47:56.577" v="3571" actId="1076"/>
          <ac:cxnSpMkLst>
            <pc:docMk/>
            <pc:sldMk cId="2908534790" sldId="295"/>
            <ac:cxnSpMk id="10" creationId="{E963DF8D-B47B-4B7D-A43F-E5A82CBE13C5}"/>
          </ac:cxnSpMkLst>
        </pc:cxnChg>
        <pc:cxnChg chg="add mod">
          <ac:chgData name="刘 智博" userId="5710683f742d5bc4" providerId="LiveId" clId="{4F26125F-A650-4410-8F65-BFAF9EEC6D86}" dt="2021-11-24T08:47:56.577" v="3571" actId="1076"/>
          <ac:cxnSpMkLst>
            <pc:docMk/>
            <pc:sldMk cId="2908534790" sldId="295"/>
            <ac:cxnSpMk id="12" creationId="{08381A4A-D55C-42CB-B5A4-2A68DDB8A387}"/>
          </ac:cxnSpMkLst>
        </pc:cxnChg>
        <pc:cxnChg chg="add mod">
          <ac:chgData name="刘 智博" userId="5710683f742d5bc4" providerId="LiveId" clId="{4F26125F-A650-4410-8F65-BFAF9EEC6D86}" dt="2021-11-24T08:47:56.577" v="3571" actId="1076"/>
          <ac:cxnSpMkLst>
            <pc:docMk/>
            <pc:sldMk cId="2908534790" sldId="295"/>
            <ac:cxnSpMk id="13" creationId="{D999354E-7D63-4485-9F96-A4730567C656}"/>
          </ac:cxnSpMkLst>
        </pc:cxnChg>
        <pc:cxnChg chg="add mod">
          <ac:chgData name="刘 智博" userId="5710683f742d5bc4" providerId="LiveId" clId="{4F26125F-A650-4410-8F65-BFAF9EEC6D86}" dt="2021-11-24T08:47:56.577" v="3571" actId="1076"/>
          <ac:cxnSpMkLst>
            <pc:docMk/>
            <pc:sldMk cId="2908534790" sldId="295"/>
            <ac:cxnSpMk id="14" creationId="{0CA62312-CCA3-4024-BB8E-46256052716A}"/>
          </ac:cxnSpMkLst>
        </pc:cxnChg>
        <pc:cxnChg chg="add mod">
          <ac:chgData name="刘 智博" userId="5710683f742d5bc4" providerId="LiveId" clId="{4F26125F-A650-4410-8F65-BFAF9EEC6D86}" dt="2021-11-24T08:47:56.577" v="3571" actId="1076"/>
          <ac:cxnSpMkLst>
            <pc:docMk/>
            <pc:sldMk cId="2908534790" sldId="295"/>
            <ac:cxnSpMk id="22" creationId="{4558F797-A38E-44A5-A3E6-055B19876DE8}"/>
          </ac:cxnSpMkLst>
        </pc:cxnChg>
        <pc:cxnChg chg="add del mod">
          <ac:chgData name="刘 智博" userId="5710683f742d5bc4" providerId="LiveId" clId="{4F26125F-A650-4410-8F65-BFAF9EEC6D86}" dt="2021-11-24T10:53:33.117" v="4467" actId="21"/>
          <ac:cxnSpMkLst>
            <pc:docMk/>
            <pc:sldMk cId="2908534790" sldId="295"/>
            <ac:cxnSpMk id="24" creationId="{4F47B560-FFE9-4AC4-A9B1-E3D134D13140}"/>
          </ac:cxnSpMkLst>
        </pc:cxnChg>
        <pc:cxnChg chg="add del mod">
          <ac:chgData name="刘 智博" userId="5710683f742d5bc4" providerId="LiveId" clId="{4F26125F-A650-4410-8F65-BFAF9EEC6D86}" dt="2021-11-24T10:53:36.381" v="4468" actId="21"/>
          <ac:cxnSpMkLst>
            <pc:docMk/>
            <pc:sldMk cId="2908534790" sldId="295"/>
            <ac:cxnSpMk id="25" creationId="{997B3450-86AF-4FAD-8AF7-730FB663C519}"/>
          </ac:cxnSpMkLst>
        </pc:cxnChg>
        <pc:cxnChg chg="add del mod">
          <ac:chgData name="刘 智博" userId="5710683f742d5bc4" providerId="LiveId" clId="{4F26125F-A650-4410-8F65-BFAF9EEC6D86}" dt="2021-11-24T10:53:39.128" v="4469" actId="21"/>
          <ac:cxnSpMkLst>
            <pc:docMk/>
            <pc:sldMk cId="2908534790" sldId="295"/>
            <ac:cxnSpMk id="26" creationId="{44C0B423-4B32-4364-9722-C54074FC7978}"/>
          </ac:cxnSpMkLst>
        </pc:cxnChg>
        <pc:cxnChg chg="add mod">
          <ac:chgData name="刘 智博" userId="5710683f742d5bc4" providerId="LiveId" clId="{4F26125F-A650-4410-8F65-BFAF9EEC6D86}" dt="2021-11-24T10:53:42.029" v="4470" actId="1076"/>
          <ac:cxnSpMkLst>
            <pc:docMk/>
            <pc:sldMk cId="2908534790" sldId="295"/>
            <ac:cxnSpMk id="44" creationId="{7DD2AC9A-08B5-4CE6-8F6E-5BBDBE17587A}"/>
          </ac:cxnSpMkLst>
        </pc:cxnChg>
        <pc:cxnChg chg="add mod">
          <ac:chgData name="刘 智博" userId="5710683f742d5bc4" providerId="LiveId" clId="{4F26125F-A650-4410-8F65-BFAF9EEC6D86}" dt="2021-11-24T10:54:01.097" v="4478" actId="14100"/>
          <ac:cxnSpMkLst>
            <pc:docMk/>
            <pc:sldMk cId="2908534790" sldId="295"/>
            <ac:cxnSpMk id="46" creationId="{E18E3F5C-79F6-4E50-9F3C-073052092C52}"/>
          </ac:cxnSpMkLst>
        </pc:cxnChg>
        <pc:cxnChg chg="add mod">
          <ac:chgData name="刘 智博" userId="5710683f742d5bc4" providerId="LiveId" clId="{4F26125F-A650-4410-8F65-BFAF9EEC6D86}" dt="2021-11-24T10:54:04.134" v="4479" actId="14100"/>
          <ac:cxnSpMkLst>
            <pc:docMk/>
            <pc:sldMk cId="2908534790" sldId="295"/>
            <ac:cxnSpMk id="47" creationId="{4A273183-07D9-408C-B6DD-9797CC3ED5B8}"/>
          </ac:cxnSpMkLst>
        </pc:cxnChg>
      </pc:sldChg>
      <pc:sldChg chg="addSp delSp modSp mod modNotesTx">
        <pc:chgData name="刘 智博" userId="5710683f742d5bc4" providerId="LiveId" clId="{4F26125F-A650-4410-8F65-BFAF9EEC6D86}" dt="2021-12-01T05:20:10.289" v="20285"/>
        <pc:sldMkLst>
          <pc:docMk/>
          <pc:sldMk cId="1450432864" sldId="296"/>
        </pc:sldMkLst>
        <pc:spChg chg="mod">
          <ac:chgData name="刘 智博" userId="5710683f742d5bc4" providerId="LiveId" clId="{4F26125F-A650-4410-8F65-BFAF9EEC6D86}" dt="2021-11-24T12:46:16.532" v="5520" actId="404"/>
          <ac:spMkLst>
            <pc:docMk/>
            <pc:sldMk cId="1450432864" sldId="296"/>
            <ac:spMk id="2" creationId="{E328EC44-348F-45BA-B2A6-A52769CDC3D5}"/>
          </ac:spMkLst>
        </pc:spChg>
        <pc:spChg chg="mod">
          <ac:chgData name="刘 智博" userId="5710683f742d5bc4" providerId="LiveId" clId="{4F26125F-A650-4410-8F65-BFAF9EEC6D86}" dt="2021-11-24T14:31:56.856" v="5681" actId="20577"/>
          <ac:spMkLst>
            <pc:docMk/>
            <pc:sldMk cId="1450432864" sldId="296"/>
            <ac:spMk id="3" creationId="{7B5C0E31-6F62-4F01-A473-0CF782A0CE19}"/>
          </ac:spMkLst>
        </pc:spChg>
        <pc:spChg chg="del">
          <ac:chgData name="刘 智博" userId="5710683f742d5bc4" providerId="LiveId" clId="{4F26125F-A650-4410-8F65-BFAF9EEC6D86}" dt="2021-11-24T14:35:12.087" v="5727"/>
          <ac:spMkLst>
            <pc:docMk/>
            <pc:sldMk cId="1450432864" sldId="296"/>
            <ac:spMk id="7" creationId="{FD82D50A-C476-4D33-87C4-B4C70303EF89}"/>
          </ac:spMkLst>
        </pc:spChg>
        <pc:picChg chg="add mod">
          <ac:chgData name="刘 智博" userId="5710683f742d5bc4" providerId="LiveId" clId="{4F26125F-A650-4410-8F65-BFAF9EEC6D86}" dt="2021-11-24T14:29:32.459" v="5569" actId="1076"/>
          <ac:picMkLst>
            <pc:docMk/>
            <pc:sldMk cId="1450432864" sldId="296"/>
            <ac:picMk id="6" creationId="{FA9C4B84-2797-4F6C-9D81-A410931ABF61}"/>
          </ac:picMkLst>
        </pc:picChg>
      </pc:sldChg>
      <pc:sldChg chg="addSp delSp modSp mod ord modAnim modNotesTx">
        <pc:chgData name="刘 智博" userId="5710683f742d5bc4" providerId="LiveId" clId="{4F26125F-A650-4410-8F65-BFAF9EEC6D86}" dt="2021-12-04T06:21:39.724" v="24239"/>
        <pc:sldMkLst>
          <pc:docMk/>
          <pc:sldMk cId="269219022" sldId="297"/>
        </pc:sldMkLst>
        <pc:spChg chg="mod">
          <ac:chgData name="刘 智博" userId="5710683f742d5bc4" providerId="LiveId" clId="{4F26125F-A650-4410-8F65-BFAF9EEC6D86}" dt="2021-11-24T11:10:31.849" v="4820" actId="403"/>
          <ac:spMkLst>
            <pc:docMk/>
            <pc:sldMk cId="269219022" sldId="297"/>
            <ac:spMk id="2" creationId="{E328EC44-348F-45BA-B2A6-A52769CDC3D5}"/>
          </ac:spMkLst>
        </pc:spChg>
        <pc:spChg chg="mod">
          <ac:chgData name="刘 智博" userId="5710683f742d5bc4" providerId="LiveId" clId="{4F26125F-A650-4410-8F65-BFAF9EEC6D86}" dt="2021-11-24T12:26:56.548" v="5388" actId="12"/>
          <ac:spMkLst>
            <pc:docMk/>
            <pc:sldMk cId="269219022" sldId="297"/>
            <ac:spMk id="3" creationId="{7B5C0E31-6F62-4F01-A473-0CF782A0CE19}"/>
          </ac:spMkLst>
        </pc:spChg>
        <pc:spChg chg="add mod">
          <ac:chgData name="刘 智博" userId="5710683f742d5bc4" providerId="LiveId" clId="{4F26125F-A650-4410-8F65-BFAF9EEC6D86}" dt="2021-11-24T12:29:35.076" v="5426" actId="207"/>
          <ac:spMkLst>
            <pc:docMk/>
            <pc:sldMk cId="269219022" sldId="297"/>
            <ac:spMk id="25" creationId="{3C6EC1BC-2CF8-4D75-ACCA-D4FA2DD49093}"/>
          </ac:spMkLst>
        </pc:spChg>
        <pc:spChg chg="add mod">
          <ac:chgData name="刘 智博" userId="5710683f742d5bc4" providerId="LiveId" clId="{4F26125F-A650-4410-8F65-BFAF9EEC6D86}" dt="2021-11-24T12:29:52.736" v="5430" actId="1076"/>
          <ac:spMkLst>
            <pc:docMk/>
            <pc:sldMk cId="269219022" sldId="297"/>
            <ac:spMk id="26" creationId="{1672188D-320E-42AB-85E8-9D0F0259A204}"/>
          </ac:spMkLst>
        </pc:spChg>
        <pc:spChg chg="del">
          <ac:chgData name="刘 智博" userId="5710683f742d5bc4" providerId="LiveId" clId="{4F26125F-A650-4410-8F65-BFAF9EEC6D86}" dt="2021-11-24T14:35:12.087" v="5727"/>
          <ac:spMkLst>
            <pc:docMk/>
            <pc:sldMk cId="269219022" sldId="297"/>
            <ac:spMk id="27" creationId="{AB214355-0BE9-40AC-903B-2CFF8EC241B7}"/>
          </ac:spMkLst>
        </pc:spChg>
        <pc:spChg chg="add mod">
          <ac:chgData name="刘 智博" userId="5710683f742d5bc4" providerId="LiveId" clId="{4F26125F-A650-4410-8F65-BFAF9EEC6D86}" dt="2021-12-04T06:21:21.896" v="24204" actId="1037"/>
          <ac:spMkLst>
            <pc:docMk/>
            <pc:sldMk cId="269219022" sldId="297"/>
            <ac:spMk id="28" creationId="{DF3288E1-9B19-45DC-9904-D21A0C5A058C}"/>
          </ac:spMkLst>
        </pc:spChg>
        <pc:spChg chg="add mod">
          <ac:chgData name="刘 智博" userId="5710683f742d5bc4" providerId="LiveId" clId="{4F26125F-A650-4410-8F65-BFAF9EEC6D86}" dt="2021-12-04T06:21:32.230" v="24238" actId="1038"/>
          <ac:spMkLst>
            <pc:docMk/>
            <pc:sldMk cId="269219022" sldId="297"/>
            <ac:spMk id="29" creationId="{BAED332A-F60E-4EDA-B5BB-72C5C4730794}"/>
          </ac:spMkLst>
        </pc:spChg>
        <pc:picChg chg="add mod">
          <ac:chgData name="刘 智博" userId="5710683f742d5bc4" providerId="LiveId" clId="{4F26125F-A650-4410-8F65-BFAF9EEC6D86}" dt="2021-11-24T12:22:34.986" v="5311" actId="1076"/>
          <ac:picMkLst>
            <pc:docMk/>
            <pc:sldMk cId="269219022" sldId="297"/>
            <ac:picMk id="5" creationId="{1C0F9EC8-775B-49DE-9A65-1753C8625218}"/>
          </ac:picMkLst>
        </pc:picChg>
        <pc:cxnChg chg="add mod">
          <ac:chgData name="刘 智博" userId="5710683f742d5bc4" providerId="LiveId" clId="{4F26125F-A650-4410-8F65-BFAF9EEC6D86}" dt="2021-11-24T12:22:34.986" v="5311" actId="1076"/>
          <ac:cxnSpMkLst>
            <pc:docMk/>
            <pc:sldMk cId="269219022" sldId="297"/>
            <ac:cxnSpMk id="6" creationId="{370BBECA-027C-47D1-998C-FBE141EB6066}"/>
          </ac:cxnSpMkLst>
        </pc:cxnChg>
        <pc:cxnChg chg="add del mod">
          <ac:chgData name="刘 智博" userId="5710683f742d5bc4" providerId="LiveId" clId="{4F26125F-A650-4410-8F65-BFAF9EEC6D86}" dt="2021-11-24T12:28:22.775" v="5410" actId="21"/>
          <ac:cxnSpMkLst>
            <pc:docMk/>
            <pc:sldMk cId="269219022" sldId="297"/>
            <ac:cxnSpMk id="8" creationId="{79E74FF4-3724-4AC6-A587-10EF16D04D55}"/>
          </ac:cxnSpMkLst>
        </pc:cxnChg>
        <pc:cxnChg chg="add del mod">
          <ac:chgData name="刘 智博" userId="5710683f742d5bc4" providerId="LiveId" clId="{4F26125F-A650-4410-8F65-BFAF9EEC6D86}" dt="2021-11-24T12:28:20.430" v="5409" actId="21"/>
          <ac:cxnSpMkLst>
            <pc:docMk/>
            <pc:sldMk cId="269219022" sldId="297"/>
            <ac:cxnSpMk id="10" creationId="{2DE80FBF-E1EA-44D6-9BAF-1427063CA84D}"/>
          </ac:cxnSpMkLst>
        </pc:cxnChg>
        <pc:cxnChg chg="add del mod">
          <ac:chgData name="刘 智博" userId="5710683f742d5bc4" providerId="LiveId" clId="{4F26125F-A650-4410-8F65-BFAF9EEC6D86}" dt="2021-11-24T12:29:13.429" v="5421" actId="21"/>
          <ac:cxnSpMkLst>
            <pc:docMk/>
            <pc:sldMk cId="269219022" sldId="297"/>
            <ac:cxnSpMk id="21" creationId="{E44FAE70-6E06-4E06-A021-28A5E64D1847}"/>
          </ac:cxnSpMkLst>
        </pc:cxnChg>
        <pc:cxnChg chg="add del mod">
          <ac:chgData name="刘 智博" userId="5710683f742d5bc4" providerId="LiveId" clId="{4F26125F-A650-4410-8F65-BFAF9EEC6D86}" dt="2021-11-24T12:29:15.903" v="5422" actId="21"/>
          <ac:cxnSpMkLst>
            <pc:docMk/>
            <pc:sldMk cId="269219022" sldId="297"/>
            <ac:cxnSpMk id="22" creationId="{A9A058BC-5112-434A-A6E1-C9444AD5D6F2}"/>
          </ac:cxnSpMkLst>
        </pc:cxnChg>
      </pc:sldChg>
      <pc:sldChg chg="addSp delSp modSp mod ord modAnim modNotesTx">
        <pc:chgData name="刘 智博" userId="5710683f742d5bc4" providerId="LiveId" clId="{4F26125F-A650-4410-8F65-BFAF9EEC6D86}" dt="2021-12-01T05:19:47.943" v="20281"/>
        <pc:sldMkLst>
          <pc:docMk/>
          <pc:sldMk cId="456890792" sldId="298"/>
        </pc:sldMkLst>
        <pc:spChg chg="mod">
          <ac:chgData name="刘 智博" userId="5710683f742d5bc4" providerId="LiveId" clId="{4F26125F-A650-4410-8F65-BFAF9EEC6D86}" dt="2021-11-24T11:18:29.439" v="4875" actId="403"/>
          <ac:spMkLst>
            <pc:docMk/>
            <pc:sldMk cId="456890792" sldId="298"/>
            <ac:spMk id="2" creationId="{E328EC44-348F-45BA-B2A6-A52769CDC3D5}"/>
          </ac:spMkLst>
        </pc:spChg>
        <pc:spChg chg="mod">
          <ac:chgData name="刘 智博" userId="5710683f742d5bc4" providerId="LiveId" clId="{4F26125F-A650-4410-8F65-BFAF9EEC6D86}" dt="2021-11-24T12:14:19.216" v="5113" actId="207"/>
          <ac:spMkLst>
            <pc:docMk/>
            <pc:sldMk cId="456890792" sldId="298"/>
            <ac:spMk id="3" creationId="{7B5C0E31-6F62-4F01-A473-0CF782A0CE19}"/>
          </ac:spMkLst>
        </pc:spChg>
        <pc:spChg chg="add del mod">
          <ac:chgData name="刘 智博" userId="5710683f742d5bc4" providerId="LiveId" clId="{4F26125F-A650-4410-8F65-BFAF9EEC6D86}" dt="2021-11-24T11:57:15.746" v="4951" actId="21"/>
          <ac:spMkLst>
            <pc:docMk/>
            <pc:sldMk cId="456890792" sldId="298"/>
            <ac:spMk id="5" creationId="{6C552E71-D866-4725-8D42-28514A9683E8}"/>
          </ac:spMkLst>
        </pc:spChg>
        <pc:spChg chg="add mod">
          <ac:chgData name="刘 智博" userId="5710683f742d5bc4" providerId="LiveId" clId="{4F26125F-A650-4410-8F65-BFAF9EEC6D86}" dt="2021-11-30T07:25:23.009" v="19048" actId="1037"/>
          <ac:spMkLst>
            <pc:docMk/>
            <pc:sldMk cId="456890792" sldId="298"/>
            <ac:spMk id="8" creationId="{C56FDEB0-2101-4383-B575-E748B6B450AC}"/>
          </ac:spMkLst>
        </pc:spChg>
        <pc:spChg chg="add mod">
          <ac:chgData name="刘 智博" userId="5710683f742d5bc4" providerId="LiveId" clId="{4F26125F-A650-4410-8F65-BFAF9EEC6D86}" dt="2021-11-24T12:00:41.111" v="5011" actId="1035"/>
          <ac:spMkLst>
            <pc:docMk/>
            <pc:sldMk cId="456890792" sldId="298"/>
            <ac:spMk id="9" creationId="{960D2C24-C884-4545-8D85-00D16618C630}"/>
          </ac:spMkLst>
        </pc:spChg>
        <pc:spChg chg="del">
          <ac:chgData name="刘 智博" userId="5710683f742d5bc4" providerId="LiveId" clId="{4F26125F-A650-4410-8F65-BFAF9EEC6D86}" dt="2021-11-24T14:35:12.087" v="5727"/>
          <ac:spMkLst>
            <pc:docMk/>
            <pc:sldMk cId="456890792" sldId="298"/>
            <ac:spMk id="13" creationId="{2E45BA53-DEFD-479E-89EA-0B40834EA902}"/>
          </ac:spMkLst>
        </pc:spChg>
        <pc:picChg chg="add mod">
          <ac:chgData name="刘 智博" userId="5710683f742d5bc4" providerId="LiveId" clId="{4F26125F-A650-4410-8F65-BFAF9EEC6D86}" dt="2021-11-24T12:00:33.137" v="4983" actId="1076"/>
          <ac:picMkLst>
            <pc:docMk/>
            <pc:sldMk cId="456890792" sldId="298"/>
            <ac:picMk id="7" creationId="{39FDC4BE-5563-4EC9-943B-A1FFEBAEE648}"/>
          </ac:picMkLst>
        </pc:picChg>
        <pc:cxnChg chg="add mod">
          <ac:chgData name="刘 智博" userId="5710683f742d5bc4" providerId="LiveId" clId="{4F26125F-A650-4410-8F65-BFAF9EEC6D86}" dt="2021-11-30T07:25:23.009" v="19048" actId="1037"/>
          <ac:cxnSpMkLst>
            <pc:docMk/>
            <pc:sldMk cId="456890792" sldId="298"/>
            <ac:cxnSpMk id="11" creationId="{312DD139-2CD3-4724-BC97-15D7FAD29D48}"/>
          </ac:cxnSpMkLst>
        </pc:cxnChg>
      </pc:sldChg>
      <pc:sldChg chg="addSp modSp mod ord modNotesTx">
        <pc:chgData name="刘 智博" userId="5710683f742d5bc4" providerId="LiveId" clId="{4F26125F-A650-4410-8F65-BFAF9EEC6D86}" dt="2021-12-01T07:26:41.288" v="20421" actId="20577"/>
        <pc:sldMkLst>
          <pc:docMk/>
          <pc:sldMk cId="1112767562" sldId="299"/>
        </pc:sldMkLst>
        <pc:spChg chg="mod">
          <ac:chgData name="刘 智博" userId="5710683f742d5bc4" providerId="LiveId" clId="{4F26125F-A650-4410-8F65-BFAF9EEC6D86}" dt="2021-11-25T06:37:13.827" v="7831" actId="20577"/>
          <ac:spMkLst>
            <pc:docMk/>
            <pc:sldMk cId="1112767562" sldId="299"/>
            <ac:spMk id="2" creationId="{E328EC44-348F-45BA-B2A6-A52769CDC3D5}"/>
          </ac:spMkLst>
        </pc:spChg>
        <pc:spChg chg="mod">
          <ac:chgData name="刘 智博" userId="5710683f742d5bc4" providerId="LiveId" clId="{4F26125F-A650-4410-8F65-BFAF9EEC6D86}" dt="2021-11-27T13:07:29.325" v="17680"/>
          <ac:spMkLst>
            <pc:docMk/>
            <pc:sldMk cId="1112767562" sldId="299"/>
            <ac:spMk id="3" creationId="{7B5C0E31-6F62-4F01-A473-0CF782A0CE19}"/>
          </ac:spMkLst>
        </pc:spChg>
        <pc:spChg chg="add mod">
          <ac:chgData name="刘 智博" userId="5710683f742d5bc4" providerId="LiveId" clId="{4F26125F-A650-4410-8F65-BFAF9EEC6D86}" dt="2021-11-24T08:20:09.104" v="3338" actId="207"/>
          <ac:spMkLst>
            <pc:docMk/>
            <pc:sldMk cId="1112767562" sldId="299"/>
            <ac:spMk id="5" creationId="{B05CCEAE-515B-4DAC-A090-7FA0B682178B}"/>
          </ac:spMkLst>
        </pc:spChg>
        <pc:spChg chg="add mod">
          <ac:chgData name="刘 智博" userId="5710683f742d5bc4" providerId="LiveId" clId="{4F26125F-A650-4410-8F65-BFAF9EEC6D86}" dt="2021-11-24T08:20:13.255" v="3339" actId="207"/>
          <ac:spMkLst>
            <pc:docMk/>
            <pc:sldMk cId="1112767562" sldId="299"/>
            <ac:spMk id="6" creationId="{FE85BD0F-0A23-4E6C-9762-36DBB603BA6E}"/>
          </ac:spMkLst>
        </pc:spChg>
        <pc:spChg chg="mod">
          <ac:chgData name="刘 智博" userId="5710683f742d5bc4" providerId="LiveId" clId="{4F26125F-A650-4410-8F65-BFAF9EEC6D86}" dt="2021-11-24T08:19:49.732" v="3337" actId="114"/>
          <ac:spMkLst>
            <pc:docMk/>
            <pc:sldMk cId="1112767562" sldId="299"/>
            <ac:spMk id="7" creationId="{20FED004-8213-4380-9785-A288B51C3821}"/>
          </ac:spMkLst>
        </pc:spChg>
      </pc:sldChg>
      <pc:sldChg chg="delSp modSp mod modNotesTx">
        <pc:chgData name="刘 智博" userId="5710683f742d5bc4" providerId="LiveId" clId="{4F26125F-A650-4410-8F65-BFAF9EEC6D86}" dt="2021-12-03T05:36:17.945" v="23692" actId="20577"/>
        <pc:sldMkLst>
          <pc:docMk/>
          <pc:sldMk cId="4264956004" sldId="300"/>
        </pc:sldMkLst>
        <pc:spChg chg="mod">
          <ac:chgData name="刘 智博" userId="5710683f742d5bc4" providerId="LiveId" clId="{4F26125F-A650-4410-8F65-BFAF9EEC6D86}" dt="2021-12-03T05:36:17.945" v="23692" actId="20577"/>
          <ac:spMkLst>
            <pc:docMk/>
            <pc:sldMk cId="4264956004" sldId="300"/>
            <ac:spMk id="3" creationId="{1F97566E-97CB-4B83-A2EB-8B836741560E}"/>
          </ac:spMkLst>
        </pc:spChg>
        <pc:spChg chg="del">
          <ac:chgData name="刘 智博" userId="5710683f742d5bc4" providerId="LiveId" clId="{4F26125F-A650-4410-8F65-BFAF9EEC6D86}" dt="2021-11-24T14:35:12.087" v="5727"/>
          <ac:spMkLst>
            <pc:docMk/>
            <pc:sldMk cId="4264956004" sldId="300"/>
            <ac:spMk id="5" creationId="{7EF04F70-84A7-4729-8B92-376B51E6DBBE}"/>
          </ac:spMkLst>
        </pc:spChg>
      </pc:sldChg>
      <pc:sldChg chg="delSp modSp mod modNotesTx">
        <pc:chgData name="刘 智博" userId="5710683f742d5bc4" providerId="LiveId" clId="{4F26125F-A650-4410-8F65-BFAF9EEC6D86}" dt="2021-12-03T16:13:54.041" v="23967" actId="20577"/>
        <pc:sldMkLst>
          <pc:docMk/>
          <pc:sldMk cId="576151221" sldId="301"/>
        </pc:sldMkLst>
        <pc:spChg chg="mod">
          <ac:chgData name="刘 智博" userId="5710683f742d5bc4" providerId="LiveId" clId="{4F26125F-A650-4410-8F65-BFAF9EEC6D86}" dt="2021-11-23T15:25:28.303" v="2468" actId="20577"/>
          <ac:spMkLst>
            <pc:docMk/>
            <pc:sldMk cId="576151221" sldId="301"/>
            <ac:spMk id="2" creationId="{E328EC44-348F-45BA-B2A6-A52769CDC3D5}"/>
          </ac:spMkLst>
        </pc:spChg>
        <pc:spChg chg="mod">
          <ac:chgData name="刘 智博" userId="5710683f742d5bc4" providerId="LiveId" clId="{4F26125F-A650-4410-8F65-BFAF9EEC6D86}" dt="2021-11-28T06:31:06.830" v="17795" actId="20577"/>
          <ac:spMkLst>
            <pc:docMk/>
            <pc:sldMk cId="576151221" sldId="301"/>
            <ac:spMk id="3" creationId="{7B5C0E31-6F62-4F01-A473-0CF782A0CE19}"/>
          </ac:spMkLst>
        </pc:spChg>
        <pc:spChg chg="del">
          <ac:chgData name="刘 智博" userId="5710683f742d5bc4" providerId="LiveId" clId="{4F26125F-A650-4410-8F65-BFAF9EEC6D86}" dt="2021-11-24T14:35:12.087" v="5727"/>
          <ac:spMkLst>
            <pc:docMk/>
            <pc:sldMk cId="576151221" sldId="301"/>
            <ac:spMk id="5" creationId="{91A9F0D1-4724-4C41-ADED-B0E2E18CF0C4}"/>
          </ac:spMkLst>
        </pc:spChg>
      </pc:sldChg>
      <pc:sldChg chg="addSp delSp modSp mod modNotesTx">
        <pc:chgData name="刘 智博" userId="5710683f742d5bc4" providerId="LiveId" clId="{4F26125F-A650-4410-8F65-BFAF9EEC6D86}" dt="2021-12-02T11:34:24.742" v="22134" actId="14100"/>
        <pc:sldMkLst>
          <pc:docMk/>
          <pc:sldMk cId="3351233487" sldId="302"/>
        </pc:sldMkLst>
        <pc:spChg chg="mod">
          <ac:chgData name="刘 智博" userId="5710683f742d5bc4" providerId="LiveId" clId="{4F26125F-A650-4410-8F65-BFAF9EEC6D86}" dt="2021-11-24T14:59:24.833" v="6056" actId="403"/>
          <ac:spMkLst>
            <pc:docMk/>
            <pc:sldMk cId="3351233487" sldId="302"/>
            <ac:spMk id="2" creationId="{E328EC44-348F-45BA-B2A6-A52769CDC3D5}"/>
          </ac:spMkLst>
        </pc:spChg>
        <pc:spChg chg="mod">
          <ac:chgData name="刘 智博" userId="5710683f742d5bc4" providerId="LiveId" clId="{4F26125F-A650-4410-8F65-BFAF9EEC6D86}" dt="2021-12-02T11:31:19.141" v="22094" actId="947"/>
          <ac:spMkLst>
            <pc:docMk/>
            <pc:sldMk cId="3351233487" sldId="302"/>
            <ac:spMk id="3" creationId="{7B5C0E31-6F62-4F01-A473-0CF782A0CE19}"/>
          </ac:spMkLst>
        </pc:spChg>
        <pc:spChg chg="del">
          <ac:chgData name="刘 智博" userId="5710683f742d5bc4" providerId="LiveId" clId="{4F26125F-A650-4410-8F65-BFAF9EEC6D86}" dt="2021-11-24T14:35:12.087" v="5727"/>
          <ac:spMkLst>
            <pc:docMk/>
            <pc:sldMk cId="3351233487" sldId="302"/>
            <ac:spMk id="5" creationId="{23C790EE-0907-4AEA-B3F7-6274EC795142}"/>
          </ac:spMkLst>
        </pc:spChg>
        <pc:spChg chg="add mod">
          <ac:chgData name="刘 智博" userId="5710683f742d5bc4" providerId="LiveId" clId="{4F26125F-A650-4410-8F65-BFAF9EEC6D86}" dt="2021-12-02T11:29:24.175" v="22083" actId="1035"/>
          <ac:spMkLst>
            <pc:docMk/>
            <pc:sldMk cId="3351233487" sldId="302"/>
            <ac:spMk id="6" creationId="{56E55B5D-CDC3-4592-8F00-42803D48ED13}"/>
          </ac:spMkLst>
        </pc:spChg>
        <pc:spChg chg="add mod">
          <ac:chgData name="刘 智博" userId="5710683f742d5bc4" providerId="LiveId" clId="{4F26125F-A650-4410-8F65-BFAF9EEC6D86}" dt="2021-12-02T11:29:24.175" v="22083" actId="1035"/>
          <ac:spMkLst>
            <pc:docMk/>
            <pc:sldMk cId="3351233487" sldId="302"/>
            <ac:spMk id="7" creationId="{2EE6C7B0-82E7-498C-B1E2-9465C34EE6B5}"/>
          </ac:spMkLst>
        </pc:spChg>
        <pc:spChg chg="add mod">
          <ac:chgData name="刘 智博" userId="5710683f742d5bc4" providerId="LiveId" clId="{4F26125F-A650-4410-8F65-BFAF9EEC6D86}" dt="2021-12-02T11:29:24.175" v="22083" actId="1035"/>
          <ac:spMkLst>
            <pc:docMk/>
            <pc:sldMk cId="3351233487" sldId="302"/>
            <ac:spMk id="8" creationId="{C9CE1719-F05E-4C40-9C97-CAB5F5492AC3}"/>
          </ac:spMkLst>
        </pc:spChg>
        <pc:spChg chg="add mod">
          <ac:chgData name="刘 智博" userId="5710683f742d5bc4" providerId="LiveId" clId="{4F26125F-A650-4410-8F65-BFAF9EEC6D86}" dt="2021-12-02T11:29:24.175" v="22083" actId="1035"/>
          <ac:spMkLst>
            <pc:docMk/>
            <pc:sldMk cId="3351233487" sldId="302"/>
            <ac:spMk id="9" creationId="{63731054-60C4-478F-8C4B-62DBD0AAB4DA}"/>
          </ac:spMkLst>
        </pc:spChg>
        <pc:spChg chg="add mod">
          <ac:chgData name="刘 智博" userId="5710683f742d5bc4" providerId="LiveId" clId="{4F26125F-A650-4410-8F65-BFAF9EEC6D86}" dt="2021-12-02T11:29:24.175" v="22083" actId="1035"/>
          <ac:spMkLst>
            <pc:docMk/>
            <pc:sldMk cId="3351233487" sldId="302"/>
            <ac:spMk id="10" creationId="{B87E099A-8BAF-49FE-AD31-2BA0E6E670FC}"/>
          </ac:spMkLst>
        </pc:spChg>
        <pc:spChg chg="add mod">
          <ac:chgData name="刘 智博" userId="5710683f742d5bc4" providerId="LiveId" clId="{4F26125F-A650-4410-8F65-BFAF9EEC6D86}" dt="2021-12-02T11:29:24.175" v="22083" actId="1035"/>
          <ac:spMkLst>
            <pc:docMk/>
            <pc:sldMk cId="3351233487" sldId="302"/>
            <ac:spMk id="11" creationId="{ADB43B24-59BF-4940-9425-4E77B238FD68}"/>
          </ac:spMkLst>
        </pc:spChg>
        <pc:spChg chg="add mod">
          <ac:chgData name="刘 智博" userId="5710683f742d5bc4" providerId="LiveId" clId="{4F26125F-A650-4410-8F65-BFAF9EEC6D86}" dt="2021-12-02T11:29:24.175" v="22083" actId="1035"/>
          <ac:spMkLst>
            <pc:docMk/>
            <pc:sldMk cId="3351233487" sldId="302"/>
            <ac:spMk id="12" creationId="{4CF0C78E-DB01-4689-87F5-D495DD62E286}"/>
          </ac:spMkLst>
        </pc:spChg>
        <pc:spChg chg="add mod">
          <ac:chgData name="刘 智博" userId="5710683f742d5bc4" providerId="LiveId" clId="{4F26125F-A650-4410-8F65-BFAF9EEC6D86}" dt="2021-12-02T11:29:24.175" v="22083" actId="1035"/>
          <ac:spMkLst>
            <pc:docMk/>
            <pc:sldMk cId="3351233487" sldId="302"/>
            <ac:spMk id="13" creationId="{72F2FA92-2E9D-42A9-9783-D5280EEB6AC5}"/>
          </ac:spMkLst>
        </pc:spChg>
        <pc:spChg chg="add mod">
          <ac:chgData name="刘 智博" userId="5710683f742d5bc4" providerId="LiveId" clId="{4F26125F-A650-4410-8F65-BFAF9EEC6D86}" dt="2021-12-02T11:29:24.175" v="22083" actId="1035"/>
          <ac:spMkLst>
            <pc:docMk/>
            <pc:sldMk cId="3351233487" sldId="302"/>
            <ac:spMk id="14" creationId="{2D6797DF-3CED-4431-9801-634DA3C5F365}"/>
          </ac:spMkLst>
        </pc:spChg>
        <pc:spChg chg="add mod">
          <ac:chgData name="刘 智博" userId="5710683f742d5bc4" providerId="LiveId" clId="{4F26125F-A650-4410-8F65-BFAF9EEC6D86}" dt="2021-12-02T11:29:24.175" v="22083" actId="1035"/>
          <ac:spMkLst>
            <pc:docMk/>
            <pc:sldMk cId="3351233487" sldId="302"/>
            <ac:spMk id="15" creationId="{452549C8-CE56-44E1-A2C9-26780069A4AE}"/>
          </ac:spMkLst>
        </pc:spChg>
        <pc:spChg chg="add mod">
          <ac:chgData name="刘 智博" userId="5710683f742d5bc4" providerId="LiveId" clId="{4F26125F-A650-4410-8F65-BFAF9EEC6D86}" dt="2021-12-02T11:29:24.175" v="22083" actId="1035"/>
          <ac:spMkLst>
            <pc:docMk/>
            <pc:sldMk cId="3351233487" sldId="302"/>
            <ac:spMk id="16" creationId="{EDD34970-5205-479C-B806-242C630EB208}"/>
          </ac:spMkLst>
        </pc:spChg>
        <pc:spChg chg="add mod">
          <ac:chgData name="刘 智博" userId="5710683f742d5bc4" providerId="LiveId" clId="{4F26125F-A650-4410-8F65-BFAF9EEC6D86}" dt="2021-12-02T11:29:24.175" v="22083" actId="1035"/>
          <ac:spMkLst>
            <pc:docMk/>
            <pc:sldMk cId="3351233487" sldId="302"/>
            <ac:spMk id="17" creationId="{9A8AAD4E-2894-4661-9F72-6EC04562C139}"/>
          </ac:spMkLst>
        </pc:spChg>
        <pc:spChg chg="add mod">
          <ac:chgData name="刘 智博" userId="5710683f742d5bc4" providerId="LiveId" clId="{4F26125F-A650-4410-8F65-BFAF9EEC6D86}" dt="2021-12-02T11:29:24.175" v="22083" actId="1035"/>
          <ac:spMkLst>
            <pc:docMk/>
            <pc:sldMk cId="3351233487" sldId="302"/>
            <ac:spMk id="18" creationId="{E8C106B9-DE67-44C3-9D27-21A88AD0FEFA}"/>
          </ac:spMkLst>
        </pc:spChg>
        <pc:spChg chg="add mod">
          <ac:chgData name="刘 智博" userId="5710683f742d5bc4" providerId="LiveId" clId="{4F26125F-A650-4410-8F65-BFAF9EEC6D86}" dt="2021-12-02T11:29:24.175" v="22083" actId="1035"/>
          <ac:spMkLst>
            <pc:docMk/>
            <pc:sldMk cId="3351233487" sldId="302"/>
            <ac:spMk id="19" creationId="{8463757E-CC72-47B7-B2D3-4E500619689D}"/>
          </ac:spMkLst>
        </pc:spChg>
        <pc:spChg chg="add mod">
          <ac:chgData name="刘 智博" userId="5710683f742d5bc4" providerId="LiveId" clId="{4F26125F-A650-4410-8F65-BFAF9EEC6D86}" dt="2021-12-02T11:29:24.175" v="22083" actId="1035"/>
          <ac:spMkLst>
            <pc:docMk/>
            <pc:sldMk cId="3351233487" sldId="302"/>
            <ac:spMk id="20" creationId="{48F6E7E2-10C0-4590-A752-1A6C5C77470D}"/>
          </ac:spMkLst>
        </pc:spChg>
        <pc:spChg chg="add mod">
          <ac:chgData name="刘 智博" userId="5710683f742d5bc4" providerId="LiveId" clId="{4F26125F-A650-4410-8F65-BFAF9EEC6D86}" dt="2021-12-02T11:29:24.175" v="22083" actId="1035"/>
          <ac:spMkLst>
            <pc:docMk/>
            <pc:sldMk cId="3351233487" sldId="302"/>
            <ac:spMk id="21" creationId="{4CAC26F7-AC6B-4012-AFD8-FE548326CE15}"/>
          </ac:spMkLst>
        </pc:spChg>
        <pc:spChg chg="add mod">
          <ac:chgData name="刘 智博" userId="5710683f742d5bc4" providerId="LiveId" clId="{4F26125F-A650-4410-8F65-BFAF9EEC6D86}" dt="2021-12-02T11:29:24.175" v="22083" actId="1035"/>
          <ac:spMkLst>
            <pc:docMk/>
            <pc:sldMk cId="3351233487" sldId="302"/>
            <ac:spMk id="22" creationId="{E939119F-AC31-4419-8511-BDAFE34D0DBC}"/>
          </ac:spMkLst>
        </pc:spChg>
        <pc:spChg chg="add mod">
          <ac:chgData name="刘 智博" userId="5710683f742d5bc4" providerId="LiveId" clId="{4F26125F-A650-4410-8F65-BFAF9EEC6D86}" dt="2021-12-02T11:29:24.175" v="22083" actId="1035"/>
          <ac:spMkLst>
            <pc:docMk/>
            <pc:sldMk cId="3351233487" sldId="302"/>
            <ac:spMk id="23" creationId="{4442E465-3E76-4752-9E6C-2D85AD86A1E6}"/>
          </ac:spMkLst>
        </pc:spChg>
        <pc:spChg chg="add del">
          <ac:chgData name="刘 智博" userId="5710683f742d5bc4" providerId="LiveId" clId="{4F26125F-A650-4410-8F65-BFAF9EEC6D86}" dt="2021-11-24T15:08:28.838" v="6245" actId="11529"/>
          <ac:spMkLst>
            <pc:docMk/>
            <pc:sldMk cId="3351233487" sldId="302"/>
            <ac:spMk id="24" creationId="{87E29328-17CD-4A61-A062-437842018250}"/>
          </ac:spMkLst>
        </pc:spChg>
        <pc:spChg chg="add del">
          <ac:chgData name="刘 智博" userId="5710683f742d5bc4" providerId="LiveId" clId="{4F26125F-A650-4410-8F65-BFAF9EEC6D86}" dt="2021-11-24T15:08:40.356" v="6247" actId="11529"/>
          <ac:spMkLst>
            <pc:docMk/>
            <pc:sldMk cId="3351233487" sldId="302"/>
            <ac:spMk id="25" creationId="{9CE4F016-0877-46BE-8961-D8DF5CB58B66}"/>
          </ac:spMkLst>
        </pc:spChg>
        <pc:spChg chg="add mod">
          <ac:chgData name="刘 智博" userId="5710683f742d5bc4" providerId="LiveId" clId="{4F26125F-A650-4410-8F65-BFAF9EEC6D86}" dt="2021-12-02T11:31:38.656" v="22112" actId="1035"/>
          <ac:spMkLst>
            <pc:docMk/>
            <pc:sldMk cId="3351233487" sldId="302"/>
            <ac:spMk id="28" creationId="{7059C5BD-D95C-4205-9117-5C2E78DB85FF}"/>
          </ac:spMkLst>
        </pc:spChg>
        <pc:spChg chg="add mod">
          <ac:chgData name="刘 智博" userId="5710683f742d5bc4" providerId="LiveId" clId="{4F26125F-A650-4410-8F65-BFAF9EEC6D86}" dt="2021-12-02T11:29:24.175" v="22083" actId="1035"/>
          <ac:spMkLst>
            <pc:docMk/>
            <pc:sldMk cId="3351233487" sldId="302"/>
            <ac:spMk id="29" creationId="{A87B889F-5684-4232-950C-5556F3CA23ED}"/>
          </ac:spMkLst>
        </pc:spChg>
        <pc:spChg chg="add mod">
          <ac:chgData name="刘 智博" userId="5710683f742d5bc4" providerId="LiveId" clId="{4F26125F-A650-4410-8F65-BFAF9EEC6D86}" dt="2021-12-02T11:29:24.175" v="22083" actId="1035"/>
          <ac:spMkLst>
            <pc:docMk/>
            <pc:sldMk cId="3351233487" sldId="302"/>
            <ac:spMk id="30" creationId="{AD366BBD-50D6-4DF6-97FB-B30FA8AFE298}"/>
          </ac:spMkLst>
        </pc:spChg>
        <pc:spChg chg="add mod">
          <ac:chgData name="刘 智博" userId="5710683f742d5bc4" providerId="LiveId" clId="{4F26125F-A650-4410-8F65-BFAF9EEC6D86}" dt="2021-12-02T11:29:24.175" v="22083" actId="1035"/>
          <ac:spMkLst>
            <pc:docMk/>
            <pc:sldMk cId="3351233487" sldId="302"/>
            <ac:spMk id="31" creationId="{9098F435-3D13-408B-85C6-33BD81829617}"/>
          </ac:spMkLst>
        </pc:spChg>
        <pc:spChg chg="add mod">
          <ac:chgData name="刘 智博" userId="5710683f742d5bc4" providerId="LiveId" clId="{4F26125F-A650-4410-8F65-BFAF9EEC6D86}" dt="2021-12-02T11:29:24.175" v="22083" actId="1035"/>
          <ac:spMkLst>
            <pc:docMk/>
            <pc:sldMk cId="3351233487" sldId="302"/>
            <ac:spMk id="32" creationId="{19F9C5B5-2560-4820-AC52-582D59ED44C9}"/>
          </ac:spMkLst>
        </pc:spChg>
        <pc:spChg chg="add mod">
          <ac:chgData name="刘 智博" userId="5710683f742d5bc4" providerId="LiveId" clId="{4F26125F-A650-4410-8F65-BFAF9EEC6D86}" dt="2021-12-02T11:29:24.175" v="22083" actId="1035"/>
          <ac:spMkLst>
            <pc:docMk/>
            <pc:sldMk cId="3351233487" sldId="302"/>
            <ac:spMk id="33" creationId="{6FAB882A-9A8B-4B42-B1D7-74F0A41FF05F}"/>
          </ac:spMkLst>
        </pc:spChg>
        <pc:spChg chg="add mod">
          <ac:chgData name="刘 智博" userId="5710683f742d5bc4" providerId="LiveId" clId="{4F26125F-A650-4410-8F65-BFAF9EEC6D86}" dt="2021-12-02T11:29:24.175" v="22083" actId="1035"/>
          <ac:spMkLst>
            <pc:docMk/>
            <pc:sldMk cId="3351233487" sldId="302"/>
            <ac:spMk id="34" creationId="{694064AC-1185-4BE3-9C33-AEC43FFDBACA}"/>
          </ac:spMkLst>
        </pc:spChg>
        <pc:spChg chg="add mod">
          <ac:chgData name="刘 智博" userId="5710683f742d5bc4" providerId="LiveId" clId="{4F26125F-A650-4410-8F65-BFAF9EEC6D86}" dt="2021-12-02T11:31:38.656" v="22112" actId="1035"/>
          <ac:spMkLst>
            <pc:docMk/>
            <pc:sldMk cId="3351233487" sldId="302"/>
            <ac:spMk id="36" creationId="{78A81228-AAC8-4434-BC55-A6EFFC073EFE}"/>
          </ac:spMkLst>
        </pc:spChg>
        <pc:spChg chg="add mod">
          <ac:chgData name="刘 智博" userId="5710683f742d5bc4" providerId="LiveId" clId="{4F26125F-A650-4410-8F65-BFAF9EEC6D86}" dt="2021-12-02T11:31:38.656" v="22112" actId="1035"/>
          <ac:spMkLst>
            <pc:docMk/>
            <pc:sldMk cId="3351233487" sldId="302"/>
            <ac:spMk id="37" creationId="{AB532BAA-8652-42B9-8EA2-E3C81208B2B0}"/>
          </ac:spMkLst>
        </pc:spChg>
        <pc:spChg chg="add mod">
          <ac:chgData name="刘 智博" userId="5710683f742d5bc4" providerId="LiveId" clId="{4F26125F-A650-4410-8F65-BFAF9EEC6D86}" dt="2021-12-02T11:29:24.175" v="22083" actId="1035"/>
          <ac:spMkLst>
            <pc:docMk/>
            <pc:sldMk cId="3351233487" sldId="302"/>
            <ac:spMk id="45" creationId="{C27B984E-ECAE-4D0E-8B18-AED2D7354DEF}"/>
          </ac:spMkLst>
        </pc:spChg>
        <pc:spChg chg="add mod">
          <ac:chgData name="刘 智博" userId="5710683f742d5bc4" providerId="LiveId" clId="{4F26125F-A650-4410-8F65-BFAF9EEC6D86}" dt="2021-12-02T11:29:24.175" v="22083" actId="1035"/>
          <ac:spMkLst>
            <pc:docMk/>
            <pc:sldMk cId="3351233487" sldId="302"/>
            <ac:spMk id="52" creationId="{A3FFD4BC-274E-4D20-8CEA-47918C76B4E5}"/>
          </ac:spMkLst>
        </pc:spChg>
        <pc:spChg chg="add mod">
          <ac:chgData name="刘 智博" userId="5710683f742d5bc4" providerId="LiveId" clId="{4F26125F-A650-4410-8F65-BFAF9EEC6D86}" dt="2021-12-02T11:29:24.175" v="22083" actId="1035"/>
          <ac:spMkLst>
            <pc:docMk/>
            <pc:sldMk cId="3351233487" sldId="302"/>
            <ac:spMk id="53" creationId="{9D991998-1462-4447-8629-FCE37E565939}"/>
          </ac:spMkLst>
        </pc:spChg>
        <pc:spChg chg="add mod">
          <ac:chgData name="刘 智博" userId="5710683f742d5bc4" providerId="LiveId" clId="{4F26125F-A650-4410-8F65-BFAF9EEC6D86}" dt="2021-12-02T11:29:24.175" v="22083" actId="1035"/>
          <ac:spMkLst>
            <pc:docMk/>
            <pc:sldMk cId="3351233487" sldId="302"/>
            <ac:spMk id="54" creationId="{1722A28D-6662-44CE-B572-15439A8762CB}"/>
          </ac:spMkLst>
        </pc:spChg>
        <pc:spChg chg="add mod">
          <ac:chgData name="刘 智博" userId="5710683f742d5bc4" providerId="LiveId" clId="{4F26125F-A650-4410-8F65-BFAF9EEC6D86}" dt="2021-12-02T11:29:24.175" v="22083" actId="1035"/>
          <ac:spMkLst>
            <pc:docMk/>
            <pc:sldMk cId="3351233487" sldId="302"/>
            <ac:spMk id="55" creationId="{0A37E829-94C0-42CB-8173-700AECEDC150}"/>
          </ac:spMkLst>
        </pc:spChg>
        <pc:spChg chg="add mod">
          <ac:chgData name="刘 智博" userId="5710683f742d5bc4" providerId="LiveId" clId="{4F26125F-A650-4410-8F65-BFAF9EEC6D86}" dt="2021-12-02T11:29:24.175" v="22083" actId="1035"/>
          <ac:spMkLst>
            <pc:docMk/>
            <pc:sldMk cId="3351233487" sldId="302"/>
            <ac:spMk id="56" creationId="{36626FF3-EF13-49F3-9D4F-FBF896F064E2}"/>
          </ac:spMkLst>
        </pc:spChg>
        <pc:spChg chg="add mod">
          <ac:chgData name="刘 智博" userId="5710683f742d5bc4" providerId="LiveId" clId="{4F26125F-A650-4410-8F65-BFAF9EEC6D86}" dt="2021-12-02T11:34:24.742" v="22134" actId="14100"/>
          <ac:spMkLst>
            <pc:docMk/>
            <pc:sldMk cId="3351233487" sldId="302"/>
            <ac:spMk id="57" creationId="{515B3637-AF33-4815-9F2C-FBA6244D05EE}"/>
          </ac:spMkLst>
        </pc:spChg>
        <pc:cxnChg chg="add mod">
          <ac:chgData name="刘 智博" userId="5710683f742d5bc4" providerId="LiveId" clId="{4F26125F-A650-4410-8F65-BFAF9EEC6D86}" dt="2021-12-02T11:29:24.175" v="22083" actId="1035"/>
          <ac:cxnSpMkLst>
            <pc:docMk/>
            <pc:sldMk cId="3351233487" sldId="302"/>
            <ac:cxnSpMk id="27" creationId="{7527A8AA-AB30-4012-8C19-52B02A756C22}"/>
          </ac:cxnSpMkLst>
        </pc:cxnChg>
        <pc:cxnChg chg="add del mod">
          <ac:chgData name="刘 智博" userId="5710683f742d5bc4" providerId="LiveId" clId="{4F26125F-A650-4410-8F65-BFAF9EEC6D86}" dt="2021-11-24T15:10:32.847" v="6324" actId="21"/>
          <ac:cxnSpMkLst>
            <pc:docMk/>
            <pc:sldMk cId="3351233487" sldId="302"/>
            <ac:cxnSpMk id="35" creationId="{2D6DAE40-185B-44B6-9CDB-CC6000AC284D}"/>
          </ac:cxnSpMkLst>
        </pc:cxnChg>
        <pc:cxnChg chg="add del mod">
          <ac:chgData name="刘 智博" userId="5710683f742d5bc4" providerId="LiveId" clId="{4F26125F-A650-4410-8F65-BFAF9EEC6D86}" dt="2021-11-24T15:11:09.880" v="6332" actId="21"/>
          <ac:cxnSpMkLst>
            <pc:docMk/>
            <pc:sldMk cId="3351233487" sldId="302"/>
            <ac:cxnSpMk id="39" creationId="{D99BC068-275A-4C67-866F-F783FB2C40AA}"/>
          </ac:cxnSpMkLst>
        </pc:cxnChg>
        <pc:cxnChg chg="add mod">
          <ac:chgData name="刘 智博" userId="5710683f742d5bc4" providerId="LiveId" clId="{4F26125F-A650-4410-8F65-BFAF9EEC6D86}" dt="2021-12-02T11:29:24.175" v="22083" actId="1035"/>
          <ac:cxnSpMkLst>
            <pc:docMk/>
            <pc:sldMk cId="3351233487" sldId="302"/>
            <ac:cxnSpMk id="46" creationId="{7C2FD4F9-977E-4985-9ADF-4E90CF92857C}"/>
          </ac:cxnSpMkLst>
        </pc:cxnChg>
        <pc:cxnChg chg="add mod">
          <ac:chgData name="刘 智博" userId="5710683f742d5bc4" providerId="LiveId" clId="{4F26125F-A650-4410-8F65-BFAF9EEC6D86}" dt="2021-12-02T11:29:24.175" v="22083" actId="1035"/>
          <ac:cxnSpMkLst>
            <pc:docMk/>
            <pc:sldMk cId="3351233487" sldId="302"/>
            <ac:cxnSpMk id="49" creationId="{5C5704A8-0642-4F7F-81EE-E34CB4DD5737}"/>
          </ac:cxnSpMkLst>
        </pc:cxnChg>
      </pc:sldChg>
      <pc:sldChg chg="addSp delSp modSp mod modAnim modNotesTx">
        <pc:chgData name="刘 智博" userId="5710683f742d5bc4" providerId="LiveId" clId="{4F26125F-A650-4410-8F65-BFAF9EEC6D86}" dt="2021-12-03T06:57:17.355" v="23859"/>
        <pc:sldMkLst>
          <pc:docMk/>
          <pc:sldMk cId="4196075852" sldId="303"/>
        </pc:sldMkLst>
        <pc:spChg chg="mod">
          <ac:chgData name="刘 智博" userId="5710683f742d5bc4" providerId="LiveId" clId="{4F26125F-A650-4410-8F65-BFAF9EEC6D86}" dt="2021-11-24T15:18:01.064" v="6457" actId="404"/>
          <ac:spMkLst>
            <pc:docMk/>
            <pc:sldMk cId="4196075852" sldId="303"/>
            <ac:spMk id="2" creationId="{E328EC44-348F-45BA-B2A6-A52769CDC3D5}"/>
          </ac:spMkLst>
        </pc:spChg>
        <pc:spChg chg="mod">
          <ac:chgData name="刘 智博" userId="5710683f742d5bc4" providerId="LiveId" clId="{4F26125F-A650-4410-8F65-BFAF9EEC6D86}" dt="2021-12-02T11:51:56.431" v="22218" actId="20577"/>
          <ac:spMkLst>
            <pc:docMk/>
            <pc:sldMk cId="4196075852" sldId="303"/>
            <ac:spMk id="3" creationId="{7B5C0E31-6F62-4F01-A473-0CF782A0CE19}"/>
          </ac:spMkLst>
        </pc:spChg>
        <pc:spChg chg="mod">
          <ac:chgData name="刘 智博" userId="5710683f742d5bc4" providerId="LiveId" clId="{4F26125F-A650-4410-8F65-BFAF9EEC6D86}" dt="2021-12-02T11:51:35.407" v="22210" actId="1035"/>
          <ac:spMkLst>
            <pc:docMk/>
            <pc:sldMk cId="4196075852" sldId="303"/>
            <ac:spMk id="4" creationId="{03AF31A7-38AE-4964-A383-813ECC39F729}"/>
          </ac:spMkLst>
        </pc:spChg>
        <pc:spChg chg="del">
          <ac:chgData name="刘 智博" userId="5710683f742d5bc4" providerId="LiveId" clId="{4F26125F-A650-4410-8F65-BFAF9EEC6D86}" dt="2021-11-24T14:35:12.087" v="5727"/>
          <ac:spMkLst>
            <pc:docMk/>
            <pc:sldMk cId="4196075852" sldId="303"/>
            <ac:spMk id="5" creationId="{FABB4C41-B02B-4E90-A0BD-157B48B2CB7E}"/>
          </ac:spMkLst>
        </pc:spChg>
        <pc:spChg chg="add mod">
          <ac:chgData name="刘 智博" userId="5710683f742d5bc4" providerId="LiveId" clId="{4F26125F-A650-4410-8F65-BFAF9EEC6D86}" dt="2021-12-02T11:51:35.407" v="22210" actId="1035"/>
          <ac:spMkLst>
            <pc:docMk/>
            <pc:sldMk cId="4196075852" sldId="303"/>
            <ac:spMk id="6" creationId="{8CED21FC-782C-4E8B-A6E1-4DA61BF7C758}"/>
          </ac:spMkLst>
        </pc:spChg>
        <pc:spChg chg="add mod">
          <ac:chgData name="刘 智博" userId="5710683f742d5bc4" providerId="LiveId" clId="{4F26125F-A650-4410-8F65-BFAF9EEC6D86}" dt="2021-12-02T11:51:35.407" v="22210" actId="1035"/>
          <ac:spMkLst>
            <pc:docMk/>
            <pc:sldMk cId="4196075852" sldId="303"/>
            <ac:spMk id="7" creationId="{D9A3531F-70C6-4655-A7D2-BE9A1FBB4261}"/>
          </ac:spMkLst>
        </pc:spChg>
        <pc:spChg chg="add mod">
          <ac:chgData name="刘 智博" userId="5710683f742d5bc4" providerId="LiveId" clId="{4F26125F-A650-4410-8F65-BFAF9EEC6D86}" dt="2021-12-02T11:51:35.407" v="22210" actId="1035"/>
          <ac:spMkLst>
            <pc:docMk/>
            <pc:sldMk cId="4196075852" sldId="303"/>
            <ac:spMk id="8" creationId="{E59D2651-753F-452D-B26A-112E92C2D3D6}"/>
          </ac:spMkLst>
        </pc:spChg>
        <pc:spChg chg="add mod">
          <ac:chgData name="刘 智博" userId="5710683f742d5bc4" providerId="LiveId" clId="{4F26125F-A650-4410-8F65-BFAF9EEC6D86}" dt="2021-12-02T11:51:35.407" v="22210" actId="1035"/>
          <ac:spMkLst>
            <pc:docMk/>
            <pc:sldMk cId="4196075852" sldId="303"/>
            <ac:spMk id="9" creationId="{E106D5DF-8CAA-4C5D-BD74-7BD222191671}"/>
          </ac:spMkLst>
        </pc:spChg>
        <pc:spChg chg="add mod">
          <ac:chgData name="刘 智博" userId="5710683f742d5bc4" providerId="LiveId" clId="{4F26125F-A650-4410-8F65-BFAF9EEC6D86}" dt="2021-12-02T11:51:35.407" v="22210" actId="1035"/>
          <ac:spMkLst>
            <pc:docMk/>
            <pc:sldMk cId="4196075852" sldId="303"/>
            <ac:spMk id="10" creationId="{0AD467D6-3026-4CC6-AD91-34401DFBB0CD}"/>
          </ac:spMkLst>
        </pc:spChg>
        <pc:spChg chg="add mod">
          <ac:chgData name="刘 智博" userId="5710683f742d5bc4" providerId="LiveId" clId="{4F26125F-A650-4410-8F65-BFAF9EEC6D86}" dt="2021-12-02T11:51:35.407" v="22210" actId="1035"/>
          <ac:spMkLst>
            <pc:docMk/>
            <pc:sldMk cId="4196075852" sldId="303"/>
            <ac:spMk id="11" creationId="{2B5EA3E8-9894-4912-8737-B5050B6A07FF}"/>
          </ac:spMkLst>
        </pc:spChg>
        <pc:spChg chg="add mod">
          <ac:chgData name="刘 智博" userId="5710683f742d5bc4" providerId="LiveId" clId="{4F26125F-A650-4410-8F65-BFAF9EEC6D86}" dt="2021-12-02T11:51:35.407" v="22210" actId="1035"/>
          <ac:spMkLst>
            <pc:docMk/>
            <pc:sldMk cId="4196075852" sldId="303"/>
            <ac:spMk id="16" creationId="{41FFC25F-6C04-44B2-B3D4-3D635BC0C030}"/>
          </ac:spMkLst>
        </pc:spChg>
        <pc:spChg chg="add mod">
          <ac:chgData name="刘 智博" userId="5710683f742d5bc4" providerId="LiveId" clId="{4F26125F-A650-4410-8F65-BFAF9EEC6D86}" dt="2021-12-02T11:51:35.407" v="22210" actId="1035"/>
          <ac:spMkLst>
            <pc:docMk/>
            <pc:sldMk cId="4196075852" sldId="303"/>
            <ac:spMk id="17" creationId="{C139B1A8-211F-4993-8DBD-8997D545AFA8}"/>
          </ac:spMkLst>
        </pc:spChg>
        <pc:spChg chg="add mod">
          <ac:chgData name="刘 智博" userId="5710683f742d5bc4" providerId="LiveId" clId="{4F26125F-A650-4410-8F65-BFAF9EEC6D86}" dt="2021-12-02T11:51:35.407" v="22210" actId="1035"/>
          <ac:spMkLst>
            <pc:docMk/>
            <pc:sldMk cId="4196075852" sldId="303"/>
            <ac:spMk id="18" creationId="{1DC6ABC2-8029-4A50-A558-4FE4F45990B8}"/>
          </ac:spMkLst>
        </pc:spChg>
        <pc:spChg chg="add mod">
          <ac:chgData name="刘 智博" userId="5710683f742d5bc4" providerId="LiveId" clId="{4F26125F-A650-4410-8F65-BFAF9EEC6D86}" dt="2021-12-02T11:51:35.407" v="22210" actId="1035"/>
          <ac:spMkLst>
            <pc:docMk/>
            <pc:sldMk cId="4196075852" sldId="303"/>
            <ac:spMk id="19" creationId="{B1096254-A126-4CC2-BC74-828DFBC3C686}"/>
          </ac:spMkLst>
        </pc:spChg>
        <pc:spChg chg="add mod">
          <ac:chgData name="刘 智博" userId="5710683f742d5bc4" providerId="LiveId" clId="{4F26125F-A650-4410-8F65-BFAF9EEC6D86}" dt="2021-12-02T11:51:35.407" v="22210" actId="1035"/>
          <ac:spMkLst>
            <pc:docMk/>
            <pc:sldMk cId="4196075852" sldId="303"/>
            <ac:spMk id="20" creationId="{6D1ABD4B-E1CD-4E76-83F4-636F39451BEB}"/>
          </ac:spMkLst>
        </pc:spChg>
        <pc:spChg chg="add mod">
          <ac:chgData name="刘 智博" userId="5710683f742d5bc4" providerId="LiveId" clId="{4F26125F-A650-4410-8F65-BFAF9EEC6D86}" dt="2021-12-02T11:51:35.407" v="22210" actId="1035"/>
          <ac:spMkLst>
            <pc:docMk/>
            <pc:sldMk cId="4196075852" sldId="303"/>
            <ac:spMk id="21" creationId="{D0961BF6-9BFA-4C56-A4E9-4A4621AF4C09}"/>
          </ac:spMkLst>
        </pc:spChg>
        <pc:spChg chg="add mod">
          <ac:chgData name="刘 智博" userId="5710683f742d5bc4" providerId="LiveId" clId="{4F26125F-A650-4410-8F65-BFAF9EEC6D86}" dt="2021-12-02T11:51:35.407" v="22210" actId="1035"/>
          <ac:spMkLst>
            <pc:docMk/>
            <pc:sldMk cId="4196075852" sldId="303"/>
            <ac:spMk id="22" creationId="{E41A8193-FD39-4213-8890-C7B9FB76C930}"/>
          </ac:spMkLst>
        </pc:spChg>
        <pc:spChg chg="add mod">
          <ac:chgData name="刘 智博" userId="5710683f742d5bc4" providerId="LiveId" clId="{4F26125F-A650-4410-8F65-BFAF9EEC6D86}" dt="2021-12-02T11:51:35.407" v="22210" actId="1035"/>
          <ac:spMkLst>
            <pc:docMk/>
            <pc:sldMk cId="4196075852" sldId="303"/>
            <ac:spMk id="23" creationId="{76A01F24-510D-49B5-83D9-AD74DEEE0CDE}"/>
          </ac:spMkLst>
        </pc:spChg>
        <pc:spChg chg="add mod">
          <ac:chgData name="刘 智博" userId="5710683f742d5bc4" providerId="LiveId" clId="{4F26125F-A650-4410-8F65-BFAF9EEC6D86}" dt="2021-12-02T11:51:35.407" v="22210" actId="1035"/>
          <ac:spMkLst>
            <pc:docMk/>
            <pc:sldMk cId="4196075852" sldId="303"/>
            <ac:spMk id="24" creationId="{6B2F933F-AC5C-4E19-AFD5-46431ED3E281}"/>
          </ac:spMkLst>
        </pc:spChg>
        <pc:spChg chg="add mod">
          <ac:chgData name="刘 智博" userId="5710683f742d5bc4" providerId="LiveId" clId="{4F26125F-A650-4410-8F65-BFAF9EEC6D86}" dt="2021-12-02T11:51:35.407" v="22210" actId="1035"/>
          <ac:spMkLst>
            <pc:docMk/>
            <pc:sldMk cId="4196075852" sldId="303"/>
            <ac:spMk id="25" creationId="{4F877AA0-491E-4076-9A68-D7812AFD2382}"/>
          </ac:spMkLst>
        </pc:spChg>
        <pc:spChg chg="add mod">
          <ac:chgData name="刘 智博" userId="5710683f742d5bc4" providerId="LiveId" clId="{4F26125F-A650-4410-8F65-BFAF9EEC6D86}" dt="2021-12-02T11:51:35.407" v="22210" actId="1035"/>
          <ac:spMkLst>
            <pc:docMk/>
            <pc:sldMk cId="4196075852" sldId="303"/>
            <ac:spMk id="26" creationId="{A19B0EFB-B240-4AD1-8219-DFB4E40E5CE7}"/>
          </ac:spMkLst>
        </pc:spChg>
        <pc:spChg chg="add mod">
          <ac:chgData name="刘 智博" userId="5710683f742d5bc4" providerId="LiveId" clId="{4F26125F-A650-4410-8F65-BFAF9EEC6D86}" dt="2021-12-02T11:51:35.407" v="22210" actId="1035"/>
          <ac:spMkLst>
            <pc:docMk/>
            <pc:sldMk cId="4196075852" sldId="303"/>
            <ac:spMk id="30" creationId="{14BA9915-7369-4872-86B7-F06B6D1FA1D0}"/>
          </ac:spMkLst>
        </pc:spChg>
        <pc:spChg chg="add mod">
          <ac:chgData name="刘 智博" userId="5710683f742d5bc4" providerId="LiveId" clId="{4F26125F-A650-4410-8F65-BFAF9EEC6D86}" dt="2021-12-02T11:51:35.407" v="22210" actId="1035"/>
          <ac:spMkLst>
            <pc:docMk/>
            <pc:sldMk cId="4196075852" sldId="303"/>
            <ac:spMk id="31" creationId="{F1723ABD-D994-462D-9C21-CBA273729829}"/>
          </ac:spMkLst>
        </pc:spChg>
        <pc:spChg chg="add mod">
          <ac:chgData name="刘 智博" userId="5710683f742d5bc4" providerId="LiveId" clId="{4F26125F-A650-4410-8F65-BFAF9EEC6D86}" dt="2021-12-02T11:51:35.407" v="22210" actId="1035"/>
          <ac:spMkLst>
            <pc:docMk/>
            <pc:sldMk cId="4196075852" sldId="303"/>
            <ac:spMk id="32" creationId="{8FC32CED-E45F-4B85-BA34-31F3471791AE}"/>
          </ac:spMkLst>
        </pc:spChg>
        <pc:spChg chg="add mod">
          <ac:chgData name="刘 智博" userId="5710683f742d5bc4" providerId="LiveId" clId="{4F26125F-A650-4410-8F65-BFAF9EEC6D86}" dt="2021-12-02T11:51:35.407" v="22210" actId="1035"/>
          <ac:spMkLst>
            <pc:docMk/>
            <pc:sldMk cId="4196075852" sldId="303"/>
            <ac:spMk id="33" creationId="{4BEA7C36-753C-453A-8730-7902700498CE}"/>
          </ac:spMkLst>
        </pc:spChg>
        <pc:spChg chg="add mod">
          <ac:chgData name="刘 智博" userId="5710683f742d5bc4" providerId="LiveId" clId="{4F26125F-A650-4410-8F65-BFAF9EEC6D86}" dt="2021-12-02T11:51:35.407" v="22210" actId="1035"/>
          <ac:spMkLst>
            <pc:docMk/>
            <pc:sldMk cId="4196075852" sldId="303"/>
            <ac:spMk id="34" creationId="{CD2297EC-0964-4515-9B80-E4029BE458EA}"/>
          </ac:spMkLst>
        </pc:spChg>
        <pc:spChg chg="add mod">
          <ac:chgData name="刘 智博" userId="5710683f742d5bc4" providerId="LiveId" clId="{4F26125F-A650-4410-8F65-BFAF9EEC6D86}" dt="2021-12-02T11:51:35.407" v="22210" actId="1035"/>
          <ac:spMkLst>
            <pc:docMk/>
            <pc:sldMk cId="4196075852" sldId="303"/>
            <ac:spMk id="35" creationId="{8A2B7486-1C04-407A-9C26-9D8C3C690A9A}"/>
          </ac:spMkLst>
        </pc:spChg>
        <pc:spChg chg="add mod">
          <ac:chgData name="刘 智博" userId="5710683f742d5bc4" providerId="LiveId" clId="{4F26125F-A650-4410-8F65-BFAF9EEC6D86}" dt="2021-12-02T11:52:01.906" v="22220" actId="14100"/>
          <ac:spMkLst>
            <pc:docMk/>
            <pc:sldMk cId="4196075852" sldId="303"/>
            <ac:spMk id="36" creationId="{238A4861-C99F-489A-8F27-BDCB54E0BE22}"/>
          </ac:spMkLst>
        </pc:spChg>
        <pc:cxnChg chg="add mod">
          <ac:chgData name="刘 智博" userId="5710683f742d5bc4" providerId="LiveId" clId="{4F26125F-A650-4410-8F65-BFAF9EEC6D86}" dt="2021-12-02T11:51:35.407" v="22210" actId="1035"/>
          <ac:cxnSpMkLst>
            <pc:docMk/>
            <pc:sldMk cId="4196075852" sldId="303"/>
            <ac:cxnSpMk id="13" creationId="{475A0CDE-45BF-463E-8415-535AB4F8FD29}"/>
          </ac:cxnSpMkLst>
        </pc:cxnChg>
        <pc:cxnChg chg="add mod">
          <ac:chgData name="刘 智博" userId="5710683f742d5bc4" providerId="LiveId" clId="{4F26125F-A650-4410-8F65-BFAF9EEC6D86}" dt="2021-12-02T11:51:35.407" v="22210" actId="1035"/>
          <ac:cxnSpMkLst>
            <pc:docMk/>
            <pc:sldMk cId="4196075852" sldId="303"/>
            <ac:cxnSpMk id="14" creationId="{E16069B2-C0B5-4132-975F-812F86C88344}"/>
          </ac:cxnSpMkLst>
        </pc:cxnChg>
        <pc:cxnChg chg="add mod">
          <ac:chgData name="刘 智博" userId="5710683f742d5bc4" providerId="LiveId" clId="{4F26125F-A650-4410-8F65-BFAF9EEC6D86}" dt="2021-12-02T11:51:35.407" v="22210" actId="1035"/>
          <ac:cxnSpMkLst>
            <pc:docMk/>
            <pc:sldMk cId="4196075852" sldId="303"/>
            <ac:cxnSpMk id="27" creationId="{80735FB0-BDC3-481A-A7B5-EBC8EE8CA965}"/>
          </ac:cxnSpMkLst>
        </pc:cxnChg>
        <pc:cxnChg chg="add mod">
          <ac:chgData name="刘 智博" userId="5710683f742d5bc4" providerId="LiveId" clId="{4F26125F-A650-4410-8F65-BFAF9EEC6D86}" dt="2021-12-02T11:51:35.407" v="22210" actId="1035"/>
          <ac:cxnSpMkLst>
            <pc:docMk/>
            <pc:sldMk cId="4196075852" sldId="303"/>
            <ac:cxnSpMk id="29" creationId="{727660CD-7B73-4556-B30C-5B34E8E96B64}"/>
          </ac:cxnSpMkLst>
        </pc:cxnChg>
        <pc:cxnChg chg="add del mod">
          <ac:chgData name="刘 智博" userId="5710683f742d5bc4" providerId="LiveId" clId="{4F26125F-A650-4410-8F65-BFAF9EEC6D86}" dt="2021-12-03T06:56:07.068" v="23848" actId="11529"/>
          <ac:cxnSpMkLst>
            <pc:docMk/>
            <pc:sldMk cId="4196075852" sldId="303"/>
            <ac:cxnSpMk id="38" creationId="{1FB65FE5-B7E8-4D13-9889-9A868CB4A1E1}"/>
          </ac:cxnSpMkLst>
        </pc:cxnChg>
        <pc:cxnChg chg="add mod">
          <ac:chgData name="刘 智博" userId="5710683f742d5bc4" providerId="LiveId" clId="{4F26125F-A650-4410-8F65-BFAF9EEC6D86}" dt="2021-12-03T06:56:24.743" v="23852" actId="208"/>
          <ac:cxnSpMkLst>
            <pc:docMk/>
            <pc:sldMk cId="4196075852" sldId="303"/>
            <ac:cxnSpMk id="42" creationId="{29E4A03F-050A-4DC0-AB06-17F86356CC11}"/>
          </ac:cxnSpMkLst>
        </pc:cxnChg>
        <pc:cxnChg chg="add del mod">
          <ac:chgData name="刘 智博" userId="5710683f742d5bc4" providerId="LiveId" clId="{4F26125F-A650-4410-8F65-BFAF9EEC6D86}" dt="2021-12-03T06:56:43.551" v="23856" actId="21"/>
          <ac:cxnSpMkLst>
            <pc:docMk/>
            <pc:sldMk cId="4196075852" sldId="303"/>
            <ac:cxnSpMk id="45" creationId="{B2FEC6C6-F620-49E8-B56A-A2A640AD6993}"/>
          </ac:cxnSpMkLst>
        </pc:cxnChg>
      </pc:sldChg>
      <pc:sldChg chg="addSp delSp modSp mod modAnim modNotesTx">
        <pc:chgData name="刘 智博" userId="5710683f742d5bc4" providerId="LiveId" clId="{4F26125F-A650-4410-8F65-BFAF9EEC6D86}" dt="2021-12-03T16:16:43.236" v="23968" actId="20577"/>
        <pc:sldMkLst>
          <pc:docMk/>
          <pc:sldMk cId="976947902" sldId="304"/>
        </pc:sldMkLst>
        <pc:spChg chg="mod">
          <ac:chgData name="刘 智博" userId="5710683f742d5bc4" providerId="LiveId" clId="{4F26125F-A650-4410-8F65-BFAF9EEC6D86}" dt="2021-12-02T12:00:07.527" v="22329" actId="20577"/>
          <ac:spMkLst>
            <pc:docMk/>
            <pc:sldMk cId="976947902" sldId="304"/>
            <ac:spMk id="2" creationId="{E328EC44-348F-45BA-B2A6-A52769CDC3D5}"/>
          </ac:spMkLst>
        </pc:spChg>
        <pc:spChg chg="del mod">
          <ac:chgData name="刘 智博" userId="5710683f742d5bc4" providerId="LiveId" clId="{4F26125F-A650-4410-8F65-BFAF9EEC6D86}" dt="2021-11-24T15:46:42.839" v="6972"/>
          <ac:spMkLst>
            <pc:docMk/>
            <pc:sldMk cId="976947902" sldId="304"/>
            <ac:spMk id="3" creationId="{7B5C0E31-6F62-4F01-A473-0CF782A0CE19}"/>
          </ac:spMkLst>
        </pc:spChg>
        <pc:spChg chg="del">
          <ac:chgData name="刘 智博" userId="5710683f742d5bc4" providerId="LiveId" clId="{4F26125F-A650-4410-8F65-BFAF9EEC6D86}" dt="2021-11-24T14:35:12.087" v="5727"/>
          <ac:spMkLst>
            <pc:docMk/>
            <pc:sldMk cId="976947902" sldId="304"/>
            <ac:spMk id="5" creationId="{A7476E1B-3AD4-4C6B-B914-91464FB01AB4}"/>
          </ac:spMkLst>
        </pc:spChg>
        <pc:spChg chg="add mod">
          <ac:chgData name="刘 智博" userId="5710683f742d5bc4" providerId="LiveId" clId="{4F26125F-A650-4410-8F65-BFAF9EEC6D86}" dt="2021-12-02T11:56:23.691" v="22291" actId="1037"/>
          <ac:spMkLst>
            <pc:docMk/>
            <pc:sldMk cId="976947902" sldId="304"/>
            <ac:spMk id="9" creationId="{66CECD03-26E8-4C3E-856B-321DADE3F921}"/>
          </ac:spMkLst>
        </pc:spChg>
        <pc:spChg chg="add mod">
          <ac:chgData name="刘 智博" userId="5710683f742d5bc4" providerId="LiveId" clId="{4F26125F-A650-4410-8F65-BFAF9EEC6D86}" dt="2021-12-02T11:56:30.167" v="22293" actId="14100"/>
          <ac:spMkLst>
            <pc:docMk/>
            <pc:sldMk cId="976947902" sldId="304"/>
            <ac:spMk id="10" creationId="{19206A68-9FFB-4D91-918A-B62C015B24D2}"/>
          </ac:spMkLst>
        </pc:spChg>
        <pc:spChg chg="add mod">
          <ac:chgData name="刘 智博" userId="5710683f742d5bc4" providerId="LiveId" clId="{4F26125F-A650-4410-8F65-BFAF9EEC6D86}" dt="2021-12-02T11:56:41.377" v="22302" actId="14100"/>
          <ac:spMkLst>
            <pc:docMk/>
            <pc:sldMk cId="976947902" sldId="304"/>
            <ac:spMk id="11" creationId="{B59CF835-50F4-4F22-88B4-15193AFD6EEE}"/>
          </ac:spMkLst>
        </pc:spChg>
        <pc:spChg chg="add mod">
          <ac:chgData name="刘 智博" userId="5710683f742d5bc4" providerId="LiveId" clId="{4F26125F-A650-4410-8F65-BFAF9EEC6D86}" dt="2021-12-02T11:56:51.445" v="22306" actId="14100"/>
          <ac:spMkLst>
            <pc:docMk/>
            <pc:sldMk cId="976947902" sldId="304"/>
            <ac:spMk id="12" creationId="{0A7D82F3-E7AE-45F2-91E2-14D845BBC86D}"/>
          </ac:spMkLst>
        </pc:spChg>
        <pc:spChg chg="add mod">
          <ac:chgData name="刘 智博" userId="5710683f742d5bc4" providerId="LiveId" clId="{4F26125F-A650-4410-8F65-BFAF9EEC6D86}" dt="2021-12-02T11:57:01.552" v="22310" actId="14100"/>
          <ac:spMkLst>
            <pc:docMk/>
            <pc:sldMk cId="976947902" sldId="304"/>
            <ac:spMk id="13" creationId="{2E5CBC5A-64ED-45E3-BA20-D9EECB766291}"/>
          </ac:spMkLst>
        </pc:spChg>
        <pc:spChg chg="add mod">
          <ac:chgData name="刘 智博" userId="5710683f742d5bc4" providerId="LiveId" clId="{4F26125F-A650-4410-8F65-BFAF9EEC6D86}" dt="2021-12-02T11:57:09.867" v="22312" actId="14100"/>
          <ac:spMkLst>
            <pc:docMk/>
            <pc:sldMk cId="976947902" sldId="304"/>
            <ac:spMk id="14" creationId="{ED7AC839-8BE0-45B2-836C-FFB1634030EA}"/>
          </ac:spMkLst>
        </pc:spChg>
        <pc:spChg chg="add mod">
          <ac:chgData name="刘 智博" userId="5710683f742d5bc4" providerId="LiveId" clId="{4F26125F-A650-4410-8F65-BFAF9EEC6D86}" dt="2021-12-02T11:57:23.763" v="22317" actId="1035"/>
          <ac:spMkLst>
            <pc:docMk/>
            <pc:sldMk cId="976947902" sldId="304"/>
            <ac:spMk id="15" creationId="{14086821-1AF5-4870-9121-97E98EE31822}"/>
          </ac:spMkLst>
        </pc:spChg>
        <pc:spChg chg="add mod">
          <ac:chgData name="刘 智博" userId="5710683f742d5bc4" providerId="LiveId" clId="{4F26125F-A650-4410-8F65-BFAF9EEC6D86}" dt="2021-12-02T11:57:39.490" v="22322" actId="1038"/>
          <ac:spMkLst>
            <pc:docMk/>
            <pc:sldMk cId="976947902" sldId="304"/>
            <ac:spMk id="16" creationId="{68E7D486-6C05-44FC-9872-5060F5134262}"/>
          </ac:spMkLst>
        </pc:spChg>
        <pc:spChg chg="add mod">
          <ac:chgData name="刘 智博" userId="5710683f742d5bc4" providerId="LiveId" clId="{4F26125F-A650-4410-8F65-BFAF9EEC6D86}" dt="2021-11-24T15:50:34.403" v="7119" actId="1076"/>
          <ac:spMkLst>
            <pc:docMk/>
            <pc:sldMk cId="976947902" sldId="304"/>
            <ac:spMk id="17" creationId="{0C7B273E-0BB8-47B2-8C4B-10757CBFFDD0}"/>
          </ac:spMkLst>
        </pc:spChg>
        <pc:spChg chg="add mod">
          <ac:chgData name="刘 智博" userId="5710683f742d5bc4" providerId="LiveId" clId="{4F26125F-A650-4410-8F65-BFAF9EEC6D86}" dt="2021-11-24T15:51:35.231" v="7229" actId="207"/>
          <ac:spMkLst>
            <pc:docMk/>
            <pc:sldMk cId="976947902" sldId="304"/>
            <ac:spMk id="18" creationId="{597EBBA7-371F-4F89-B127-CC5769BE2597}"/>
          </ac:spMkLst>
        </pc:spChg>
        <pc:spChg chg="add mod">
          <ac:chgData name="刘 智博" userId="5710683f742d5bc4" providerId="LiveId" clId="{4F26125F-A650-4410-8F65-BFAF9EEC6D86}" dt="2021-12-02T11:55:59.092" v="22276" actId="1076"/>
          <ac:spMkLst>
            <pc:docMk/>
            <pc:sldMk cId="976947902" sldId="304"/>
            <ac:spMk id="19" creationId="{33C9D385-FAFB-4637-8A03-D89C0E3AF385}"/>
          </ac:spMkLst>
        </pc:spChg>
        <pc:spChg chg="add mod">
          <ac:chgData name="刘 智博" userId="5710683f742d5bc4" providerId="LiveId" clId="{4F26125F-A650-4410-8F65-BFAF9EEC6D86}" dt="2021-12-02T11:56:09.599" v="22278" actId="1076"/>
          <ac:spMkLst>
            <pc:docMk/>
            <pc:sldMk cId="976947902" sldId="304"/>
            <ac:spMk id="20" creationId="{268A28FA-76D5-4E4C-A720-42835485F759}"/>
          </ac:spMkLst>
        </pc:spChg>
        <pc:spChg chg="add del mod">
          <ac:chgData name="刘 智博" userId="5710683f742d5bc4" providerId="LiveId" clId="{4F26125F-A650-4410-8F65-BFAF9EEC6D86}" dt="2021-12-02T11:55:49.837" v="22273" actId="22"/>
          <ac:spMkLst>
            <pc:docMk/>
            <pc:sldMk cId="976947902" sldId="304"/>
            <ac:spMk id="22" creationId="{AC5B28AA-DEBC-4255-B027-E91109CB5488}"/>
          </ac:spMkLst>
        </pc:spChg>
        <pc:spChg chg="add mod">
          <ac:chgData name="刘 智博" userId="5710683f742d5bc4" providerId="LiveId" clId="{4F26125F-A650-4410-8F65-BFAF9EEC6D86}" dt="2021-12-02T12:01:41.575" v="22341" actId="114"/>
          <ac:spMkLst>
            <pc:docMk/>
            <pc:sldMk cId="976947902" sldId="304"/>
            <ac:spMk id="27" creationId="{FE9D576A-9332-40AA-9237-31C55D0423D8}"/>
          </ac:spMkLst>
        </pc:spChg>
        <pc:picChg chg="add del mod">
          <ac:chgData name="刘 智博" userId="5710683f742d5bc4" providerId="LiveId" clId="{4F26125F-A650-4410-8F65-BFAF9EEC6D86}" dt="2021-11-24T15:46:41.707" v="6971" actId="21"/>
          <ac:picMkLst>
            <pc:docMk/>
            <pc:sldMk cId="976947902" sldId="304"/>
            <ac:picMk id="7" creationId="{B7ACCC2A-4550-41FA-B5B1-3007B6BDD9A7}"/>
          </ac:picMkLst>
        </pc:picChg>
        <pc:picChg chg="add del mod">
          <ac:chgData name="刘 智博" userId="5710683f742d5bc4" providerId="LiveId" clId="{4F26125F-A650-4410-8F65-BFAF9EEC6D86}" dt="2021-12-02T11:54:29.997" v="22270" actId="21"/>
          <ac:picMkLst>
            <pc:docMk/>
            <pc:sldMk cId="976947902" sldId="304"/>
            <ac:picMk id="8" creationId="{520ABB49-D724-48DA-BAB9-106270B766C6}"/>
          </ac:picMkLst>
        </pc:picChg>
        <pc:picChg chg="add mod">
          <ac:chgData name="刘 智博" userId="5710683f742d5bc4" providerId="LiveId" clId="{4F26125F-A650-4410-8F65-BFAF9EEC6D86}" dt="2021-12-02T11:55:52.531" v="22274" actId="1076"/>
          <ac:picMkLst>
            <pc:docMk/>
            <pc:sldMk cId="976947902" sldId="304"/>
            <ac:picMk id="24" creationId="{CFDDDCE9-1865-4CD7-80FF-5B6595220305}"/>
          </ac:picMkLst>
        </pc:picChg>
        <pc:picChg chg="add mod ord">
          <ac:chgData name="刘 智博" userId="5710683f742d5bc4" providerId="LiveId" clId="{4F26125F-A650-4410-8F65-BFAF9EEC6D86}" dt="2021-12-02T11:57:27.780" v="22319" actId="1076"/>
          <ac:picMkLst>
            <pc:docMk/>
            <pc:sldMk cId="976947902" sldId="304"/>
            <ac:picMk id="26" creationId="{663D8BB2-4949-4EA3-9C0A-A55CAC682EE8}"/>
          </ac:picMkLst>
        </pc:picChg>
      </pc:sldChg>
      <pc:sldChg chg="addSp delSp modSp mod modAnim modNotesTx">
        <pc:chgData name="刘 智博" userId="5710683f742d5bc4" providerId="LiveId" clId="{4F26125F-A650-4410-8F65-BFAF9EEC6D86}" dt="2021-12-03T16:18:48.657" v="24005" actId="20577"/>
        <pc:sldMkLst>
          <pc:docMk/>
          <pc:sldMk cId="3108528651" sldId="305"/>
        </pc:sldMkLst>
        <pc:spChg chg="mod">
          <ac:chgData name="刘 智博" userId="5710683f742d5bc4" providerId="LiveId" clId="{4F26125F-A650-4410-8F65-BFAF9EEC6D86}" dt="2021-11-24T15:52:55.215" v="7247" actId="404"/>
          <ac:spMkLst>
            <pc:docMk/>
            <pc:sldMk cId="3108528651" sldId="305"/>
            <ac:spMk id="2" creationId="{E328EC44-348F-45BA-B2A6-A52769CDC3D5}"/>
          </ac:spMkLst>
        </pc:spChg>
        <pc:spChg chg="mod">
          <ac:chgData name="刘 智博" userId="5710683f742d5bc4" providerId="LiveId" clId="{4F26125F-A650-4410-8F65-BFAF9EEC6D86}" dt="2021-12-03T16:18:48.657" v="24005" actId="20577"/>
          <ac:spMkLst>
            <pc:docMk/>
            <pc:sldMk cId="3108528651" sldId="305"/>
            <ac:spMk id="3" creationId="{7B5C0E31-6F62-4F01-A473-0CF782A0CE19}"/>
          </ac:spMkLst>
        </pc:spChg>
        <pc:spChg chg="del">
          <ac:chgData name="刘 智博" userId="5710683f742d5bc4" providerId="LiveId" clId="{4F26125F-A650-4410-8F65-BFAF9EEC6D86}" dt="2021-11-24T14:35:12.087" v="5727"/>
          <ac:spMkLst>
            <pc:docMk/>
            <pc:sldMk cId="3108528651" sldId="305"/>
            <ac:spMk id="5" creationId="{6018873D-1348-42AE-A570-5E638A8630C8}"/>
          </ac:spMkLst>
        </pc:spChg>
        <pc:spChg chg="add mod">
          <ac:chgData name="刘 智博" userId="5710683f742d5bc4" providerId="LiveId" clId="{4F26125F-A650-4410-8F65-BFAF9EEC6D86}" dt="2021-11-24T16:18:44.777" v="7492" actId="1076"/>
          <ac:spMkLst>
            <pc:docMk/>
            <pc:sldMk cId="3108528651" sldId="305"/>
            <ac:spMk id="6" creationId="{616B1997-CC15-475F-9A95-A73760CC0B8C}"/>
          </ac:spMkLst>
        </pc:spChg>
        <pc:spChg chg="add mod">
          <ac:chgData name="刘 智博" userId="5710683f742d5bc4" providerId="LiveId" clId="{4F26125F-A650-4410-8F65-BFAF9EEC6D86}" dt="2021-11-24T16:18:44.777" v="7492" actId="1076"/>
          <ac:spMkLst>
            <pc:docMk/>
            <pc:sldMk cId="3108528651" sldId="305"/>
            <ac:spMk id="7" creationId="{48E7FE7B-CF61-4C7A-972D-DADA5E7D4AA8}"/>
          </ac:spMkLst>
        </pc:spChg>
        <pc:spChg chg="add mod">
          <ac:chgData name="刘 智博" userId="5710683f742d5bc4" providerId="LiveId" clId="{4F26125F-A650-4410-8F65-BFAF9EEC6D86}" dt="2021-11-24T16:18:44.777" v="7492" actId="1076"/>
          <ac:spMkLst>
            <pc:docMk/>
            <pc:sldMk cId="3108528651" sldId="305"/>
            <ac:spMk id="8" creationId="{82B2AFA8-756F-42EA-8956-AA5F6BA85420}"/>
          </ac:spMkLst>
        </pc:spChg>
        <pc:spChg chg="add mod">
          <ac:chgData name="刘 智博" userId="5710683f742d5bc4" providerId="LiveId" clId="{4F26125F-A650-4410-8F65-BFAF9EEC6D86}" dt="2021-11-24T16:18:44.777" v="7492" actId="1076"/>
          <ac:spMkLst>
            <pc:docMk/>
            <pc:sldMk cId="3108528651" sldId="305"/>
            <ac:spMk id="9" creationId="{58F71701-622F-4152-99D2-C7CE99CADECB}"/>
          </ac:spMkLst>
        </pc:spChg>
        <pc:cxnChg chg="add mod">
          <ac:chgData name="刘 智博" userId="5710683f742d5bc4" providerId="LiveId" clId="{4F26125F-A650-4410-8F65-BFAF9EEC6D86}" dt="2021-11-24T16:18:44.777" v="7492" actId="1076"/>
          <ac:cxnSpMkLst>
            <pc:docMk/>
            <pc:sldMk cId="3108528651" sldId="305"/>
            <ac:cxnSpMk id="10" creationId="{2FDF3841-A13F-4F70-8162-AF4DB3B02151}"/>
          </ac:cxnSpMkLst>
        </pc:cxnChg>
        <pc:cxnChg chg="add mod">
          <ac:chgData name="刘 智博" userId="5710683f742d5bc4" providerId="LiveId" clId="{4F26125F-A650-4410-8F65-BFAF9EEC6D86}" dt="2021-11-24T16:18:44.777" v="7492" actId="1076"/>
          <ac:cxnSpMkLst>
            <pc:docMk/>
            <pc:sldMk cId="3108528651" sldId="305"/>
            <ac:cxnSpMk id="12" creationId="{3D567DFD-45C3-4B1A-9A12-4E3C4B9EA934}"/>
          </ac:cxnSpMkLst>
        </pc:cxnChg>
      </pc:sldChg>
      <pc:sldChg chg="addSp delSp modSp mod modNotesTx">
        <pc:chgData name="刘 智博" userId="5710683f742d5bc4" providerId="LiveId" clId="{4F26125F-A650-4410-8F65-BFAF9EEC6D86}" dt="2021-12-03T16:20:16.534" v="24017" actId="20577"/>
        <pc:sldMkLst>
          <pc:docMk/>
          <pc:sldMk cId="206508805" sldId="306"/>
        </pc:sldMkLst>
        <pc:spChg chg="mod">
          <ac:chgData name="刘 智博" userId="5710683f742d5bc4" providerId="LiveId" clId="{4F26125F-A650-4410-8F65-BFAF9EEC6D86}" dt="2021-11-24T16:21:24.702" v="7553" actId="403"/>
          <ac:spMkLst>
            <pc:docMk/>
            <pc:sldMk cId="206508805" sldId="306"/>
            <ac:spMk id="2" creationId="{E328EC44-348F-45BA-B2A6-A52769CDC3D5}"/>
          </ac:spMkLst>
        </pc:spChg>
        <pc:spChg chg="mod">
          <ac:chgData name="刘 智博" userId="5710683f742d5bc4" providerId="LiveId" clId="{4F26125F-A650-4410-8F65-BFAF9EEC6D86}" dt="2021-11-30T11:05:47.876" v="19478" actId="20577"/>
          <ac:spMkLst>
            <pc:docMk/>
            <pc:sldMk cId="206508805" sldId="306"/>
            <ac:spMk id="3" creationId="{7B5C0E31-6F62-4F01-A473-0CF782A0CE19}"/>
          </ac:spMkLst>
        </pc:spChg>
        <pc:spChg chg="del">
          <ac:chgData name="刘 智博" userId="5710683f742d5bc4" providerId="LiveId" clId="{4F26125F-A650-4410-8F65-BFAF9EEC6D86}" dt="2021-11-24T14:35:12.087" v="5727"/>
          <ac:spMkLst>
            <pc:docMk/>
            <pc:sldMk cId="206508805" sldId="306"/>
            <ac:spMk id="5" creationId="{0902E395-AC10-410D-B53D-8AA2E9C6611F}"/>
          </ac:spMkLst>
        </pc:spChg>
        <pc:spChg chg="mod">
          <ac:chgData name="刘 智博" userId="5710683f742d5bc4" providerId="LiveId" clId="{4F26125F-A650-4410-8F65-BFAF9EEC6D86}" dt="2021-11-25T07:24:38.745" v="9058" actId="20577"/>
          <ac:spMkLst>
            <pc:docMk/>
            <pc:sldMk cId="206508805" sldId="306"/>
            <ac:spMk id="8" creationId="{BB2A02C7-4600-4E00-B62B-2A58CBE3A552}"/>
          </ac:spMkLst>
        </pc:spChg>
        <pc:picChg chg="add mod">
          <ac:chgData name="刘 智博" userId="5710683f742d5bc4" providerId="LiveId" clId="{4F26125F-A650-4410-8F65-BFAF9EEC6D86}" dt="2021-11-30T11:05:08.410" v="19394" actId="1036"/>
          <ac:picMkLst>
            <pc:docMk/>
            <pc:sldMk cId="206508805" sldId="306"/>
            <ac:picMk id="7" creationId="{168D07F0-FD55-47F4-8457-3AF165DA232E}"/>
          </ac:picMkLst>
        </pc:picChg>
      </pc:sldChg>
      <pc:sldChg chg="delSp modSp mod modNotesTx">
        <pc:chgData name="刘 智博" userId="5710683f742d5bc4" providerId="LiveId" clId="{4F26125F-A650-4410-8F65-BFAF9EEC6D86}" dt="2021-12-03T05:36:13.362" v="23691" actId="20577"/>
        <pc:sldMkLst>
          <pc:docMk/>
          <pc:sldMk cId="4098910500" sldId="307"/>
        </pc:sldMkLst>
        <pc:spChg chg="mod">
          <ac:chgData name="刘 智博" userId="5710683f742d5bc4" providerId="LiveId" clId="{4F26125F-A650-4410-8F65-BFAF9EEC6D86}" dt="2021-12-03T05:36:13.362" v="23691" actId="20577"/>
          <ac:spMkLst>
            <pc:docMk/>
            <pc:sldMk cId="4098910500" sldId="307"/>
            <ac:spMk id="3" creationId="{1F97566E-97CB-4B83-A2EB-8B836741560E}"/>
          </ac:spMkLst>
        </pc:spChg>
        <pc:spChg chg="del">
          <ac:chgData name="刘 智博" userId="5710683f742d5bc4" providerId="LiveId" clId="{4F26125F-A650-4410-8F65-BFAF9EEC6D86}" dt="2021-11-24T14:35:12.087" v="5727"/>
          <ac:spMkLst>
            <pc:docMk/>
            <pc:sldMk cId="4098910500" sldId="307"/>
            <ac:spMk id="5" creationId="{E26F3A74-82BD-4FAC-9B83-18A51DC6D28D}"/>
          </ac:spMkLst>
        </pc:spChg>
      </pc:sldChg>
      <pc:sldChg chg="addSp delSp modSp mod modNotesTx">
        <pc:chgData name="刘 智博" userId="5710683f742d5bc4" providerId="LiveId" clId="{4F26125F-A650-4410-8F65-BFAF9EEC6D86}" dt="2021-12-02T05:50:55.888" v="21823" actId="20577"/>
        <pc:sldMkLst>
          <pc:docMk/>
          <pc:sldMk cId="3106327241" sldId="308"/>
        </pc:sldMkLst>
        <pc:spChg chg="mod">
          <ac:chgData name="刘 智博" userId="5710683f742d5bc4" providerId="LiveId" clId="{4F26125F-A650-4410-8F65-BFAF9EEC6D86}" dt="2021-11-24T08:48:28.319" v="3581" actId="404"/>
          <ac:spMkLst>
            <pc:docMk/>
            <pc:sldMk cId="3106327241" sldId="308"/>
            <ac:spMk id="2" creationId="{E328EC44-348F-45BA-B2A6-A52769CDC3D5}"/>
          </ac:spMkLst>
        </pc:spChg>
        <pc:spChg chg="mod">
          <ac:chgData name="刘 智博" userId="5710683f742d5bc4" providerId="LiveId" clId="{4F26125F-A650-4410-8F65-BFAF9EEC6D86}" dt="2021-11-30T08:42:04.233" v="19370" actId="20577"/>
          <ac:spMkLst>
            <pc:docMk/>
            <pc:sldMk cId="3106327241" sldId="308"/>
            <ac:spMk id="3" creationId="{7B5C0E31-6F62-4F01-A473-0CF782A0CE19}"/>
          </ac:spMkLst>
        </pc:spChg>
        <pc:spChg chg="add del mod">
          <ac:chgData name="刘 智博" userId="5710683f742d5bc4" providerId="LiveId" clId="{4F26125F-A650-4410-8F65-BFAF9EEC6D86}" dt="2021-11-24T10:34:00.620" v="3750" actId="767"/>
          <ac:spMkLst>
            <pc:docMk/>
            <pc:sldMk cId="3106327241" sldId="308"/>
            <ac:spMk id="6" creationId="{BF91C0B3-08B4-4BEC-B0F6-CD7AF2502A0E}"/>
          </ac:spMkLst>
        </pc:spChg>
        <pc:spChg chg="add mod">
          <ac:chgData name="刘 智博" userId="5710683f742d5bc4" providerId="LiveId" clId="{4F26125F-A650-4410-8F65-BFAF9EEC6D86}" dt="2021-11-30T08:41:01.647" v="19272" actId="1036"/>
          <ac:spMkLst>
            <pc:docMk/>
            <pc:sldMk cId="3106327241" sldId="308"/>
            <ac:spMk id="7" creationId="{F5361C9F-4AB5-4421-AB15-F2C44691A989}"/>
          </ac:spMkLst>
        </pc:spChg>
        <pc:spChg chg="del">
          <ac:chgData name="刘 智博" userId="5710683f742d5bc4" providerId="LiveId" clId="{4F26125F-A650-4410-8F65-BFAF9EEC6D86}" dt="2021-11-24T14:35:12.087" v="5727"/>
          <ac:spMkLst>
            <pc:docMk/>
            <pc:sldMk cId="3106327241" sldId="308"/>
            <ac:spMk id="8" creationId="{002B2599-8043-4C0C-A922-F17F01F5021E}"/>
          </ac:spMkLst>
        </pc:spChg>
        <pc:picChg chg="add mod">
          <ac:chgData name="刘 智博" userId="5710683f742d5bc4" providerId="LiveId" clId="{4F26125F-A650-4410-8F65-BFAF9EEC6D86}" dt="2021-11-24T10:50:20.713" v="4448" actId="1076"/>
          <ac:picMkLst>
            <pc:docMk/>
            <pc:sldMk cId="3106327241" sldId="308"/>
            <ac:picMk id="5" creationId="{A8A8AFAC-CBD6-4F7C-AFB7-D87772B6C703}"/>
          </ac:picMkLst>
        </pc:picChg>
      </pc:sldChg>
      <pc:sldChg chg="addSp delSp modSp add mod ord modAnim">
        <pc:chgData name="刘 智博" userId="5710683f742d5bc4" providerId="LiveId" clId="{4F26125F-A650-4410-8F65-BFAF9EEC6D86}" dt="2021-11-30T05:52:54.444" v="18172"/>
        <pc:sldMkLst>
          <pc:docMk/>
          <pc:sldMk cId="735979362" sldId="309"/>
        </pc:sldMkLst>
        <pc:spChg chg="mod">
          <ac:chgData name="刘 智博" userId="5710683f742d5bc4" providerId="LiveId" clId="{4F26125F-A650-4410-8F65-BFAF9EEC6D86}" dt="2021-11-24T12:35:49.667" v="5493" actId="947"/>
          <ac:spMkLst>
            <pc:docMk/>
            <pc:sldMk cId="735979362" sldId="309"/>
            <ac:spMk id="2" creationId="{E328EC44-348F-45BA-B2A6-A52769CDC3D5}"/>
          </ac:spMkLst>
        </pc:spChg>
        <pc:spChg chg="del mod">
          <ac:chgData name="刘 智博" userId="5710683f742d5bc4" providerId="LiveId" clId="{4F26125F-A650-4410-8F65-BFAF9EEC6D86}" dt="2021-11-24T12:34:20.923" v="5472" actId="22"/>
          <ac:spMkLst>
            <pc:docMk/>
            <pc:sldMk cId="735979362" sldId="309"/>
            <ac:spMk id="3" creationId="{7B5C0E31-6F62-4F01-A473-0CF782A0CE19}"/>
          </ac:spMkLst>
        </pc:spChg>
        <pc:spChg chg="mod">
          <ac:chgData name="刘 智博" userId="5710683f742d5bc4" providerId="LiveId" clId="{4F26125F-A650-4410-8F65-BFAF9EEC6D86}" dt="2021-11-24T12:37:08.185" v="5504" actId="1076"/>
          <ac:spMkLst>
            <pc:docMk/>
            <pc:sldMk cId="735979362" sldId="309"/>
            <ac:spMk id="7" creationId="{D3DD6AC3-BE56-4644-86A9-42ABDAB8E7EB}"/>
          </ac:spMkLst>
        </pc:spChg>
        <pc:spChg chg="add mod">
          <ac:chgData name="刘 智博" userId="5710683f742d5bc4" providerId="LiveId" clId="{4F26125F-A650-4410-8F65-BFAF9EEC6D86}" dt="2021-11-26T11:54:49.795" v="17423" actId="1076"/>
          <ac:spMkLst>
            <pc:docMk/>
            <pc:sldMk cId="735979362" sldId="309"/>
            <ac:spMk id="8" creationId="{F6DDBBE7-03C1-4226-B90B-F55259DCC438}"/>
          </ac:spMkLst>
        </pc:spChg>
        <pc:picChg chg="add mod ord">
          <ac:chgData name="刘 智博" userId="5710683f742d5bc4" providerId="LiveId" clId="{4F26125F-A650-4410-8F65-BFAF9EEC6D86}" dt="2021-11-24T12:34:20.923" v="5472" actId="22"/>
          <ac:picMkLst>
            <pc:docMk/>
            <pc:sldMk cId="735979362" sldId="309"/>
            <ac:picMk id="6" creationId="{3A35698D-8FF7-4391-A330-678ED397A034}"/>
          </ac:picMkLst>
        </pc:picChg>
      </pc:sldChg>
      <pc:sldChg chg="delSp modSp mod modNotesTx">
        <pc:chgData name="刘 智博" userId="5710683f742d5bc4" providerId="LiveId" clId="{4F26125F-A650-4410-8F65-BFAF9EEC6D86}" dt="2021-12-01T05:19:59.607" v="20283"/>
        <pc:sldMkLst>
          <pc:docMk/>
          <pc:sldMk cId="4240949466" sldId="310"/>
        </pc:sldMkLst>
        <pc:spChg chg="mod">
          <ac:chgData name="刘 智博" userId="5710683f742d5bc4" providerId="LiveId" clId="{4F26125F-A650-4410-8F65-BFAF9EEC6D86}" dt="2021-11-24T14:35:29.401" v="5735" actId="20577"/>
          <ac:spMkLst>
            <pc:docMk/>
            <pc:sldMk cId="4240949466" sldId="310"/>
            <ac:spMk id="3" creationId="{7B5C0E31-6F62-4F01-A473-0CF782A0CE19}"/>
          </ac:spMkLst>
        </pc:spChg>
        <pc:spChg chg="del mod">
          <ac:chgData name="刘 智博" userId="5710683f742d5bc4" providerId="LiveId" clId="{4F26125F-A650-4410-8F65-BFAF9EEC6D86}" dt="2021-11-24T14:35:12.087" v="5727"/>
          <ac:spMkLst>
            <pc:docMk/>
            <pc:sldMk cId="4240949466" sldId="310"/>
            <ac:spMk id="5" creationId="{376897BC-3BF3-434C-8FCB-BE6B16E4F884}"/>
          </ac:spMkLst>
        </pc:spChg>
        <pc:spChg chg="mod">
          <ac:chgData name="刘 智博" userId="5710683f742d5bc4" providerId="LiveId" clId="{4F26125F-A650-4410-8F65-BFAF9EEC6D86}" dt="2021-11-24T14:35:26.675" v="5733" actId="20577"/>
          <ac:spMkLst>
            <pc:docMk/>
            <pc:sldMk cId="4240949466" sldId="310"/>
            <ac:spMk id="7" creationId="{B1459440-2AC9-46BA-91F8-71B402E44AD3}"/>
          </ac:spMkLst>
        </pc:spChg>
        <pc:picChg chg="del">
          <ac:chgData name="刘 智博" userId="5710683f742d5bc4" providerId="LiveId" clId="{4F26125F-A650-4410-8F65-BFAF9EEC6D86}" dt="2021-11-24T14:32:13.925" v="5682" actId="21"/>
          <ac:picMkLst>
            <pc:docMk/>
            <pc:sldMk cId="4240949466" sldId="310"/>
            <ac:picMk id="6" creationId="{FA9C4B84-2797-4F6C-9D81-A410931ABF61}"/>
          </ac:picMkLst>
        </pc:picChg>
      </pc:sldChg>
      <pc:sldChg chg="addSp delSp modSp mod ord modNotesTx">
        <pc:chgData name="刘 智博" userId="5710683f742d5bc4" providerId="LiveId" clId="{4F26125F-A650-4410-8F65-BFAF9EEC6D86}" dt="2021-12-01T05:55:49.561" v="20381" actId="20577"/>
        <pc:sldMkLst>
          <pc:docMk/>
          <pc:sldMk cId="3421348915" sldId="311"/>
        </pc:sldMkLst>
        <pc:spChg chg="mod">
          <ac:chgData name="刘 智博" userId="5710683f742d5bc4" providerId="LiveId" clId="{4F26125F-A650-4410-8F65-BFAF9EEC6D86}" dt="2021-11-24T14:36:42.584" v="5761" actId="20577"/>
          <ac:spMkLst>
            <pc:docMk/>
            <pc:sldMk cId="3421348915" sldId="311"/>
            <ac:spMk id="2" creationId="{E328EC44-348F-45BA-B2A6-A52769CDC3D5}"/>
          </ac:spMkLst>
        </pc:spChg>
        <pc:spChg chg="mod">
          <ac:chgData name="刘 智博" userId="5710683f742d5bc4" providerId="LiveId" clId="{4F26125F-A650-4410-8F65-BFAF9EEC6D86}" dt="2021-12-01T05:55:49.561" v="20381" actId="20577"/>
          <ac:spMkLst>
            <pc:docMk/>
            <pc:sldMk cId="3421348915" sldId="311"/>
            <ac:spMk id="3" creationId="{7B5C0E31-6F62-4F01-A473-0CF782A0CE19}"/>
          </ac:spMkLst>
        </pc:spChg>
        <pc:picChg chg="del">
          <ac:chgData name="刘 智博" userId="5710683f742d5bc4" providerId="LiveId" clId="{4F26125F-A650-4410-8F65-BFAF9EEC6D86}" dt="2021-11-24T14:37:50.294" v="5764" actId="21"/>
          <ac:picMkLst>
            <pc:docMk/>
            <pc:sldMk cId="3421348915" sldId="311"/>
            <ac:picMk id="6" creationId="{FA9C4B84-2797-4F6C-9D81-A410931ABF61}"/>
          </ac:picMkLst>
        </pc:picChg>
        <pc:picChg chg="add mod">
          <ac:chgData name="刘 智博" userId="5710683f742d5bc4" providerId="LiveId" clId="{4F26125F-A650-4410-8F65-BFAF9EEC6D86}" dt="2021-11-24T14:41:58.195" v="6051" actId="1076"/>
          <ac:picMkLst>
            <pc:docMk/>
            <pc:sldMk cId="3421348915" sldId="311"/>
            <ac:picMk id="7" creationId="{F27180F7-FA7D-45CF-8D74-832D43417A76}"/>
          </ac:picMkLst>
        </pc:picChg>
      </pc:sldChg>
      <pc:sldChg chg="modSp new mod modNotesTx">
        <pc:chgData name="刘 智博" userId="5710683f742d5bc4" providerId="LiveId" clId="{4F26125F-A650-4410-8F65-BFAF9EEC6D86}" dt="2021-12-02T12:13:39.085" v="22694" actId="20577"/>
        <pc:sldMkLst>
          <pc:docMk/>
          <pc:sldMk cId="603754611" sldId="312"/>
        </pc:sldMkLst>
        <pc:spChg chg="mod">
          <ac:chgData name="刘 智博" userId="5710683f742d5bc4" providerId="LiveId" clId="{4F26125F-A650-4410-8F65-BFAF9EEC6D86}" dt="2021-11-28T11:23:07.258" v="17890" actId="20577"/>
          <ac:spMkLst>
            <pc:docMk/>
            <pc:sldMk cId="603754611" sldId="312"/>
            <ac:spMk id="2" creationId="{E9A298C5-C919-453B-9579-F0396AC3356B}"/>
          </ac:spMkLst>
        </pc:spChg>
        <pc:spChg chg="mod">
          <ac:chgData name="刘 智博" userId="5710683f742d5bc4" providerId="LiveId" clId="{4F26125F-A650-4410-8F65-BFAF9EEC6D86}" dt="2021-12-02T12:13:39.085" v="22694" actId="20577"/>
          <ac:spMkLst>
            <pc:docMk/>
            <pc:sldMk cId="603754611" sldId="312"/>
            <ac:spMk id="3" creationId="{ED9CCF95-AF4A-4987-9FAB-B66D66462805}"/>
          </ac:spMkLst>
        </pc:spChg>
      </pc:sldChg>
      <pc:sldChg chg="modSp mod ord modNotesTx">
        <pc:chgData name="刘 智博" userId="5710683f742d5bc4" providerId="LiveId" clId="{4F26125F-A650-4410-8F65-BFAF9EEC6D86}" dt="2021-12-02T12:09:27.970" v="22533" actId="20577"/>
        <pc:sldMkLst>
          <pc:docMk/>
          <pc:sldMk cId="1170525615" sldId="313"/>
        </pc:sldMkLst>
        <pc:spChg chg="mod">
          <ac:chgData name="刘 智博" userId="5710683f742d5bc4" providerId="LiveId" clId="{4F26125F-A650-4410-8F65-BFAF9EEC6D86}" dt="2021-11-28T11:23:03.850" v="17888" actId="20577"/>
          <ac:spMkLst>
            <pc:docMk/>
            <pc:sldMk cId="1170525615" sldId="313"/>
            <ac:spMk id="2" creationId="{E9A298C5-C919-453B-9579-F0396AC3356B}"/>
          </ac:spMkLst>
        </pc:spChg>
        <pc:spChg chg="mod">
          <ac:chgData name="刘 智博" userId="5710683f742d5bc4" providerId="LiveId" clId="{4F26125F-A650-4410-8F65-BFAF9EEC6D86}" dt="2021-12-02T12:09:27.970" v="22533" actId="20577"/>
          <ac:spMkLst>
            <pc:docMk/>
            <pc:sldMk cId="1170525615" sldId="313"/>
            <ac:spMk id="3" creationId="{ED9CCF95-AF4A-4987-9FAB-B66D66462805}"/>
          </ac:spMkLst>
        </pc:spChg>
      </pc:sldChg>
      <pc:sldChg chg="modSp del mod modNotesTx">
        <pc:chgData name="刘 智博" userId="5710683f742d5bc4" providerId="LiveId" clId="{4F26125F-A650-4410-8F65-BFAF9EEC6D86}" dt="2021-12-02T12:51:15.119" v="23173"/>
        <pc:sldMkLst>
          <pc:docMk/>
          <pc:sldMk cId="3467884349" sldId="314"/>
        </pc:sldMkLst>
        <pc:spChg chg="mod">
          <ac:chgData name="刘 智博" userId="5710683f742d5bc4" providerId="LiveId" clId="{4F26125F-A650-4410-8F65-BFAF9EEC6D86}" dt="2021-11-28T11:23:10.724" v="17892" actId="20577"/>
          <ac:spMkLst>
            <pc:docMk/>
            <pc:sldMk cId="3467884349" sldId="314"/>
            <ac:spMk id="2" creationId="{E9A298C5-C919-453B-9579-F0396AC3356B}"/>
          </ac:spMkLst>
        </pc:spChg>
        <pc:spChg chg="mod">
          <ac:chgData name="刘 智博" userId="5710683f742d5bc4" providerId="LiveId" clId="{4F26125F-A650-4410-8F65-BFAF9EEC6D86}" dt="2021-12-02T12:48:15.798" v="23107" actId="20577"/>
          <ac:spMkLst>
            <pc:docMk/>
            <pc:sldMk cId="3467884349" sldId="314"/>
            <ac:spMk id="3" creationId="{ED9CCF95-AF4A-4987-9FAB-B66D66462805}"/>
          </ac:spMkLst>
        </pc:spChg>
      </pc:sldChg>
      <pc:sldChg chg="modSp del mod modNotesTx">
        <pc:chgData name="刘 智博" userId="5710683f742d5bc4" providerId="LiveId" clId="{4F26125F-A650-4410-8F65-BFAF9EEC6D86}" dt="2021-12-02T12:17:00.397" v="22776" actId="2696"/>
        <pc:sldMkLst>
          <pc:docMk/>
          <pc:sldMk cId="563386343" sldId="315"/>
        </pc:sldMkLst>
        <pc:spChg chg="mod">
          <ac:chgData name="刘 智博" userId="5710683f742d5bc4" providerId="LiveId" clId="{4F26125F-A650-4410-8F65-BFAF9EEC6D86}" dt="2021-11-28T11:23:23.291" v="17896" actId="20577"/>
          <ac:spMkLst>
            <pc:docMk/>
            <pc:sldMk cId="563386343" sldId="315"/>
            <ac:spMk id="2" creationId="{E9A298C5-C919-453B-9579-F0396AC3356B}"/>
          </ac:spMkLst>
        </pc:spChg>
        <pc:spChg chg="mod">
          <ac:chgData name="刘 智博" userId="5710683f742d5bc4" providerId="LiveId" clId="{4F26125F-A650-4410-8F65-BFAF9EEC6D86}" dt="2021-12-02T08:03:43.950" v="21997" actId="113"/>
          <ac:spMkLst>
            <pc:docMk/>
            <pc:sldMk cId="563386343" sldId="315"/>
            <ac:spMk id="3" creationId="{ED9CCF95-AF4A-4987-9FAB-B66D66462805}"/>
          </ac:spMkLst>
        </pc:spChg>
      </pc:sldChg>
      <pc:sldChg chg="addSp delSp modSp new mod modNotesTx">
        <pc:chgData name="刘 智博" userId="5710683f742d5bc4" providerId="LiveId" clId="{4F26125F-A650-4410-8F65-BFAF9EEC6D86}" dt="2021-12-01T09:07:00.812" v="20601" actId="207"/>
        <pc:sldMkLst>
          <pc:docMk/>
          <pc:sldMk cId="92084274" sldId="316"/>
        </pc:sldMkLst>
        <pc:spChg chg="mod">
          <ac:chgData name="刘 智博" userId="5710683f742d5bc4" providerId="LiveId" clId="{4F26125F-A650-4410-8F65-BFAF9EEC6D86}" dt="2021-11-25T07:27:34.441" v="9106" actId="404"/>
          <ac:spMkLst>
            <pc:docMk/>
            <pc:sldMk cId="92084274" sldId="316"/>
            <ac:spMk id="2" creationId="{FAE9E2F4-5321-461E-A3F5-C4514C88F4C4}"/>
          </ac:spMkLst>
        </pc:spChg>
        <pc:spChg chg="mod">
          <ac:chgData name="刘 智博" userId="5710683f742d5bc4" providerId="LiveId" clId="{4F26125F-A650-4410-8F65-BFAF9EEC6D86}" dt="2021-12-01T09:07:00.812" v="20601" actId="207"/>
          <ac:spMkLst>
            <pc:docMk/>
            <pc:sldMk cId="92084274" sldId="316"/>
            <ac:spMk id="3" creationId="{EE37B0F7-B84B-4EEA-B0D2-2365A6604936}"/>
          </ac:spMkLst>
        </pc:spChg>
        <pc:spChg chg="mod">
          <ac:chgData name="刘 智博" userId="5710683f742d5bc4" providerId="LiveId" clId="{4F26125F-A650-4410-8F65-BFAF9EEC6D86}" dt="2021-11-25T07:25:22.666" v="9068" actId="20577"/>
          <ac:spMkLst>
            <pc:docMk/>
            <pc:sldMk cId="92084274" sldId="316"/>
            <ac:spMk id="7" creationId="{7E62B910-F816-49D2-A2D1-4CAA6D9534AD}"/>
          </ac:spMkLst>
        </pc:spChg>
        <pc:picChg chg="add mod">
          <ac:chgData name="刘 智博" userId="5710683f742d5bc4" providerId="LiveId" clId="{4F26125F-A650-4410-8F65-BFAF9EEC6D86}" dt="2021-11-25T07:25:30.341" v="9069" actId="1076"/>
          <ac:picMkLst>
            <pc:docMk/>
            <pc:sldMk cId="92084274" sldId="316"/>
            <ac:picMk id="6" creationId="{F66488B2-DECC-4B28-91F9-52FCD6F852F9}"/>
          </ac:picMkLst>
        </pc:picChg>
        <pc:picChg chg="add del">
          <ac:chgData name="刘 智博" userId="5710683f742d5bc4" providerId="LiveId" clId="{4F26125F-A650-4410-8F65-BFAF9EEC6D86}" dt="2021-11-25T07:25:01.613" v="9060" actId="22"/>
          <ac:picMkLst>
            <pc:docMk/>
            <pc:sldMk cId="92084274" sldId="316"/>
            <ac:picMk id="9" creationId="{6C745BC3-CBDB-4D2B-A248-44981CD26ABA}"/>
          </ac:picMkLst>
        </pc:picChg>
      </pc:sldChg>
      <pc:sldChg chg="addSp delSp modSp mod modNotesTx">
        <pc:chgData name="刘 智博" userId="5710683f742d5bc4" providerId="LiveId" clId="{4F26125F-A650-4410-8F65-BFAF9EEC6D86}" dt="2021-12-05T09:10:13.176" v="24530" actId="20577"/>
        <pc:sldMkLst>
          <pc:docMk/>
          <pc:sldMk cId="1224383691" sldId="317"/>
        </pc:sldMkLst>
        <pc:spChg chg="mod">
          <ac:chgData name="刘 智博" userId="5710683f742d5bc4" providerId="LiveId" clId="{4F26125F-A650-4410-8F65-BFAF9EEC6D86}" dt="2021-11-25T07:27:42.324" v="9107" actId="20577"/>
          <ac:spMkLst>
            <pc:docMk/>
            <pc:sldMk cId="1224383691" sldId="317"/>
            <ac:spMk id="2" creationId="{FAE9E2F4-5321-461E-A3F5-C4514C88F4C4}"/>
          </ac:spMkLst>
        </pc:spChg>
        <pc:spChg chg="mod">
          <ac:chgData name="刘 智博" userId="5710683f742d5bc4" providerId="LiveId" clId="{4F26125F-A650-4410-8F65-BFAF9EEC6D86}" dt="2021-11-26T12:35:44.494" v="17428" actId="20577"/>
          <ac:spMkLst>
            <pc:docMk/>
            <pc:sldMk cId="1224383691" sldId="317"/>
            <ac:spMk id="3" creationId="{EE37B0F7-B84B-4EEA-B0D2-2365A6604936}"/>
          </ac:spMkLst>
        </pc:spChg>
        <pc:spChg chg="mod">
          <ac:chgData name="刘 智博" userId="5710683f742d5bc4" providerId="LiveId" clId="{4F26125F-A650-4410-8F65-BFAF9EEC6D86}" dt="2021-11-25T07:28:28.203" v="9112" actId="114"/>
          <ac:spMkLst>
            <pc:docMk/>
            <pc:sldMk cId="1224383691" sldId="317"/>
            <ac:spMk id="7" creationId="{7E62B910-F816-49D2-A2D1-4CAA6D9534AD}"/>
          </ac:spMkLst>
        </pc:spChg>
        <pc:spChg chg="add mod">
          <ac:chgData name="刘 智博" userId="5710683f742d5bc4" providerId="LiveId" clId="{4F26125F-A650-4410-8F65-BFAF9EEC6D86}" dt="2021-11-25T07:33:47.293" v="9267" actId="2711"/>
          <ac:spMkLst>
            <pc:docMk/>
            <pc:sldMk cId="1224383691" sldId="317"/>
            <ac:spMk id="13" creationId="{104213FF-3CBA-4DC3-93BE-D8F6A3BC44E4}"/>
          </ac:spMkLst>
        </pc:spChg>
        <pc:spChg chg="add mod">
          <ac:chgData name="刘 智博" userId="5710683f742d5bc4" providerId="LiveId" clId="{4F26125F-A650-4410-8F65-BFAF9EEC6D86}" dt="2021-11-25T07:34:54.549" v="9282" actId="1076"/>
          <ac:spMkLst>
            <pc:docMk/>
            <pc:sldMk cId="1224383691" sldId="317"/>
            <ac:spMk id="14" creationId="{7498D644-9CB4-4A61-9780-8F91DF7CF94C}"/>
          </ac:spMkLst>
        </pc:spChg>
        <pc:spChg chg="add mod">
          <ac:chgData name="刘 智博" userId="5710683f742d5bc4" providerId="LiveId" clId="{4F26125F-A650-4410-8F65-BFAF9EEC6D86}" dt="2021-11-25T07:35:04.151" v="9283" actId="1076"/>
          <ac:spMkLst>
            <pc:docMk/>
            <pc:sldMk cId="1224383691" sldId="317"/>
            <ac:spMk id="15" creationId="{C586BE85-1EA1-4DAF-9DEA-7FAED0A38AF7}"/>
          </ac:spMkLst>
        </pc:spChg>
        <pc:picChg chg="del">
          <ac:chgData name="刘 智博" userId="5710683f742d5bc4" providerId="LiveId" clId="{4F26125F-A650-4410-8F65-BFAF9EEC6D86}" dt="2021-11-25T07:31:08.853" v="9218" actId="21"/>
          <ac:picMkLst>
            <pc:docMk/>
            <pc:sldMk cId="1224383691" sldId="317"/>
            <ac:picMk id="6" creationId="{F66488B2-DECC-4B28-91F9-52FCD6F852F9}"/>
          </ac:picMkLst>
        </pc:picChg>
        <pc:picChg chg="add mod">
          <ac:chgData name="刘 智博" userId="5710683f742d5bc4" providerId="LiveId" clId="{4F26125F-A650-4410-8F65-BFAF9EEC6D86}" dt="2021-11-25T07:32:48.680" v="9234" actId="1076"/>
          <ac:picMkLst>
            <pc:docMk/>
            <pc:sldMk cId="1224383691" sldId="317"/>
            <ac:picMk id="8" creationId="{FEADDBD2-8FCB-4516-8277-EDE17F53359C}"/>
          </ac:picMkLst>
        </pc:picChg>
        <pc:picChg chg="add mod">
          <ac:chgData name="刘 智博" userId="5710683f742d5bc4" providerId="LiveId" clId="{4F26125F-A650-4410-8F65-BFAF9EEC6D86}" dt="2021-11-25T07:32:56.708" v="9238" actId="1076"/>
          <ac:picMkLst>
            <pc:docMk/>
            <pc:sldMk cId="1224383691" sldId="317"/>
            <ac:picMk id="10" creationId="{41858FE5-A3C6-4818-86AE-29116666DFF8}"/>
          </ac:picMkLst>
        </pc:picChg>
        <pc:picChg chg="add mod">
          <ac:chgData name="刘 智博" userId="5710683f742d5bc4" providerId="LiveId" clId="{4F26125F-A650-4410-8F65-BFAF9EEC6D86}" dt="2021-11-25T07:32:58.123" v="9239" actId="1076"/>
          <ac:picMkLst>
            <pc:docMk/>
            <pc:sldMk cId="1224383691" sldId="317"/>
            <ac:picMk id="12" creationId="{D45498B7-2E0B-404A-80FD-38AB4BCE8CD1}"/>
          </ac:picMkLst>
        </pc:picChg>
      </pc:sldChg>
      <pc:sldChg chg="new del">
        <pc:chgData name="刘 智博" userId="5710683f742d5bc4" providerId="LiveId" clId="{4F26125F-A650-4410-8F65-BFAF9EEC6D86}" dt="2021-11-25T07:26:41.234" v="9097" actId="680"/>
        <pc:sldMkLst>
          <pc:docMk/>
          <pc:sldMk cId="3787612752" sldId="317"/>
        </pc:sldMkLst>
      </pc:sldChg>
      <pc:sldChg chg="addSp delSp modSp add mod modNotesTx">
        <pc:chgData name="刘 智博" userId="5710683f742d5bc4" providerId="LiveId" clId="{4F26125F-A650-4410-8F65-BFAF9EEC6D86}" dt="2021-12-05T15:49:32.136" v="24617" actId="14100"/>
        <pc:sldMkLst>
          <pc:docMk/>
          <pc:sldMk cId="2674687606" sldId="318"/>
        </pc:sldMkLst>
        <pc:spChg chg="mod">
          <ac:chgData name="刘 智博" userId="5710683f742d5bc4" providerId="LiveId" clId="{4F26125F-A650-4410-8F65-BFAF9EEC6D86}" dt="2021-11-25T07:52:44.095" v="9372" actId="20577"/>
          <ac:spMkLst>
            <pc:docMk/>
            <pc:sldMk cId="2674687606" sldId="318"/>
            <ac:spMk id="2" creationId="{FAE9E2F4-5321-461E-A3F5-C4514C88F4C4}"/>
          </ac:spMkLst>
        </pc:spChg>
        <pc:spChg chg="mod">
          <ac:chgData name="刘 智博" userId="5710683f742d5bc4" providerId="LiveId" clId="{4F26125F-A650-4410-8F65-BFAF9EEC6D86}" dt="2021-12-01T09:19:11.570" v="20611" actId="2711"/>
          <ac:spMkLst>
            <pc:docMk/>
            <pc:sldMk cId="2674687606" sldId="318"/>
            <ac:spMk id="3" creationId="{EE37B0F7-B84B-4EEA-B0D2-2365A6604936}"/>
          </ac:spMkLst>
        </pc:spChg>
        <pc:spChg chg="mod">
          <ac:chgData name="刘 智博" userId="5710683f742d5bc4" providerId="LiveId" clId="{4F26125F-A650-4410-8F65-BFAF9EEC6D86}" dt="2021-11-25T08:11:33.572" v="9480" actId="20577"/>
          <ac:spMkLst>
            <pc:docMk/>
            <pc:sldMk cId="2674687606" sldId="318"/>
            <ac:spMk id="7" creationId="{7E62B910-F816-49D2-A2D1-4CAA6D9534AD}"/>
          </ac:spMkLst>
        </pc:spChg>
        <pc:spChg chg="add mod">
          <ac:chgData name="刘 智博" userId="5710683f742d5bc4" providerId="LiveId" clId="{4F26125F-A650-4410-8F65-BFAF9EEC6D86}" dt="2021-12-03T16:26:01.144" v="24021" actId="1076"/>
          <ac:spMkLst>
            <pc:docMk/>
            <pc:sldMk cId="2674687606" sldId="318"/>
            <ac:spMk id="9" creationId="{6F8DBE4E-1A8C-46DC-9766-E958CB86FE78}"/>
          </ac:spMkLst>
        </pc:spChg>
        <pc:spChg chg="add mod">
          <ac:chgData name="刘 智博" userId="5710683f742d5bc4" providerId="LiveId" clId="{4F26125F-A650-4410-8F65-BFAF9EEC6D86}" dt="2021-11-30T06:04:50.313" v="18328" actId="14100"/>
          <ac:spMkLst>
            <pc:docMk/>
            <pc:sldMk cId="2674687606" sldId="318"/>
            <ac:spMk id="11" creationId="{F310DE29-1458-427A-85A7-77932FD0D3F1}"/>
          </ac:spMkLst>
        </pc:spChg>
        <pc:spChg chg="del">
          <ac:chgData name="刘 智博" userId="5710683f742d5bc4" providerId="LiveId" clId="{4F26125F-A650-4410-8F65-BFAF9EEC6D86}" dt="2021-11-25T07:52:28.727" v="9366" actId="21"/>
          <ac:spMkLst>
            <pc:docMk/>
            <pc:sldMk cId="2674687606" sldId="318"/>
            <ac:spMk id="13" creationId="{104213FF-3CBA-4DC3-93BE-D8F6A3BC44E4}"/>
          </ac:spMkLst>
        </pc:spChg>
        <pc:spChg chg="del">
          <ac:chgData name="刘 智博" userId="5710683f742d5bc4" providerId="LiveId" clId="{4F26125F-A650-4410-8F65-BFAF9EEC6D86}" dt="2021-11-25T07:52:28.727" v="9366" actId="21"/>
          <ac:spMkLst>
            <pc:docMk/>
            <pc:sldMk cId="2674687606" sldId="318"/>
            <ac:spMk id="14" creationId="{7498D644-9CB4-4A61-9780-8F91DF7CF94C}"/>
          </ac:spMkLst>
        </pc:spChg>
        <pc:spChg chg="del">
          <ac:chgData name="刘 智博" userId="5710683f742d5bc4" providerId="LiveId" clId="{4F26125F-A650-4410-8F65-BFAF9EEC6D86}" dt="2021-11-25T07:52:28.727" v="9366" actId="21"/>
          <ac:spMkLst>
            <pc:docMk/>
            <pc:sldMk cId="2674687606" sldId="318"/>
            <ac:spMk id="15" creationId="{C586BE85-1EA1-4DAF-9DEA-7FAED0A38AF7}"/>
          </ac:spMkLst>
        </pc:spChg>
        <pc:spChg chg="add mod">
          <ac:chgData name="刘 智博" userId="5710683f742d5bc4" providerId="LiveId" clId="{4F26125F-A650-4410-8F65-BFAF9EEC6D86}" dt="2021-12-05T15:49:32.136" v="24617" actId="14100"/>
          <ac:spMkLst>
            <pc:docMk/>
            <pc:sldMk cId="2674687606" sldId="318"/>
            <ac:spMk id="17" creationId="{87DA4DA1-5D2D-4731-B205-6590FE316084}"/>
          </ac:spMkLst>
        </pc:spChg>
        <pc:picChg chg="add mod">
          <ac:chgData name="刘 智博" userId="5710683f742d5bc4" providerId="LiveId" clId="{4F26125F-A650-4410-8F65-BFAF9EEC6D86}" dt="2021-12-03T16:26:05.155" v="24024" actId="1076"/>
          <ac:picMkLst>
            <pc:docMk/>
            <pc:sldMk cId="2674687606" sldId="318"/>
            <ac:picMk id="6" creationId="{3E77D7FA-A6D9-480B-ACBF-D41D64EBB196}"/>
          </ac:picMkLst>
        </pc:picChg>
        <pc:picChg chg="del">
          <ac:chgData name="刘 智博" userId="5710683f742d5bc4" providerId="LiveId" clId="{4F26125F-A650-4410-8F65-BFAF9EEC6D86}" dt="2021-11-25T07:52:28.727" v="9366" actId="21"/>
          <ac:picMkLst>
            <pc:docMk/>
            <pc:sldMk cId="2674687606" sldId="318"/>
            <ac:picMk id="8" creationId="{FEADDBD2-8FCB-4516-8277-EDE17F53359C}"/>
          </ac:picMkLst>
        </pc:picChg>
        <pc:picChg chg="del">
          <ac:chgData name="刘 智博" userId="5710683f742d5bc4" providerId="LiveId" clId="{4F26125F-A650-4410-8F65-BFAF9EEC6D86}" dt="2021-11-25T07:52:28.727" v="9366" actId="21"/>
          <ac:picMkLst>
            <pc:docMk/>
            <pc:sldMk cId="2674687606" sldId="318"/>
            <ac:picMk id="10" creationId="{41858FE5-A3C6-4818-86AE-29116666DFF8}"/>
          </ac:picMkLst>
        </pc:picChg>
        <pc:picChg chg="del">
          <ac:chgData name="刘 智博" userId="5710683f742d5bc4" providerId="LiveId" clId="{4F26125F-A650-4410-8F65-BFAF9EEC6D86}" dt="2021-11-25T07:52:28.727" v="9366" actId="21"/>
          <ac:picMkLst>
            <pc:docMk/>
            <pc:sldMk cId="2674687606" sldId="318"/>
            <ac:picMk id="12" creationId="{D45498B7-2E0B-404A-80FD-38AB4BCE8CD1}"/>
          </ac:picMkLst>
        </pc:picChg>
        <pc:picChg chg="add del mod">
          <ac:chgData name="刘 智博" userId="5710683f742d5bc4" providerId="LiveId" clId="{4F26125F-A650-4410-8F65-BFAF9EEC6D86}" dt="2021-12-03T16:25:56.046" v="24019"/>
          <ac:picMkLst>
            <pc:docMk/>
            <pc:sldMk cId="2674687606" sldId="318"/>
            <ac:picMk id="16" creationId="{F5ED9CA4-0145-447A-B010-B60B2719B9C8}"/>
          </ac:picMkLst>
        </pc:picChg>
      </pc:sldChg>
      <pc:sldChg chg="addSp delSp modSp add mod modNotesTx">
        <pc:chgData name="刘 智博" userId="5710683f742d5bc4" providerId="LiveId" clId="{4F26125F-A650-4410-8F65-BFAF9EEC6D86}" dt="2021-12-04T06:40:41.536" v="24272" actId="1036"/>
        <pc:sldMkLst>
          <pc:docMk/>
          <pc:sldMk cId="4192474906" sldId="319"/>
        </pc:sldMkLst>
        <pc:spChg chg="mod">
          <ac:chgData name="刘 智博" userId="5710683f742d5bc4" providerId="LiveId" clId="{4F26125F-A650-4410-8F65-BFAF9EEC6D86}" dt="2021-11-25T08:20:32.747" v="9675" actId="20577"/>
          <ac:spMkLst>
            <pc:docMk/>
            <pc:sldMk cId="4192474906" sldId="319"/>
            <ac:spMk id="2" creationId="{FAE9E2F4-5321-461E-A3F5-C4514C88F4C4}"/>
          </ac:spMkLst>
        </pc:spChg>
        <pc:spChg chg="mod">
          <ac:chgData name="刘 智博" userId="5710683f742d5bc4" providerId="LiveId" clId="{4F26125F-A650-4410-8F65-BFAF9EEC6D86}" dt="2021-12-02T12:23:51.080" v="22881" actId="113"/>
          <ac:spMkLst>
            <pc:docMk/>
            <pc:sldMk cId="4192474906" sldId="319"/>
            <ac:spMk id="3" creationId="{EE37B0F7-B84B-4EEA-B0D2-2365A6604936}"/>
          </ac:spMkLst>
        </pc:spChg>
        <pc:spChg chg="mod">
          <ac:chgData name="刘 智博" userId="5710683f742d5bc4" providerId="LiveId" clId="{4F26125F-A650-4410-8F65-BFAF9EEC6D86}" dt="2021-12-02T12:03:47.758" v="22389" actId="20577"/>
          <ac:spMkLst>
            <pc:docMk/>
            <pc:sldMk cId="4192474906" sldId="319"/>
            <ac:spMk id="7" creationId="{7E62B910-F816-49D2-A2D1-4CAA6D9534AD}"/>
          </ac:spMkLst>
        </pc:spChg>
        <pc:spChg chg="add mod">
          <ac:chgData name="刘 智博" userId="5710683f742d5bc4" providerId="LiveId" clId="{4F26125F-A650-4410-8F65-BFAF9EEC6D86}" dt="2021-12-04T06:40:41.536" v="24272" actId="1036"/>
          <ac:spMkLst>
            <pc:docMk/>
            <pc:sldMk cId="4192474906" sldId="319"/>
            <ac:spMk id="9" creationId="{74202929-DBA4-4B2D-84F2-CD39D7ABAB62}"/>
          </ac:spMkLst>
        </pc:spChg>
        <pc:spChg chg="add mod">
          <ac:chgData name="刘 智博" userId="5710683f742d5bc4" providerId="LiveId" clId="{4F26125F-A650-4410-8F65-BFAF9EEC6D86}" dt="2021-12-04T05:43:26.020" v="24155" actId="5793"/>
          <ac:spMkLst>
            <pc:docMk/>
            <pc:sldMk cId="4192474906" sldId="319"/>
            <ac:spMk id="11" creationId="{22A73D3F-06A0-4C73-92E9-EFAB94F94C24}"/>
          </ac:spMkLst>
        </pc:spChg>
        <pc:picChg chg="del">
          <ac:chgData name="刘 智博" userId="5710683f742d5bc4" providerId="LiveId" clId="{4F26125F-A650-4410-8F65-BFAF9EEC6D86}" dt="2021-11-25T08:15:03.102" v="9505" actId="21"/>
          <ac:picMkLst>
            <pc:docMk/>
            <pc:sldMk cId="4192474906" sldId="319"/>
            <ac:picMk id="6" creationId="{3E77D7FA-A6D9-480B-ACBF-D41D64EBB196}"/>
          </ac:picMkLst>
        </pc:picChg>
        <pc:picChg chg="add mod">
          <ac:chgData name="刘 智博" userId="5710683f742d5bc4" providerId="LiveId" clId="{4F26125F-A650-4410-8F65-BFAF9EEC6D86}" dt="2021-12-04T05:43:33.447" v="24156" actId="14100"/>
          <ac:picMkLst>
            <pc:docMk/>
            <pc:sldMk cId="4192474906" sldId="319"/>
            <ac:picMk id="8" creationId="{C6DA1BF2-1855-4C36-A8D0-285CAF101441}"/>
          </ac:picMkLst>
        </pc:picChg>
      </pc:sldChg>
      <pc:sldChg chg="modSp del mod modNotesTx">
        <pc:chgData name="刘 智博" userId="5710683f742d5bc4" providerId="LiveId" clId="{4F26125F-A650-4410-8F65-BFAF9EEC6D86}" dt="2021-12-02T12:17:32.592" v="22778" actId="2696"/>
        <pc:sldMkLst>
          <pc:docMk/>
          <pc:sldMk cId="2985992548" sldId="320"/>
        </pc:sldMkLst>
        <pc:spChg chg="mod">
          <ac:chgData name="刘 智博" userId="5710683f742d5bc4" providerId="LiveId" clId="{4F26125F-A650-4410-8F65-BFAF9EEC6D86}" dt="2021-11-28T11:23:33.483" v="17900" actId="20577"/>
          <ac:spMkLst>
            <pc:docMk/>
            <pc:sldMk cId="2985992548" sldId="320"/>
            <ac:spMk id="2" creationId="{E9A298C5-C919-453B-9579-F0396AC3356B}"/>
          </ac:spMkLst>
        </pc:spChg>
        <pc:spChg chg="mod">
          <ac:chgData name="刘 智博" userId="5710683f742d5bc4" providerId="LiveId" clId="{4F26125F-A650-4410-8F65-BFAF9EEC6D86}" dt="2021-12-02T08:03:51.044" v="21999" actId="113"/>
          <ac:spMkLst>
            <pc:docMk/>
            <pc:sldMk cId="2985992548" sldId="320"/>
            <ac:spMk id="3" creationId="{ED9CCF95-AF4A-4987-9FAB-B66D66462805}"/>
          </ac:spMkLst>
        </pc:spChg>
      </pc:sldChg>
      <pc:sldChg chg="addSp delSp modSp add mod ord modNotesTx">
        <pc:chgData name="刘 智博" userId="5710683f742d5bc4" providerId="LiveId" clId="{4F26125F-A650-4410-8F65-BFAF9EEC6D86}" dt="2021-12-01T17:12:08.115" v="21796" actId="20577"/>
        <pc:sldMkLst>
          <pc:docMk/>
          <pc:sldMk cId="2041528485" sldId="321"/>
        </pc:sldMkLst>
        <pc:spChg chg="mod">
          <ac:chgData name="刘 智博" userId="5710683f742d5bc4" providerId="LiveId" clId="{4F26125F-A650-4410-8F65-BFAF9EEC6D86}" dt="2021-11-25T08:36:28.293" v="9686" actId="20577"/>
          <ac:spMkLst>
            <pc:docMk/>
            <pc:sldMk cId="2041528485" sldId="321"/>
            <ac:spMk id="2" creationId="{FAE9E2F4-5321-461E-A3F5-C4514C88F4C4}"/>
          </ac:spMkLst>
        </pc:spChg>
        <pc:spChg chg="mod">
          <ac:chgData name="刘 智博" userId="5710683f742d5bc4" providerId="LiveId" clId="{4F26125F-A650-4410-8F65-BFAF9EEC6D86}" dt="2021-12-01T17:12:08.115" v="21796" actId="20577"/>
          <ac:spMkLst>
            <pc:docMk/>
            <pc:sldMk cId="2041528485" sldId="321"/>
            <ac:spMk id="3" creationId="{EE37B0F7-B84B-4EEA-B0D2-2365A6604936}"/>
          </ac:spMkLst>
        </pc:spChg>
        <pc:spChg chg="mod">
          <ac:chgData name="刘 智博" userId="5710683f742d5bc4" providerId="LiveId" clId="{4F26125F-A650-4410-8F65-BFAF9EEC6D86}" dt="2021-11-25T08:37:20.740" v="9699" actId="14100"/>
          <ac:spMkLst>
            <pc:docMk/>
            <pc:sldMk cId="2041528485" sldId="321"/>
            <ac:spMk id="7" creationId="{7E62B910-F816-49D2-A2D1-4CAA6D9534AD}"/>
          </ac:spMkLst>
        </pc:spChg>
        <pc:spChg chg="del">
          <ac:chgData name="刘 智博" userId="5710683f742d5bc4" providerId="LiveId" clId="{4F26125F-A650-4410-8F65-BFAF9EEC6D86}" dt="2021-11-25T08:38:07.262" v="9701" actId="21"/>
          <ac:spMkLst>
            <pc:docMk/>
            <pc:sldMk cId="2041528485" sldId="321"/>
            <ac:spMk id="9" creationId="{74202929-DBA4-4B2D-84F2-CD39D7ABAB62}"/>
          </ac:spMkLst>
        </pc:spChg>
        <pc:picChg chg="add mod">
          <ac:chgData name="刘 智博" userId="5710683f742d5bc4" providerId="LiveId" clId="{4F26125F-A650-4410-8F65-BFAF9EEC6D86}" dt="2021-11-25T08:39:11.417" v="9756" actId="1076"/>
          <ac:picMkLst>
            <pc:docMk/>
            <pc:sldMk cId="2041528485" sldId="321"/>
            <ac:picMk id="6" creationId="{C99DFA7C-CF8C-4633-92FE-954E0D3FB000}"/>
          </ac:picMkLst>
        </pc:picChg>
        <pc:picChg chg="del">
          <ac:chgData name="刘 智博" userId="5710683f742d5bc4" providerId="LiveId" clId="{4F26125F-A650-4410-8F65-BFAF9EEC6D86}" dt="2021-11-25T08:38:03.665" v="9700" actId="21"/>
          <ac:picMkLst>
            <pc:docMk/>
            <pc:sldMk cId="2041528485" sldId="321"/>
            <ac:picMk id="8" creationId="{C6DA1BF2-1855-4C36-A8D0-285CAF101441}"/>
          </ac:picMkLst>
        </pc:picChg>
      </pc:sldChg>
      <pc:sldChg chg="addSp delSp modSp add mod modNotesTx">
        <pc:chgData name="刘 智博" userId="5710683f742d5bc4" providerId="LiveId" clId="{4F26125F-A650-4410-8F65-BFAF9EEC6D86}" dt="2021-12-05T15:52:45.044" v="24618" actId="20577"/>
        <pc:sldMkLst>
          <pc:docMk/>
          <pc:sldMk cId="4288882774" sldId="322"/>
        </pc:sldMkLst>
        <pc:spChg chg="mod">
          <ac:chgData name="刘 智博" userId="5710683f742d5bc4" providerId="LiveId" clId="{4F26125F-A650-4410-8F65-BFAF9EEC6D86}" dt="2021-11-25T08:42:50.104" v="9884" actId="20577"/>
          <ac:spMkLst>
            <pc:docMk/>
            <pc:sldMk cId="4288882774" sldId="322"/>
            <ac:spMk id="2" creationId="{FAE9E2F4-5321-461E-A3F5-C4514C88F4C4}"/>
          </ac:spMkLst>
        </pc:spChg>
        <pc:spChg chg="mod">
          <ac:chgData name="刘 智博" userId="5710683f742d5bc4" providerId="LiveId" clId="{4F26125F-A650-4410-8F65-BFAF9EEC6D86}" dt="2021-12-05T09:14:42.892" v="24563" actId="14100"/>
          <ac:spMkLst>
            <pc:docMk/>
            <pc:sldMk cId="4288882774" sldId="322"/>
            <ac:spMk id="3" creationId="{EE37B0F7-B84B-4EEA-B0D2-2365A6604936}"/>
          </ac:spMkLst>
        </pc:spChg>
        <pc:spChg chg="mod">
          <ac:chgData name="刘 智博" userId="5710683f742d5bc4" providerId="LiveId" clId="{4F26125F-A650-4410-8F65-BFAF9EEC6D86}" dt="2021-11-30T07:37:31.287" v="19054" actId="1035"/>
          <ac:spMkLst>
            <pc:docMk/>
            <pc:sldMk cId="4288882774" sldId="322"/>
            <ac:spMk id="7" creationId="{7E62B910-F816-49D2-A2D1-4CAA6D9534AD}"/>
          </ac:spMkLst>
        </pc:spChg>
        <pc:picChg chg="del">
          <ac:chgData name="刘 智博" userId="5710683f742d5bc4" providerId="LiveId" clId="{4F26125F-A650-4410-8F65-BFAF9EEC6D86}" dt="2021-11-25T08:47:53.496" v="9898" actId="21"/>
          <ac:picMkLst>
            <pc:docMk/>
            <pc:sldMk cId="4288882774" sldId="322"/>
            <ac:picMk id="6" creationId="{C99DFA7C-CF8C-4633-92FE-954E0D3FB000}"/>
          </ac:picMkLst>
        </pc:picChg>
        <pc:picChg chg="add mod">
          <ac:chgData name="刘 智博" userId="5710683f742d5bc4" providerId="LiveId" clId="{4F26125F-A650-4410-8F65-BFAF9EEC6D86}" dt="2021-11-30T12:35:49.202" v="19520" actId="1036"/>
          <ac:picMkLst>
            <pc:docMk/>
            <pc:sldMk cId="4288882774" sldId="322"/>
            <ac:picMk id="8" creationId="{76526434-EB11-4C75-BC27-583B5D90814A}"/>
          </ac:picMkLst>
        </pc:picChg>
      </pc:sldChg>
      <pc:sldChg chg="addSp delSp modSp add mod modNotesTx">
        <pc:chgData name="刘 智博" userId="5710683f742d5bc4" providerId="LiveId" clId="{4F26125F-A650-4410-8F65-BFAF9EEC6D86}" dt="2021-12-05T09:15:16.630" v="24567" actId="1038"/>
        <pc:sldMkLst>
          <pc:docMk/>
          <pc:sldMk cId="3858996753" sldId="323"/>
        </pc:sldMkLst>
        <pc:spChg chg="mod">
          <ac:chgData name="刘 智博" userId="5710683f742d5bc4" providerId="LiveId" clId="{4F26125F-A650-4410-8F65-BFAF9EEC6D86}" dt="2021-11-25T09:05:31.280" v="10255" actId="20577"/>
          <ac:spMkLst>
            <pc:docMk/>
            <pc:sldMk cId="3858996753" sldId="323"/>
            <ac:spMk id="2" creationId="{FAE9E2F4-5321-461E-A3F5-C4514C88F4C4}"/>
          </ac:spMkLst>
        </pc:spChg>
        <pc:spChg chg="mod">
          <ac:chgData name="刘 智博" userId="5710683f742d5bc4" providerId="LiveId" clId="{4F26125F-A650-4410-8F65-BFAF9EEC6D86}" dt="2021-11-25T09:04:25.520" v="10232" actId="20577"/>
          <ac:spMkLst>
            <pc:docMk/>
            <pc:sldMk cId="3858996753" sldId="323"/>
            <ac:spMk id="3" creationId="{EE37B0F7-B84B-4EEA-B0D2-2365A6604936}"/>
          </ac:spMkLst>
        </pc:spChg>
        <pc:spChg chg="mod">
          <ac:chgData name="刘 智博" userId="5710683f742d5bc4" providerId="LiveId" clId="{4F26125F-A650-4410-8F65-BFAF9EEC6D86}" dt="2021-12-02T12:24:40.591" v="22894" actId="20577"/>
          <ac:spMkLst>
            <pc:docMk/>
            <pc:sldMk cId="3858996753" sldId="323"/>
            <ac:spMk id="7" creationId="{7E62B910-F816-49D2-A2D1-4CAA6D9534AD}"/>
          </ac:spMkLst>
        </pc:spChg>
        <pc:spChg chg="add mod">
          <ac:chgData name="刘 智博" userId="5710683f742d5bc4" providerId="LiveId" clId="{4F26125F-A650-4410-8F65-BFAF9EEC6D86}" dt="2021-12-05T09:15:10.539" v="24566" actId="1038"/>
          <ac:spMkLst>
            <pc:docMk/>
            <pc:sldMk cId="3858996753" sldId="323"/>
            <ac:spMk id="9" creationId="{4F47F47E-64E7-4F3F-9162-2BA97D7E063F}"/>
          </ac:spMkLst>
        </pc:spChg>
        <pc:spChg chg="add mod">
          <ac:chgData name="刘 智博" userId="5710683f742d5bc4" providerId="LiveId" clId="{4F26125F-A650-4410-8F65-BFAF9EEC6D86}" dt="2021-12-05T09:15:16.630" v="24567" actId="1038"/>
          <ac:spMkLst>
            <pc:docMk/>
            <pc:sldMk cId="3858996753" sldId="323"/>
            <ac:spMk id="10" creationId="{22A096D9-AB6E-4969-AD45-DA379578EB8B}"/>
          </ac:spMkLst>
        </pc:spChg>
        <pc:spChg chg="add mod">
          <ac:chgData name="刘 智博" userId="5710683f742d5bc4" providerId="LiveId" clId="{4F26125F-A650-4410-8F65-BFAF9EEC6D86}" dt="2021-12-01T11:43:33.578" v="20857" actId="14100"/>
          <ac:spMkLst>
            <pc:docMk/>
            <pc:sldMk cId="3858996753" sldId="323"/>
            <ac:spMk id="11" creationId="{5E8C8312-46A9-447B-8B09-E097DF90C148}"/>
          </ac:spMkLst>
        </pc:spChg>
        <pc:spChg chg="add mod">
          <ac:chgData name="刘 智博" userId="5710683f742d5bc4" providerId="LiveId" clId="{4F26125F-A650-4410-8F65-BFAF9EEC6D86}" dt="2021-11-30T07:51:05.833" v="19162" actId="1076"/>
          <ac:spMkLst>
            <pc:docMk/>
            <pc:sldMk cId="3858996753" sldId="323"/>
            <ac:spMk id="12" creationId="{3E9B0E68-2159-4ADC-809C-A5AEE4908147}"/>
          </ac:spMkLst>
        </pc:spChg>
        <pc:picChg chg="add mod">
          <ac:chgData name="刘 智博" userId="5710683f742d5bc4" providerId="LiveId" clId="{4F26125F-A650-4410-8F65-BFAF9EEC6D86}" dt="2021-11-25T09:01:32.494" v="10052" actId="1076"/>
          <ac:picMkLst>
            <pc:docMk/>
            <pc:sldMk cId="3858996753" sldId="323"/>
            <ac:picMk id="6" creationId="{5E6F7A1C-3C3F-4656-92FE-BDF86E3135CF}"/>
          </ac:picMkLst>
        </pc:picChg>
        <pc:picChg chg="del">
          <ac:chgData name="刘 智博" userId="5710683f742d5bc4" providerId="LiveId" clId="{4F26125F-A650-4410-8F65-BFAF9EEC6D86}" dt="2021-11-25T09:00:41.188" v="10050" actId="21"/>
          <ac:picMkLst>
            <pc:docMk/>
            <pc:sldMk cId="3858996753" sldId="323"/>
            <ac:picMk id="8" creationId="{76526434-EB11-4C75-BC27-583B5D90814A}"/>
          </ac:picMkLst>
        </pc:picChg>
      </pc:sldChg>
      <pc:sldChg chg="addSp delSp modSp add mod modNotesTx">
        <pc:chgData name="刘 智博" userId="5710683f742d5bc4" providerId="LiveId" clId="{4F26125F-A650-4410-8F65-BFAF9EEC6D86}" dt="2021-12-04T06:45:51.463" v="24273" actId="6549"/>
        <pc:sldMkLst>
          <pc:docMk/>
          <pc:sldMk cId="1687589561" sldId="324"/>
        </pc:sldMkLst>
        <pc:spChg chg="mod">
          <ac:chgData name="刘 智博" userId="5710683f742d5bc4" providerId="LiveId" clId="{4F26125F-A650-4410-8F65-BFAF9EEC6D86}" dt="2021-11-25T09:06:42.271" v="10293" actId="20577"/>
          <ac:spMkLst>
            <pc:docMk/>
            <pc:sldMk cId="1687589561" sldId="324"/>
            <ac:spMk id="2" creationId="{FAE9E2F4-5321-461E-A3F5-C4514C88F4C4}"/>
          </ac:spMkLst>
        </pc:spChg>
        <pc:spChg chg="mod">
          <ac:chgData name="刘 智博" userId="5710683f742d5bc4" providerId="LiveId" clId="{4F26125F-A650-4410-8F65-BFAF9EEC6D86}" dt="2021-12-04T06:45:51.463" v="24273" actId="6549"/>
          <ac:spMkLst>
            <pc:docMk/>
            <pc:sldMk cId="1687589561" sldId="324"/>
            <ac:spMk id="3" creationId="{EE37B0F7-B84B-4EEA-B0D2-2365A6604936}"/>
          </ac:spMkLst>
        </pc:spChg>
        <pc:spChg chg="mod">
          <ac:chgData name="刘 智博" userId="5710683f742d5bc4" providerId="LiveId" clId="{4F26125F-A650-4410-8F65-BFAF9EEC6D86}" dt="2021-11-25T09:08:42.284" v="10418" actId="114"/>
          <ac:spMkLst>
            <pc:docMk/>
            <pc:sldMk cId="1687589561" sldId="324"/>
            <ac:spMk id="7" creationId="{7E62B910-F816-49D2-A2D1-4CAA6D9534AD}"/>
          </ac:spMkLst>
        </pc:spChg>
        <pc:spChg chg="del">
          <ac:chgData name="刘 智博" userId="5710683f742d5bc4" providerId="LiveId" clId="{4F26125F-A650-4410-8F65-BFAF9EEC6D86}" dt="2021-11-25T09:07:02.222" v="10302" actId="21"/>
          <ac:spMkLst>
            <pc:docMk/>
            <pc:sldMk cId="1687589561" sldId="324"/>
            <ac:spMk id="9" creationId="{4F47F47E-64E7-4F3F-9162-2BA97D7E063F}"/>
          </ac:spMkLst>
        </pc:spChg>
        <pc:spChg chg="del">
          <ac:chgData name="刘 智博" userId="5710683f742d5bc4" providerId="LiveId" clId="{4F26125F-A650-4410-8F65-BFAF9EEC6D86}" dt="2021-11-25T09:07:02.222" v="10302" actId="21"/>
          <ac:spMkLst>
            <pc:docMk/>
            <pc:sldMk cId="1687589561" sldId="324"/>
            <ac:spMk id="10" creationId="{22A096D9-AB6E-4969-AD45-DA379578EB8B}"/>
          </ac:spMkLst>
        </pc:spChg>
        <pc:picChg chg="del">
          <ac:chgData name="刘 智博" userId="5710683f742d5bc4" providerId="LiveId" clId="{4F26125F-A650-4410-8F65-BFAF9EEC6D86}" dt="2021-11-25T09:07:02.222" v="10302" actId="21"/>
          <ac:picMkLst>
            <pc:docMk/>
            <pc:sldMk cId="1687589561" sldId="324"/>
            <ac:picMk id="6" creationId="{5E6F7A1C-3C3F-4656-92FE-BDF86E3135CF}"/>
          </ac:picMkLst>
        </pc:picChg>
        <pc:picChg chg="add mod">
          <ac:chgData name="刘 智博" userId="5710683f742d5bc4" providerId="LiveId" clId="{4F26125F-A650-4410-8F65-BFAF9EEC6D86}" dt="2021-11-26T14:48:43.340" v="17490" actId="1076"/>
          <ac:picMkLst>
            <pc:docMk/>
            <pc:sldMk cId="1687589561" sldId="324"/>
            <ac:picMk id="8" creationId="{33930722-3EF7-4AFC-850F-B7D8E7EB10B4}"/>
          </ac:picMkLst>
        </pc:picChg>
      </pc:sldChg>
      <pc:sldChg chg="addSp delSp modSp add mod modNotesTx">
        <pc:chgData name="刘 智博" userId="5710683f742d5bc4" providerId="LiveId" clId="{4F26125F-A650-4410-8F65-BFAF9EEC6D86}" dt="2021-12-01T15:10:19.290" v="21757" actId="20577"/>
        <pc:sldMkLst>
          <pc:docMk/>
          <pc:sldMk cId="844513256" sldId="325"/>
        </pc:sldMkLst>
        <pc:spChg chg="mod">
          <ac:chgData name="刘 智博" userId="5710683f742d5bc4" providerId="LiveId" clId="{4F26125F-A650-4410-8F65-BFAF9EEC6D86}" dt="2021-11-25T09:25:32.259" v="10642" actId="20577"/>
          <ac:spMkLst>
            <pc:docMk/>
            <pc:sldMk cId="844513256" sldId="325"/>
            <ac:spMk id="2" creationId="{FAE9E2F4-5321-461E-A3F5-C4514C88F4C4}"/>
          </ac:spMkLst>
        </pc:spChg>
        <pc:spChg chg="mod">
          <ac:chgData name="刘 智博" userId="5710683f742d5bc4" providerId="LiveId" clId="{4F26125F-A650-4410-8F65-BFAF9EEC6D86}" dt="2021-11-25T09:25:11.476" v="10641" actId="20577"/>
          <ac:spMkLst>
            <pc:docMk/>
            <pc:sldMk cId="844513256" sldId="325"/>
            <ac:spMk id="3" creationId="{EE37B0F7-B84B-4EEA-B0D2-2365A6604936}"/>
          </ac:spMkLst>
        </pc:spChg>
        <pc:spChg chg="mod">
          <ac:chgData name="刘 智博" userId="5710683f742d5bc4" providerId="LiveId" clId="{4F26125F-A650-4410-8F65-BFAF9EEC6D86}" dt="2021-11-25T09:25:59.436" v="10646" actId="114"/>
          <ac:spMkLst>
            <pc:docMk/>
            <pc:sldMk cId="844513256" sldId="325"/>
            <ac:spMk id="7" creationId="{7E62B910-F816-49D2-A2D1-4CAA6D9534AD}"/>
          </ac:spMkLst>
        </pc:spChg>
        <pc:spChg chg="add mod">
          <ac:chgData name="刘 智博" userId="5710683f742d5bc4" providerId="LiveId" clId="{4F26125F-A650-4410-8F65-BFAF9EEC6D86}" dt="2021-11-30T07:52:16.562" v="19250" actId="20577"/>
          <ac:spMkLst>
            <pc:docMk/>
            <pc:sldMk cId="844513256" sldId="325"/>
            <ac:spMk id="9" creationId="{86EC5D6E-AE3B-4F0B-BBA7-6BD62892C7E2}"/>
          </ac:spMkLst>
        </pc:spChg>
        <pc:picChg chg="add mod">
          <ac:chgData name="刘 智博" userId="5710683f742d5bc4" providerId="LiveId" clId="{4F26125F-A650-4410-8F65-BFAF9EEC6D86}" dt="2021-11-30T07:51:26.733" v="19200" actId="1035"/>
          <ac:picMkLst>
            <pc:docMk/>
            <pc:sldMk cId="844513256" sldId="325"/>
            <ac:picMk id="6" creationId="{D715ECD7-E728-4ED6-9F61-C37A9ABA7D09}"/>
          </ac:picMkLst>
        </pc:picChg>
        <pc:picChg chg="del">
          <ac:chgData name="刘 智博" userId="5710683f742d5bc4" providerId="LiveId" clId="{4F26125F-A650-4410-8F65-BFAF9EEC6D86}" dt="2021-11-25T09:20:05.416" v="10609" actId="21"/>
          <ac:picMkLst>
            <pc:docMk/>
            <pc:sldMk cId="844513256" sldId="325"/>
            <ac:picMk id="8" creationId="{33930722-3EF7-4AFC-850F-B7D8E7EB10B4}"/>
          </ac:picMkLst>
        </pc:picChg>
      </pc:sldChg>
      <pc:sldChg chg="modSp del mod modNotesTx">
        <pc:chgData name="刘 智博" userId="5710683f742d5bc4" providerId="LiveId" clId="{4F26125F-A650-4410-8F65-BFAF9EEC6D86}" dt="2021-12-02T12:21:07.114" v="22800" actId="2696"/>
        <pc:sldMkLst>
          <pc:docMk/>
          <pc:sldMk cId="300912004" sldId="326"/>
        </pc:sldMkLst>
        <pc:spChg chg="mod">
          <ac:chgData name="刘 智博" userId="5710683f742d5bc4" providerId="LiveId" clId="{4F26125F-A650-4410-8F65-BFAF9EEC6D86}" dt="2021-11-28T11:23:57.596" v="17906" actId="20577"/>
          <ac:spMkLst>
            <pc:docMk/>
            <pc:sldMk cId="300912004" sldId="326"/>
            <ac:spMk id="2" creationId="{E9A298C5-C919-453B-9579-F0396AC3356B}"/>
          </ac:spMkLst>
        </pc:spChg>
        <pc:spChg chg="mod">
          <ac:chgData name="刘 智博" userId="5710683f742d5bc4" providerId="LiveId" clId="{4F26125F-A650-4410-8F65-BFAF9EEC6D86}" dt="2021-12-02T08:03:57.232" v="22000" actId="113"/>
          <ac:spMkLst>
            <pc:docMk/>
            <pc:sldMk cId="300912004" sldId="326"/>
            <ac:spMk id="3" creationId="{ED9CCF95-AF4A-4987-9FAB-B66D66462805}"/>
          </ac:spMkLst>
        </pc:spChg>
      </pc:sldChg>
      <pc:sldChg chg="delSp modSp add mod ord modNotesTx">
        <pc:chgData name="刘 智博" userId="5710683f742d5bc4" providerId="LiveId" clId="{4F26125F-A650-4410-8F65-BFAF9EEC6D86}" dt="2021-12-04T12:05:21.710" v="24342" actId="20577"/>
        <pc:sldMkLst>
          <pc:docMk/>
          <pc:sldMk cId="2009533824" sldId="327"/>
        </pc:sldMkLst>
        <pc:spChg chg="mod">
          <ac:chgData name="刘 智博" userId="5710683f742d5bc4" providerId="LiveId" clId="{4F26125F-A650-4410-8F65-BFAF9EEC6D86}" dt="2021-11-25T11:49:55.481" v="10664" actId="20577"/>
          <ac:spMkLst>
            <pc:docMk/>
            <pc:sldMk cId="2009533824" sldId="327"/>
            <ac:spMk id="2" creationId="{FAE9E2F4-5321-461E-A3F5-C4514C88F4C4}"/>
          </ac:spMkLst>
        </pc:spChg>
        <pc:spChg chg="mod">
          <ac:chgData name="刘 智博" userId="5710683f742d5bc4" providerId="LiveId" clId="{4F26125F-A650-4410-8F65-BFAF9EEC6D86}" dt="2021-12-04T12:05:21.710" v="24342" actId="20577"/>
          <ac:spMkLst>
            <pc:docMk/>
            <pc:sldMk cId="2009533824" sldId="327"/>
            <ac:spMk id="3" creationId="{EE37B0F7-B84B-4EEA-B0D2-2365A6604936}"/>
          </ac:spMkLst>
        </pc:spChg>
        <pc:spChg chg="mod">
          <ac:chgData name="刘 智博" userId="5710683f742d5bc4" providerId="LiveId" clId="{4F26125F-A650-4410-8F65-BFAF9EEC6D86}" dt="2021-11-25T11:51:13.468" v="10676" actId="114"/>
          <ac:spMkLst>
            <pc:docMk/>
            <pc:sldMk cId="2009533824" sldId="327"/>
            <ac:spMk id="7" creationId="{7E62B910-F816-49D2-A2D1-4CAA6D9534AD}"/>
          </ac:spMkLst>
        </pc:spChg>
        <pc:picChg chg="del">
          <ac:chgData name="刘 智博" userId="5710683f742d5bc4" providerId="LiveId" clId="{4F26125F-A650-4410-8F65-BFAF9EEC6D86}" dt="2021-11-25T11:51:18.663" v="10677" actId="21"/>
          <ac:picMkLst>
            <pc:docMk/>
            <pc:sldMk cId="2009533824" sldId="327"/>
            <ac:picMk id="6" creationId="{D715ECD7-E728-4ED6-9F61-C37A9ABA7D09}"/>
          </ac:picMkLst>
        </pc:picChg>
      </pc:sldChg>
      <pc:sldChg chg="addSp modSp add mod modAnim modNotesTx">
        <pc:chgData name="刘 智博" userId="5710683f742d5bc4" providerId="LiveId" clId="{4F26125F-A650-4410-8F65-BFAF9EEC6D86}" dt="2021-12-05T15:56:31.382" v="24619" actId="20577"/>
        <pc:sldMkLst>
          <pc:docMk/>
          <pc:sldMk cId="309085871" sldId="328"/>
        </pc:sldMkLst>
        <pc:spChg chg="mod">
          <ac:chgData name="刘 智博" userId="5710683f742d5bc4" providerId="LiveId" clId="{4F26125F-A650-4410-8F65-BFAF9EEC6D86}" dt="2021-11-25T12:01:21.923" v="11172" actId="20577"/>
          <ac:spMkLst>
            <pc:docMk/>
            <pc:sldMk cId="309085871" sldId="328"/>
            <ac:spMk id="2" creationId="{FAE9E2F4-5321-461E-A3F5-C4514C88F4C4}"/>
          </ac:spMkLst>
        </pc:spChg>
        <pc:spChg chg="mod">
          <ac:chgData name="刘 智博" userId="5710683f742d5bc4" providerId="LiveId" clId="{4F26125F-A650-4410-8F65-BFAF9EEC6D86}" dt="2021-11-25T12:12:06.619" v="11331" actId="207"/>
          <ac:spMkLst>
            <pc:docMk/>
            <pc:sldMk cId="309085871" sldId="328"/>
            <ac:spMk id="3" creationId="{EE37B0F7-B84B-4EEA-B0D2-2365A6604936}"/>
          </ac:spMkLst>
        </pc:spChg>
        <pc:spChg chg="mod">
          <ac:chgData name="刘 智博" userId="5710683f742d5bc4" providerId="LiveId" clId="{4F26125F-A650-4410-8F65-BFAF9EEC6D86}" dt="2021-11-28T14:02:45.871" v="18026" actId="20577"/>
          <ac:spMkLst>
            <pc:docMk/>
            <pc:sldMk cId="309085871" sldId="328"/>
            <ac:spMk id="7" creationId="{7E62B910-F816-49D2-A2D1-4CAA6D9534AD}"/>
          </ac:spMkLst>
        </pc:spChg>
        <pc:spChg chg="add mod">
          <ac:chgData name="刘 智博" userId="5710683f742d5bc4" providerId="LiveId" clId="{4F26125F-A650-4410-8F65-BFAF9EEC6D86}" dt="2021-11-30T12:59:19.158" v="19739" actId="20577"/>
          <ac:spMkLst>
            <pc:docMk/>
            <pc:sldMk cId="309085871" sldId="328"/>
            <ac:spMk id="8" creationId="{AAAC91FB-29D8-4DFF-8748-AE46B247D357}"/>
          </ac:spMkLst>
        </pc:spChg>
        <pc:spChg chg="add mod">
          <ac:chgData name="刘 智博" userId="5710683f742d5bc4" providerId="LiveId" clId="{4F26125F-A650-4410-8F65-BFAF9EEC6D86}" dt="2021-12-02T12:43:33.178" v="23057" actId="1036"/>
          <ac:spMkLst>
            <pc:docMk/>
            <pc:sldMk cId="309085871" sldId="328"/>
            <ac:spMk id="9" creationId="{D150F100-E0B8-4DDD-B9E1-97F2ADDDA9F1}"/>
          </ac:spMkLst>
        </pc:spChg>
        <pc:spChg chg="add mod">
          <ac:chgData name="刘 智博" userId="5710683f742d5bc4" providerId="LiveId" clId="{4F26125F-A650-4410-8F65-BFAF9EEC6D86}" dt="2021-12-02T12:43:41.899" v="23060" actId="14100"/>
          <ac:spMkLst>
            <pc:docMk/>
            <pc:sldMk cId="309085871" sldId="328"/>
            <ac:spMk id="10" creationId="{9849F4FC-83CD-4AEA-AD75-516B70996FB5}"/>
          </ac:spMkLst>
        </pc:spChg>
        <pc:picChg chg="add mod">
          <ac:chgData name="刘 智博" userId="5710683f742d5bc4" providerId="LiveId" clId="{4F26125F-A650-4410-8F65-BFAF9EEC6D86}" dt="2021-11-25T12:02:00.152" v="11179" actId="1076"/>
          <ac:picMkLst>
            <pc:docMk/>
            <pc:sldMk cId="309085871" sldId="328"/>
            <ac:picMk id="6" creationId="{1B7EE44B-486D-4CAC-9E40-E208E0EA52A8}"/>
          </ac:picMkLst>
        </pc:picChg>
      </pc:sldChg>
      <pc:sldChg chg="delSp modSp add mod modNotesTx">
        <pc:chgData name="刘 智博" userId="5710683f742d5bc4" providerId="LiveId" clId="{4F26125F-A650-4410-8F65-BFAF9EEC6D86}" dt="2021-12-02T08:33:15.296" v="22046" actId="207"/>
        <pc:sldMkLst>
          <pc:docMk/>
          <pc:sldMk cId="3162708730" sldId="329"/>
        </pc:sldMkLst>
        <pc:spChg chg="mod">
          <ac:chgData name="刘 智博" userId="5710683f742d5bc4" providerId="LiveId" clId="{4F26125F-A650-4410-8F65-BFAF9EEC6D86}" dt="2021-11-25T12:24:16.762" v="11422" actId="20577"/>
          <ac:spMkLst>
            <pc:docMk/>
            <pc:sldMk cId="3162708730" sldId="329"/>
            <ac:spMk id="2" creationId="{FAE9E2F4-5321-461E-A3F5-C4514C88F4C4}"/>
          </ac:spMkLst>
        </pc:spChg>
        <pc:spChg chg="mod">
          <ac:chgData name="刘 智博" userId="5710683f742d5bc4" providerId="LiveId" clId="{4F26125F-A650-4410-8F65-BFAF9EEC6D86}" dt="2021-12-02T08:33:15.296" v="22046" actId="207"/>
          <ac:spMkLst>
            <pc:docMk/>
            <pc:sldMk cId="3162708730" sldId="329"/>
            <ac:spMk id="3" creationId="{EE37B0F7-B84B-4EEA-B0D2-2365A6604936}"/>
          </ac:spMkLst>
        </pc:spChg>
        <pc:spChg chg="mod">
          <ac:chgData name="刘 智博" userId="5710683f742d5bc4" providerId="LiveId" clId="{4F26125F-A650-4410-8F65-BFAF9EEC6D86}" dt="2021-11-25T12:25:07.991" v="11435" actId="1076"/>
          <ac:spMkLst>
            <pc:docMk/>
            <pc:sldMk cId="3162708730" sldId="329"/>
            <ac:spMk id="7" creationId="{7E62B910-F816-49D2-A2D1-4CAA6D9534AD}"/>
          </ac:spMkLst>
        </pc:spChg>
        <pc:picChg chg="del">
          <ac:chgData name="刘 智博" userId="5710683f742d5bc4" providerId="LiveId" clId="{4F26125F-A650-4410-8F65-BFAF9EEC6D86}" dt="2021-11-25T12:23:04.445" v="11402" actId="21"/>
          <ac:picMkLst>
            <pc:docMk/>
            <pc:sldMk cId="3162708730" sldId="329"/>
            <ac:picMk id="6" creationId="{1B7EE44B-486D-4CAC-9E40-E208E0EA52A8}"/>
          </ac:picMkLst>
        </pc:picChg>
      </pc:sldChg>
      <pc:sldChg chg="modSp add del mod ord modNotesTx">
        <pc:chgData name="刘 智博" userId="5710683f742d5bc4" providerId="LiveId" clId="{4F26125F-A650-4410-8F65-BFAF9EEC6D86}" dt="2021-12-02T12:20:44.905" v="22795" actId="2696"/>
        <pc:sldMkLst>
          <pc:docMk/>
          <pc:sldMk cId="2992304109" sldId="330"/>
        </pc:sldMkLst>
        <pc:spChg chg="mod">
          <ac:chgData name="刘 智博" userId="5710683f742d5bc4" providerId="LiveId" clId="{4F26125F-A650-4410-8F65-BFAF9EEC6D86}" dt="2021-11-28T11:24:04.720" v="17908" actId="20577"/>
          <ac:spMkLst>
            <pc:docMk/>
            <pc:sldMk cId="2992304109" sldId="330"/>
            <ac:spMk id="2" creationId="{E9A298C5-C919-453B-9579-F0396AC3356B}"/>
          </ac:spMkLst>
        </pc:spChg>
        <pc:spChg chg="mod">
          <ac:chgData name="刘 智博" userId="5710683f742d5bc4" providerId="LiveId" clId="{4F26125F-A650-4410-8F65-BFAF9EEC6D86}" dt="2021-12-02T08:04:01.703" v="22001" actId="113"/>
          <ac:spMkLst>
            <pc:docMk/>
            <pc:sldMk cId="2992304109" sldId="330"/>
            <ac:spMk id="3" creationId="{ED9CCF95-AF4A-4987-9FAB-B66D66462805}"/>
          </ac:spMkLst>
        </pc:spChg>
      </pc:sldChg>
      <pc:sldChg chg="addSp modSp add mod ord modNotesTx">
        <pc:chgData name="刘 智博" userId="5710683f742d5bc4" providerId="LiveId" clId="{4F26125F-A650-4410-8F65-BFAF9EEC6D86}" dt="2021-12-01T04:56:41.853" v="20264"/>
        <pc:sldMkLst>
          <pc:docMk/>
          <pc:sldMk cId="1038185777" sldId="331"/>
        </pc:sldMkLst>
        <pc:spChg chg="mod">
          <ac:chgData name="刘 智博" userId="5710683f742d5bc4" providerId="LiveId" clId="{4F26125F-A650-4410-8F65-BFAF9EEC6D86}" dt="2021-11-25T13:00:35.443" v="11666" actId="20577"/>
          <ac:spMkLst>
            <pc:docMk/>
            <pc:sldMk cId="1038185777" sldId="331"/>
            <ac:spMk id="2" creationId="{FAE9E2F4-5321-461E-A3F5-C4514C88F4C4}"/>
          </ac:spMkLst>
        </pc:spChg>
        <pc:spChg chg="mod">
          <ac:chgData name="刘 智博" userId="5710683f742d5bc4" providerId="LiveId" clId="{4F26125F-A650-4410-8F65-BFAF9EEC6D86}" dt="2021-11-25T13:00:45.213" v="11694" actId="20577"/>
          <ac:spMkLst>
            <pc:docMk/>
            <pc:sldMk cId="1038185777" sldId="331"/>
            <ac:spMk id="3" creationId="{EE37B0F7-B84B-4EEA-B0D2-2365A6604936}"/>
          </ac:spMkLst>
        </pc:spChg>
        <pc:spChg chg="mod">
          <ac:chgData name="刘 智博" userId="5710683f742d5bc4" providerId="LiveId" clId="{4F26125F-A650-4410-8F65-BFAF9EEC6D86}" dt="2021-11-25T13:00:32.798" v="11665" actId="20577"/>
          <ac:spMkLst>
            <pc:docMk/>
            <pc:sldMk cId="1038185777" sldId="331"/>
            <ac:spMk id="7" creationId="{7E62B910-F816-49D2-A2D1-4CAA6D9534AD}"/>
          </ac:spMkLst>
        </pc:spChg>
        <pc:spChg chg="add mod">
          <ac:chgData name="刘 智博" userId="5710683f742d5bc4" providerId="LiveId" clId="{4F26125F-A650-4410-8F65-BFAF9EEC6D86}" dt="2021-11-25T13:01:06.544" v="11710" actId="1076"/>
          <ac:spMkLst>
            <pc:docMk/>
            <pc:sldMk cId="1038185777" sldId="331"/>
            <ac:spMk id="8" creationId="{16937D7E-8313-47BF-9CAE-19CE06601530}"/>
          </ac:spMkLst>
        </pc:spChg>
        <pc:spChg chg="add mod">
          <ac:chgData name="刘 智博" userId="5710683f742d5bc4" providerId="LiveId" clId="{4F26125F-A650-4410-8F65-BFAF9EEC6D86}" dt="2021-11-25T13:01:31.253" v="11732" actId="20577"/>
          <ac:spMkLst>
            <pc:docMk/>
            <pc:sldMk cId="1038185777" sldId="331"/>
            <ac:spMk id="9" creationId="{A4579AAE-FD4A-4A56-A422-84F9F6E12D2A}"/>
          </ac:spMkLst>
        </pc:spChg>
        <pc:spChg chg="add mod">
          <ac:chgData name="刘 智博" userId="5710683f742d5bc4" providerId="LiveId" clId="{4F26125F-A650-4410-8F65-BFAF9EEC6D86}" dt="2021-11-25T13:01:19.965" v="11722" actId="20577"/>
          <ac:spMkLst>
            <pc:docMk/>
            <pc:sldMk cId="1038185777" sldId="331"/>
            <ac:spMk id="10" creationId="{CD635CBB-D0A6-4F91-9A68-A4998B02D34C}"/>
          </ac:spMkLst>
        </pc:spChg>
        <pc:picChg chg="add mod">
          <ac:chgData name="刘 智博" userId="5710683f742d5bc4" providerId="LiveId" clId="{4F26125F-A650-4410-8F65-BFAF9EEC6D86}" dt="2021-11-25T13:00:49.577" v="11695" actId="1076"/>
          <ac:picMkLst>
            <pc:docMk/>
            <pc:sldMk cId="1038185777" sldId="331"/>
            <ac:picMk id="6" creationId="{B9C4824E-EFD5-47B5-8AC3-91FF8316C960}"/>
          </ac:picMkLst>
        </pc:picChg>
      </pc:sldChg>
      <pc:sldChg chg="addSp delSp modSp add mod ord modNotesTx">
        <pc:chgData name="刘 智博" userId="5710683f742d5bc4" providerId="LiveId" clId="{4F26125F-A650-4410-8F65-BFAF9EEC6D86}" dt="2021-12-06T03:56:49.824" v="24633" actId="114"/>
        <pc:sldMkLst>
          <pc:docMk/>
          <pc:sldMk cId="1956487319" sldId="332"/>
        </pc:sldMkLst>
        <pc:spChg chg="mod">
          <ac:chgData name="刘 智博" userId="5710683f742d5bc4" providerId="LiveId" clId="{4F26125F-A650-4410-8F65-BFAF9EEC6D86}" dt="2021-11-25T13:04:02.649" v="11749" actId="20577"/>
          <ac:spMkLst>
            <pc:docMk/>
            <pc:sldMk cId="1956487319" sldId="332"/>
            <ac:spMk id="2" creationId="{FAE9E2F4-5321-461E-A3F5-C4514C88F4C4}"/>
          </ac:spMkLst>
        </pc:spChg>
        <pc:spChg chg="mod">
          <ac:chgData name="刘 智博" userId="5710683f742d5bc4" providerId="LiveId" clId="{4F26125F-A650-4410-8F65-BFAF9EEC6D86}" dt="2021-11-30T13:23:09.804" v="19753" actId="20577"/>
          <ac:spMkLst>
            <pc:docMk/>
            <pc:sldMk cId="1956487319" sldId="332"/>
            <ac:spMk id="3" creationId="{EE37B0F7-B84B-4EEA-B0D2-2365A6604936}"/>
          </ac:spMkLst>
        </pc:spChg>
        <pc:spChg chg="mod">
          <ac:chgData name="刘 智博" userId="5710683f742d5bc4" providerId="LiveId" clId="{4F26125F-A650-4410-8F65-BFAF9EEC6D86}" dt="2021-12-06T03:56:49.824" v="24633" actId="114"/>
          <ac:spMkLst>
            <pc:docMk/>
            <pc:sldMk cId="1956487319" sldId="332"/>
            <ac:spMk id="7" creationId="{7E62B910-F816-49D2-A2D1-4CAA6D9534AD}"/>
          </ac:spMkLst>
        </pc:spChg>
        <pc:spChg chg="add del mod">
          <ac:chgData name="刘 智博" userId="5710683f742d5bc4" providerId="LiveId" clId="{4F26125F-A650-4410-8F65-BFAF9EEC6D86}" dt="2021-11-30T06:39:47.513" v="18336" actId="21"/>
          <ac:spMkLst>
            <pc:docMk/>
            <pc:sldMk cId="1956487319" sldId="332"/>
            <ac:spMk id="8" creationId="{D8CD97C5-E5B1-4DA8-9393-93FFD1AF3AB8}"/>
          </ac:spMkLst>
        </pc:spChg>
        <pc:spChg chg="add del mod">
          <ac:chgData name="刘 智博" userId="5710683f742d5bc4" providerId="LiveId" clId="{4F26125F-A650-4410-8F65-BFAF9EEC6D86}" dt="2021-11-30T06:39:50.470" v="18337" actId="21"/>
          <ac:spMkLst>
            <pc:docMk/>
            <pc:sldMk cId="1956487319" sldId="332"/>
            <ac:spMk id="9" creationId="{959B01C5-29F5-4A3A-9CED-BC3A8C8C9E57}"/>
          </ac:spMkLst>
        </pc:spChg>
        <pc:spChg chg="add mod">
          <ac:chgData name="刘 智博" userId="5710683f742d5bc4" providerId="LiveId" clId="{4F26125F-A650-4410-8F65-BFAF9EEC6D86}" dt="2021-12-02T06:51:11.009" v="21887" actId="113"/>
          <ac:spMkLst>
            <pc:docMk/>
            <pc:sldMk cId="1956487319" sldId="332"/>
            <ac:spMk id="12" creationId="{A5B6C421-5873-420D-8788-C0949A0E86E5}"/>
          </ac:spMkLst>
        </pc:spChg>
        <pc:picChg chg="add del mod">
          <ac:chgData name="刘 智博" userId="5710683f742d5bc4" providerId="LiveId" clId="{4F26125F-A650-4410-8F65-BFAF9EEC6D86}" dt="2021-11-30T06:39:44.318" v="18335" actId="21"/>
          <ac:picMkLst>
            <pc:docMk/>
            <pc:sldMk cId="1956487319" sldId="332"/>
            <ac:picMk id="6" creationId="{610289F1-42C5-4A0F-8F46-70D7C98C51A3}"/>
          </ac:picMkLst>
        </pc:picChg>
        <pc:picChg chg="add mod">
          <ac:chgData name="刘 智博" userId="5710683f742d5bc4" providerId="LiveId" clId="{4F26125F-A650-4410-8F65-BFAF9EEC6D86}" dt="2021-12-02T06:51:20.856" v="21898" actId="1036"/>
          <ac:picMkLst>
            <pc:docMk/>
            <pc:sldMk cId="1956487319" sldId="332"/>
            <ac:picMk id="11" creationId="{A3C07FB0-D39F-4EA2-B8E0-830EFB7A9A54}"/>
          </ac:picMkLst>
        </pc:picChg>
        <pc:cxnChg chg="add mod">
          <ac:chgData name="刘 智博" userId="5710683f742d5bc4" providerId="LiveId" clId="{4F26125F-A650-4410-8F65-BFAF9EEC6D86}" dt="2021-12-02T06:51:25.225" v="21909" actId="1036"/>
          <ac:cxnSpMkLst>
            <pc:docMk/>
            <pc:sldMk cId="1956487319" sldId="332"/>
            <ac:cxnSpMk id="14" creationId="{9EF3D9C0-03AD-43F4-B7DF-34E6DDB6D9CD}"/>
          </ac:cxnSpMkLst>
        </pc:cxnChg>
      </pc:sldChg>
      <pc:sldChg chg="addSp delSp modSp add mod ord modNotesTx">
        <pc:chgData name="刘 智博" userId="5710683f742d5bc4" providerId="LiveId" clId="{4F26125F-A650-4410-8F65-BFAF9EEC6D86}" dt="2021-12-01T04:57:02.068" v="20266"/>
        <pc:sldMkLst>
          <pc:docMk/>
          <pc:sldMk cId="2129369416" sldId="333"/>
        </pc:sldMkLst>
        <pc:spChg chg="mod">
          <ac:chgData name="刘 智博" userId="5710683f742d5bc4" providerId="LiveId" clId="{4F26125F-A650-4410-8F65-BFAF9EEC6D86}" dt="2021-11-25T13:57:55.124" v="12354" actId="20577"/>
          <ac:spMkLst>
            <pc:docMk/>
            <pc:sldMk cId="2129369416" sldId="333"/>
            <ac:spMk id="2" creationId="{FAE9E2F4-5321-461E-A3F5-C4514C88F4C4}"/>
          </ac:spMkLst>
        </pc:spChg>
        <pc:spChg chg="mod">
          <ac:chgData name="刘 智博" userId="5710683f742d5bc4" providerId="LiveId" clId="{4F26125F-A650-4410-8F65-BFAF9EEC6D86}" dt="2021-11-30T07:00:53.730" v="18775" actId="12"/>
          <ac:spMkLst>
            <pc:docMk/>
            <pc:sldMk cId="2129369416" sldId="333"/>
            <ac:spMk id="3" creationId="{EE37B0F7-B84B-4EEA-B0D2-2365A6604936}"/>
          </ac:spMkLst>
        </pc:spChg>
        <pc:spChg chg="mod">
          <ac:chgData name="刘 智博" userId="5710683f742d5bc4" providerId="LiveId" clId="{4F26125F-A650-4410-8F65-BFAF9EEC6D86}" dt="2021-11-25T13:58:00.768" v="12355" actId="20577"/>
          <ac:spMkLst>
            <pc:docMk/>
            <pc:sldMk cId="2129369416" sldId="333"/>
            <ac:spMk id="7" creationId="{7E62B910-F816-49D2-A2D1-4CAA6D9534AD}"/>
          </ac:spMkLst>
        </pc:spChg>
        <pc:spChg chg="del mod">
          <ac:chgData name="刘 智博" userId="5710683f742d5bc4" providerId="LiveId" clId="{4F26125F-A650-4410-8F65-BFAF9EEC6D86}" dt="2021-11-25T13:43:47.165" v="12148" actId="21"/>
          <ac:spMkLst>
            <pc:docMk/>
            <pc:sldMk cId="2129369416" sldId="333"/>
            <ac:spMk id="8" creationId="{D8CD97C5-E5B1-4DA8-9393-93FFD1AF3AB8}"/>
          </ac:spMkLst>
        </pc:spChg>
        <pc:spChg chg="del">
          <ac:chgData name="刘 智博" userId="5710683f742d5bc4" providerId="LiveId" clId="{4F26125F-A650-4410-8F65-BFAF9EEC6D86}" dt="2021-11-25T13:43:49.786" v="12149" actId="21"/>
          <ac:spMkLst>
            <pc:docMk/>
            <pc:sldMk cId="2129369416" sldId="333"/>
            <ac:spMk id="9" creationId="{959B01C5-29F5-4A3A-9CED-BC3A8C8C9E57}"/>
          </ac:spMkLst>
        </pc:spChg>
        <pc:picChg chg="del">
          <ac:chgData name="刘 智博" userId="5710683f742d5bc4" providerId="LiveId" clId="{4F26125F-A650-4410-8F65-BFAF9EEC6D86}" dt="2021-11-25T13:43:44.209" v="12147" actId="21"/>
          <ac:picMkLst>
            <pc:docMk/>
            <pc:sldMk cId="2129369416" sldId="333"/>
            <ac:picMk id="6" creationId="{610289F1-42C5-4A0F-8F46-70D7C98C51A3}"/>
          </ac:picMkLst>
        </pc:picChg>
        <pc:picChg chg="add mod">
          <ac:chgData name="刘 智博" userId="5710683f742d5bc4" providerId="LiveId" clId="{4F26125F-A650-4410-8F65-BFAF9EEC6D86}" dt="2021-11-28T14:46:12.486" v="18116" actId="1038"/>
          <ac:picMkLst>
            <pc:docMk/>
            <pc:sldMk cId="2129369416" sldId="333"/>
            <ac:picMk id="10" creationId="{F5D177E7-4655-48A7-861D-234A950296FD}"/>
          </ac:picMkLst>
        </pc:picChg>
      </pc:sldChg>
      <pc:sldChg chg="addSp modSp add mod ord modNotesTx">
        <pc:chgData name="刘 智博" userId="5710683f742d5bc4" providerId="LiveId" clId="{4F26125F-A650-4410-8F65-BFAF9EEC6D86}" dt="2021-12-05T16:00:27.929" v="24623" actId="20577"/>
        <pc:sldMkLst>
          <pc:docMk/>
          <pc:sldMk cId="3691396260" sldId="334"/>
        </pc:sldMkLst>
        <pc:spChg chg="mod">
          <ac:chgData name="刘 智博" userId="5710683f742d5bc4" providerId="LiveId" clId="{4F26125F-A650-4410-8F65-BFAF9EEC6D86}" dt="2021-11-25T13:57:49.977" v="12351" actId="20577"/>
          <ac:spMkLst>
            <pc:docMk/>
            <pc:sldMk cId="3691396260" sldId="334"/>
            <ac:spMk id="2" creationId="{FAE9E2F4-5321-461E-A3F5-C4514C88F4C4}"/>
          </ac:spMkLst>
        </pc:spChg>
        <pc:spChg chg="mod">
          <ac:chgData name="刘 智博" userId="5710683f742d5bc4" providerId="LiveId" clId="{4F26125F-A650-4410-8F65-BFAF9EEC6D86}" dt="2021-12-05T16:00:27.929" v="24623" actId="20577"/>
          <ac:spMkLst>
            <pc:docMk/>
            <pc:sldMk cId="3691396260" sldId="334"/>
            <ac:spMk id="3" creationId="{EE37B0F7-B84B-4EEA-B0D2-2365A6604936}"/>
          </ac:spMkLst>
        </pc:spChg>
        <pc:spChg chg="mod">
          <ac:chgData name="刘 智博" userId="5710683f742d5bc4" providerId="LiveId" clId="{4F26125F-A650-4410-8F65-BFAF9EEC6D86}" dt="2021-11-25T13:49:21.607" v="12337" actId="20577"/>
          <ac:spMkLst>
            <pc:docMk/>
            <pc:sldMk cId="3691396260" sldId="334"/>
            <ac:spMk id="7" creationId="{7E62B910-F816-49D2-A2D1-4CAA6D9534AD}"/>
          </ac:spMkLst>
        </pc:spChg>
        <pc:spChg chg="add mod">
          <ac:chgData name="刘 智博" userId="5710683f742d5bc4" providerId="LiveId" clId="{4F26125F-A650-4410-8F65-BFAF9EEC6D86}" dt="2021-11-25T13:50:12.592" v="12344" actId="207"/>
          <ac:spMkLst>
            <pc:docMk/>
            <pc:sldMk cId="3691396260" sldId="334"/>
            <ac:spMk id="10" creationId="{D39341C6-FA1F-4940-AFB5-C151B55F5179}"/>
          </ac:spMkLst>
        </pc:spChg>
        <pc:spChg chg="add mod">
          <ac:chgData name="刘 智博" userId="5710683f742d5bc4" providerId="LiveId" clId="{4F26125F-A650-4410-8F65-BFAF9EEC6D86}" dt="2021-12-01T12:55:43.008" v="21065" actId="1036"/>
          <ac:spMkLst>
            <pc:docMk/>
            <pc:sldMk cId="3691396260" sldId="334"/>
            <ac:spMk id="11" creationId="{63E8A830-D415-4737-9568-9C3CEA566595}"/>
          </ac:spMkLst>
        </pc:spChg>
        <pc:picChg chg="add mod">
          <ac:chgData name="刘 智博" userId="5710683f742d5bc4" providerId="LiveId" clId="{4F26125F-A650-4410-8F65-BFAF9EEC6D86}" dt="2021-12-01T12:55:43.008" v="21065" actId="1036"/>
          <ac:picMkLst>
            <pc:docMk/>
            <pc:sldMk cId="3691396260" sldId="334"/>
            <ac:picMk id="6" creationId="{347564E4-7B88-430A-A800-9735AFE7600F}"/>
          </ac:picMkLst>
        </pc:picChg>
        <pc:picChg chg="add mod">
          <ac:chgData name="刘 智博" userId="5710683f742d5bc4" providerId="LiveId" clId="{4F26125F-A650-4410-8F65-BFAF9EEC6D86}" dt="2021-12-01T12:55:43.008" v="21065" actId="1036"/>
          <ac:picMkLst>
            <pc:docMk/>
            <pc:sldMk cId="3691396260" sldId="334"/>
            <ac:picMk id="9" creationId="{A30444BD-A07E-40F5-9684-528675E3AABD}"/>
          </ac:picMkLst>
        </pc:picChg>
      </pc:sldChg>
      <pc:sldChg chg="modSp add del mod ord modNotesTx">
        <pc:chgData name="刘 智博" userId="5710683f742d5bc4" providerId="LiveId" clId="{4F26125F-A650-4410-8F65-BFAF9EEC6D86}" dt="2021-12-02T12:20:15.044" v="22787" actId="2696"/>
        <pc:sldMkLst>
          <pc:docMk/>
          <pc:sldMk cId="583784862" sldId="335"/>
        </pc:sldMkLst>
        <pc:spChg chg="mod">
          <ac:chgData name="刘 智博" userId="5710683f742d5bc4" providerId="LiveId" clId="{4F26125F-A650-4410-8F65-BFAF9EEC6D86}" dt="2021-11-28T11:24:15.443" v="17910" actId="20577"/>
          <ac:spMkLst>
            <pc:docMk/>
            <pc:sldMk cId="583784862" sldId="335"/>
            <ac:spMk id="2" creationId="{E9A298C5-C919-453B-9579-F0396AC3356B}"/>
          </ac:spMkLst>
        </pc:spChg>
        <pc:spChg chg="mod">
          <ac:chgData name="刘 智博" userId="5710683f742d5bc4" providerId="LiveId" clId="{4F26125F-A650-4410-8F65-BFAF9EEC6D86}" dt="2021-12-02T08:04:08.345" v="22002" actId="113"/>
          <ac:spMkLst>
            <pc:docMk/>
            <pc:sldMk cId="583784862" sldId="335"/>
            <ac:spMk id="3" creationId="{ED9CCF95-AF4A-4987-9FAB-B66D66462805}"/>
          </ac:spMkLst>
        </pc:spChg>
      </pc:sldChg>
      <pc:sldChg chg="addSp delSp modSp add mod modNotesTx">
        <pc:chgData name="刘 智博" userId="5710683f742d5bc4" providerId="LiveId" clId="{4F26125F-A650-4410-8F65-BFAF9EEC6D86}" dt="2021-12-05T16:00:49.186" v="24624" actId="207"/>
        <pc:sldMkLst>
          <pc:docMk/>
          <pc:sldMk cId="385842005" sldId="336"/>
        </pc:sldMkLst>
        <pc:spChg chg="mod">
          <ac:chgData name="刘 智博" userId="5710683f742d5bc4" providerId="LiveId" clId="{4F26125F-A650-4410-8F65-BFAF9EEC6D86}" dt="2021-11-25T14:02:59.919" v="12616" actId="20577"/>
          <ac:spMkLst>
            <pc:docMk/>
            <pc:sldMk cId="385842005" sldId="336"/>
            <ac:spMk id="2" creationId="{FAE9E2F4-5321-461E-A3F5-C4514C88F4C4}"/>
          </ac:spMkLst>
        </pc:spChg>
        <pc:spChg chg="mod">
          <ac:chgData name="刘 智博" userId="5710683f742d5bc4" providerId="LiveId" clId="{4F26125F-A650-4410-8F65-BFAF9EEC6D86}" dt="2021-12-05T16:00:49.186" v="24624" actId="207"/>
          <ac:spMkLst>
            <pc:docMk/>
            <pc:sldMk cId="385842005" sldId="336"/>
            <ac:spMk id="3" creationId="{EE37B0F7-B84B-4EEA-B0D2-2365A6604936}"/>
          </ac:spMkLst>
        </pc:spChg>
        <pc:spChg chg="mod">
          <ac:chgData name="刘 智博" userId="5710683f742d5bc4" providerId="LiveId" clId="{4F26125F-A650-4410-8F65-BFAF9EEC6D86}" dt="2021-11-25T14:18:38.668" v="12629" actId="114"/>
          <ac:spMkLst>
            <pc:docMk/>
            <pc:sldMk cId="385842005" sldId="336"/>
            <ac:spMk id="7" creationId="{7E62B910-F816-49D2-A2D1-4CAA6D9534AD}"/>
          </ac:spMkLst>
        </pc:spChg>
        <pc:picChg chg="add mod">
          <ac:chgData name="刘 智博" userId="5710683f742d5bc4" providerId="LiveId" clId="{4F26125F-A650-4410-8F65-BFAF9EEC6D86}" dt="2021-11-25T14:34:18.433" v="12795" actId="1076"/>
          <ac:picMkLst>
            <pc:docMk/>
            <pc:sldMk cId="385842005" sldId="336"/>
            <ac:picMk id="6" creationId="{798F46EB-9387-43D0-8719-8FA5B116614B}"/>
          </ac:picMkLst>
        </pc:picChg>
        <pc:picChg chg="del">
          <ac:chgData name="刘 智博" userId="5710683f742d5bc4" providerId="LiveId" clId="{4F26125F-A650-4410-8F65-BFAF9EEC6D86}" dt="2021-11-25T14:18:45.862" v="12631" actId="21"/>
          <ac:picMkLst>
            <pc:docMk/>
            <pc:sldMk cId="385842005" sldId="336"/>
            <ac:picMk id="10" creationId="{F5D177E7-4655-48A7-861D-234A950296FD}"/>
          </ac:picMkLst>
        </pc:picChg>
      </pc:sldChg>
      <pc:sldChg chg="addSp delSp modSp add mod ord modAnim modNotesTx">
        <pc:chgData name="刘 智博" userId="5710683f742d5bc4" providerId="LiveId" clId="{4F26125F-A650-4410-8F65-BFAF9EEC6D86}" dt="2021-12-01T13:24:49.743" v="21509" actId="1038"/>
        <pc:sldMkLst>
          <pc:docMk/>
          <pc:sldMk cId="1120052513" sldId="337"/>
        </pc:sldMkLst>
        <pc:spChg chg="mod">
          <ac:chgData name="刘 智博" userId="5710683f742d5bc4" providerId="LiveId" clId="{4F26125F-A650-4410-8F65-BFAF9EEC6D86}" dt="2021-11-25T14:42:30.051" v="12970" actId="20577"/>
          <ac:spMkLst>
            <pc:docMk/>
            <pc:sldMk cId="1120052513" sldId="337"/>
            <ac:spMk id="2" creationId="{FAE9E2F4-5321-461E-A3F5-C4514C88F4C4}"/>
          </ac:spMkLst>
        </pc:spChg>
        <pc:spChg chg="mod">
          <ac:chgData name="刘 智博" userId="5710683f742d5bc4" providerId="LiveId" clId="{4F26125F-A650-4410-8F65-BFAF9EEC6D86}" dt="2021-11-28T11:24:50.196" v="17976" actId="20577"/>
          <ac:spMkLst>
            <pc:docMk/>
            <pc:sldMk cId="1120052513" sldId="337"/>
            <ac:spMk id="3" creationId="{EE37B0F7-B84B-4EEA-B0D2-2365A6604936}"/>
          </ac:spMkLst>
        </pc:spChg>
        <pc:spChg chg="mod">
          <ac:chgData name="刘 智博" userId="5710683f742d5bc4" providerId="LiveId" clId="{4F26125F-A650-4410-8F65-BFAF9EEC6D86}" dt="2021-11-25T14:43:05.138" v="12972" actId="114"/>
          <ac:spMkLst>
            <pc:docMk/>
            <pc:sldMk cId="1120052513" sldId="337"/>
            <ac:spMk id="7" creationId="{7E62B910-F816-49D2-A2D1-4CAA6D9534AD}"/>
          </ac:spMkLst>
        </pc:spChg>
        <pc:spChg chg="add mod">
          <ac:chgData name="刘 智博" userId="5710683f742d5bc4" providerId="LiveId" clId="{4F26125F-A650-4410-8F65-BFAF9EEC6D86}" dt="2021-12-01T13:24:37.800" v="21459" actId="1036"/>
          <ac:spMkLst>
            <pc:docMk/>
            <pc:sldMk cId="1120052513" sldId="337"/>
            <ac:spMk id="8" creationId="{5821BFB8-0F82-4D9A-82A0-10DDA850FA5A}"/>
          </ac:spMkLst>
        </pc:spChg>
        <pc:spChg chg="add mod">
          <ac:chgData name="刘 智博" userId="5710683f742d5bc4" providerId="LiveId" clId="{4F26125F-A650-4410-8F65-BFAF9EEC6D86}" dt="2021-12-01T13:24:27.571" v="21439" actId="1036"/>
          <ac:spMkLst>
            <pc:docMk/>
            <pc:sldMk cId="1120052513" sldId="337"/>
            <ac:spMk id="9" creationId="{6D1F91B0-7C0B-4420-8FC0-6D40FA2741C5}"/>
          </ac:spMkLst>
        </pc:spChg>
        <pc:spChg chg="add mod">
          <ac:chgData name="刘 智博" userId="5710683f742d5bc4" providerId="LiveId" clId="{4F26125F-A650-4410-8F65-BFAF9EEC6D86}" dt="2021-12-01T13:24:24.133" v="21430" actId="1038"/>
          <ac:spMkLst>
            <pc:docMk/>
            <pc:sldMk cId="1120052513" sldId="337"/>
            <ac:spMk id="11" creationId="{1129C3CE-92E3-4B3C-8EEC-76F7E57D6B6B}"/>
          </ac:spMkLst>
        </pc:spChg>
        <pc:spChg chg="add mod">
          <ac:chgData name="刘 智博" userId="5710683f742d5bc4" providerId="LiveId" clId="{4F26125F-A650-4410-8F65-BFAF9EEC6D86}" dt="2021-12-01T13:24:09.170" v="21356" actId="1036"/>
          <ac:spMkLst>
            <pc:docMk/>
            <pc:sldMk cId="1120052513" sldId="337"/>
            <ac:spMk id="12" creationId="{1184720B-7B5E-4408-885B-803EF80E96C1}"/>
          </ac:spMkLst>
        </pc:spChg>
        <pc:spChg chg="add mod">
          <ac:chgData name="刘 智博" userId="5710683f742d5bc4" providerId="LiveId" clId="{4F26125F-A650-4410-8F65-BFAF9EEC6D86}" dt="2021-12-01T13:22:54.763" v="21317" actId="1038"/>
          <ac:spMkLst>
            <pc:docMk/>
            <pc:sldMk cId="1120052513" sldId="337"/>
            <ac:spMk id="13" creationId="{05FCCF3D-92F5-4094-B22B-D8855FF8A284}"/>
          </ac:spMkLst>
        </pc:spChg>
        <pc:spChg chg="add mod">
          <ac:chgData name="刘 智博" userId="5710683f742d5bc4" providerId="LiveId" clId="{4F26125F-A650-4410-8F65-BFAF9EEC6D86}" dt="2021-12-01T13:22:54.763" v="21317" actId="1038"/>
          <ac:spMkLst>
            <pc:docMk/>
            <pc:sldMk cId="1120052513" sldId="337"/>
            <ac:spMk id="14" creationId="{A9B74BA9-94F9-425B-9A57-B21860E651E3}"/>
          </ac:spMkLst>
        </pc:spChg>
        <pc:spChg chg="add mod">
          <ac:chgData name="刘 智博" userId="5710683f742d5bc4" providerId="LiveId" clId="{4F26125F-A650-4410-8F65-BFAF9EEC6D86}" dt="2021-12-01T13:23:07.469" v="21350" actId="1038"/>
          <ac:spMkLst>
            <pc:docMk/>
            <pc:sldMk cId="1120052513" sldId="337"/>
            <ac:spMk id="32" creationId="{03011C6A-AB7B-43E4-9062-87BC621629FF}"/>
          </ac:spMkLst>
        </pc:spChg>
        <pc:spChg chg="add mod">
          <ac:chgData name="刘 智博" userId="5710683f742d5bc4" providerId="LiveId" clId="{4F26125F-A650-4410-8F65-BFAF9EEC6D86}" dt="2021-12-01T13:24:32.567" v="21451" actId="1036"/>
          <ac:spMkLst>
            <pc:docMk/>
            <pc:sldMk cId="1120052513" sldId="337"/>
            <ac:spMk id="35" creationId="{FFE2EA9B-1287-4AB7-AF9C-EC8C116CC19F}"/>
          </ac:spMkLst>
        </pc:spChg>
        <pc:spChg chg="add mod">
          <ac:chgData name="刘 智博" userId="5710683f742d5bc4" providerId="LiveId" clId="{4F26125F-A650-4410-8F65-BFAF9EEC6D86}" dt="2021-12-01T13:24:49.743" v="21509" actId="1038"/>
          <ac:spMkLst>
            <pc:docMk/>
            <pc:sldMk cId="1120052513" sldId="337"/>
            <ac:spMk id="36" creationId="{C80D4AFF-0663-4DE5-83E1-67238556FB73}"/>
          </ac:spMkLst>
        </pc:spChg>
        <pc:spChg chg="add mod">
          <ac:chgData name="刘 智博" userId="5710683f742d5bc4" providerId="LiveId" clId="{4F26125F-A650-4410-8F65-BFAF9EEC6D86}" dt="2021-12-01T13:24:44.004" v="21478" actId="1037"/>
          <ac:spMkLst>
            <pc:docMk/>
            <pc:sldMk cId="1120052513" sldId="337"/>
            <ac:spMk id="37" creationId="{292E8680-EB80-4866-90A6-7A7C2CC152A6}"/>
          </ac:spMkLst>
        </pc:spChg>
        <pc:spChg chg="add mod">
          <ac:chgData name="刘 智博" userId="5710683f742d5bc4" providerId="LiveId" clId="{4F26125F-A650-4410-8F65-BFAF9EEC6D86}" dt="2021-12-01T13:23:00.682" v="21327" actId="1038"/>
          <ac:spMkLst>
            <pc:docMk/>
            <pc:sldMk cId="1120052513" sldId="337"/>
            <ac:spMk id="38" creationId="{6110C909-E961-4914-8F24-C0D75DDC2C76}"/>
          </ac:spMkLst>
        </pc:spChg>
        <pc:spChg chg="add mod">
          <ac:chgData name="刘 智博" userId="5710683f742d5bc4" providerId="LiveId" clId="{4F26125F-A650-4410-8F65-BFAF9EEC6D86}" dt="2021-12-01T13:22:36.641" v="21294" actId="20577"/>
          <ac:spMkLst>
            <pc:docMk/>
            <pc:sldMk cId="1120052513" sldId="337"/>
            <ac:spMk id="39" creationId="{3EFA5A3B-DF08-4FE0-80E4-D2ADE1E8D17B}"/>
          </ac:spMkLst>
        </pc:spChg>
        <pc:picChg chg="del">
          <ac:chgData name="刘 智博" userId="5710683f742d5bc4" providerId="LiveId" clId="{4F26125F-A650-4410-8F65-BFAF9EEC6D86}" dt="2021-11-25T14:44:12.695" v="13042" actId="21"/>
          <ac:picMkLst>
            <pc:docMk/>
            <pc:sldMk cId="1120052513" sldId="337"/>
            <ac:picMk id="10" creationId="{F5D177E7-4655-48A7-861D-234A950296FD}"/>
          </ac:picMkLst>
        </pc:picChg>
        <pc:cxnChg chg="add mod">
          <ac:chgData name="刘 智博" userId="5710683f742d5bc4" providerId="LiveId" clId="{4F26125F-A650-4410-8F65-BFAF9EEC6D86}" dt="2021-12-01T13:24:37.800" v="21459" actId="1036"/>
          <ac:cxnSpMkLst>
            <pc:docMk/>
            <pc:sldMk cId="1120052513" sldId="337"/>
            <ac:cxnSpMk id="6" creationId="{2B27CD57-106B-49FF-B367-D24726D7A8DB}"/>
          </ac:cxnSpMkLst>
        </pc:cxnChg>
        <pc:cxnChg chg="add mod">
          <ac:chgData name="刘 智博" userId="5710683f742d5bc4" providerId="LiveId" clId="{4F26125F-A650-4410-8F65-BFAF9EEC6D86}" dt="2021-12-01T13:24:37.800" v="21459" actId="1036"/>
          <ac:cxnSpMkLst>
            <pc:docMk/>
            <pc:sldMk cId="1120052513" sldId="337"/>
            <ac:cxnSpMk id="16" creationId="{4652EF48-E766-4BC3-B912-1FEBA6306E38}"/>
          </ac:cxnSpMkLst>
        </pc:cxnChg>
        <pc:cxnChg chg="add mod">
          <ac:chgData name="刘 智博" userId="5710683f742d5bc4" providerId="LiveId" clId="{4F26125F-A650-4410-8F65-BFAF9EEC6D86}" dt="2021-12-01T13:24:24.133" v="21430" actId="1038"/>
          <ac:cxnSpMkLst>
            <pc:docMk/>
            <pc:sldMk cId="1120052513" sldId="337"/>
            <ac:cxnSpMk id="17" creationId="{3CE144AB-5E91-46A5-8C5E-D69591D99333}"/>
          </ac:cxnSpMkLst>
        </pc:cxnChg>
        <pc:cxnChg chg="add mod">
          <ac:chgData name="刘 智博" userId="5710683f742d5bc4" providerId="LiveId" clId="{4F26125F-A650-4410-8F65-BFAF9EEC6D86}" dt="2021-12-01T13:24:27.571" v="21439" actId="1036"/>
          <ac:cxnSpMkLst>
            <pc:docMk/>
            <pc:sldMk cId="1120052513" sldId="337"/>
            <ac:cxnSpMk id="18" creationId="{86BE1A44-1AB4-4E9F-9BFE-640E8C83B635}"/>
          </ac:cxnSpMkLst>
        </pc:cxnChg>
        <pc:cxnChg chg="add mod">
          <ac:chgData name="刘 智博" userId="5710683f742d5bc4" providerId="LiveId" clId="{4F26125F-A650-4410-8F65-BFAF9EEC6D86}" dt="2021-12-01T13:24:09.170" v="21356" actId="1036"/>
          <ac:cxnSpMkLst>
            <pc:docMk/>
            <pc:sldMk cId="1120052513" sldId="337"/>
            <ac:cxnSpMk id="19" creationId="{EB3BCAB1-18C1-4929-A152-D3BDB9EE673D}"/>
          </ac:cxnSpMkLst>
        </pc:cxnChg>
        <pc:cxnChg chg="add mod">
          <ac:chgData name="刘 智博" userId="5710683f742d5bc4" providerId="LiveId" clId="{4F26125F-A650-4410-8F65-BFAF9EEC6D86}" dt="2021-12-01T13:22:54.763" v="21317" actId="1038"/>
          <ac:cxnSpMkLst>
            <pc:docMk/>
            <pc:sldMk cId="1120052513" sldId="337"/>
            <ac:cxnSpMk id="20" creationId="{DC125348-C554-4BE4-A238-29F82B7600CE}"/>
          </ac:cxnSpMkLst>
        </pc:cxnChg>
      </pc:sldChg>
      <pc:sldChg chg="modSp add del mod modNotesTx">
        <pc:chgData name="刘 智博" userId="5710683f742d5bc4" providerId="LiveId" clId="{4F26125F-A650-4410-8F65-BFAF9EEC6D86}" dt="2021-12-02T12:22:42.457" v="22836"/>
        <pc:sldMkLst>
          <pc:docMk/>
          <pc:sldMk cId="1225866342" sldId="338"/>
        </pc:sldMkLst>
        <pc:spChg chg="mod">
          <ac:chgData name="刘 智博" userId="5710683f742d5bc4" providerId="LiveId" clId="{4F26125F-A650-4410-8F65-BFAF9EEC6D86}" dt="2021-11-28T11:24:56.474" v="17978" actId="20577"/>
          <ac:spMkLst>
            <pc:docMk/>
            <pc:sldMk cId="1225866342" sldId="338"/>
            <ac:spMk id="2" creationId="{E9A298C5-C919-453B-9579-F0396AC3356B}"/>
          </ac:spMkLst>
        </pc:spChg>
        <pc:spChg chg="mod">
          <ac:chgData name="刘 智博" userId="5710683f742d5bc4" providerId="LiveId" clId="{4F26125F-A650-4410-8F65-BFAF9EEC6D86}" dt="2021-11-30T07:02:56.638" v="18781" actId="20577"/>
          <ac:spMkLst>
            <pc:docMk/>
            <pc:sldMk cId="1225866342" sldId="338"/>
            <ac:spMk id="3" creationId="{ED9CCF95-AF4A-4987-9FAB-B66D66462805}"/>
          </ac:spMkLst>
        </pc:spChg>
      </pc:sldChg>
      <pc:sldChg chg="addSp delSp modSp add mod delAnim modNotesTx">
        <pc:chgData name="刘 智博" userId="5710683f742d5bc4" providerId="LiveId" clId="{4F26125F-A650-4410-8F65-BFAF9EEC6D86}" dt="2021-12-01T05:24:08.201" v="20325"/>
        <pc:sldMkLst>
          <pc:docMk/>
          <pc:sldMk cId="2478784953" sldId="339"/>
        </pc:sldMkLst>
        <pc:spChg chg="mod">
          <ac:chgData name="刘 智博" userId="5710683f742d5bc4" providerId="LiveId" clId="{4F26125F-A650-4410-8F65-BFAF9EEC6D86}" dt="2021-11-25T15:22:41.579" v="13770" actId="20577"/>
          <ac:spMkLst>
            <pc:docMk/>
            <pc:sldMk cId="2478784953" sldId="339"/>
            <ac:spMk id="2" creationId="{FAE9E2F4-5321-461E-A3F5-C4514C88F4C4}"/>
          </ac:spMkLst>
        </pc:spChg>
        <pc:spChg chg="mod">
          <ac:chgData name="刘 智博" userId="5710683f742d5bc4" providerId="LiveId" clId="{4F26125F-A650-4410-8F65-BFAF9EEC6D86}" dt="2021-11-25T15:22:11.527" v="13766" actId="20577"/>
          <ac:spMkLst>
            <pc:docMk/>
            <pc:sldMk cId="2478784953" sldId="339"/>
            <ac:spMk id="3" creationId="{EE37B0F7-B84B-4EEA-B0D2-2365A6604936}"/>
          </ac:spMkLst>
        </pc:spChg>
        <pc:spChg chg="mod">
          <ac:chgData name="刘 智博" userId="5710683f742d5bc4" providerId="LiveId" clId="{4F26125F-A650-4410-8F65-BFAF9EEC6D86}" dt="2021-11-25T15:23:09.848" v="13776" actId="114"/>
          <ac:spMkLst>
            <pc:docMk/>
            <pc:sldMk cId="2478784953" sldId="339"/>
            <ac:spMk id="7" creationId="{7E62B910-F816-49D2-A2D1-4CAA6D9534AD}"/>
          </ac:spMkLst>
        </pc:spChg>
        <pc:spChg chg="del">
          <ac:chgData name="刘 智博" userId="5710683f742d5bc4" providerId="LiveId" clId="{4F26125F-A650-4410-8F65-BFAF9EEC6D86}" dt="2021-11-25T15:10:33.021" v="13446" actId="21"/>
          <ac:spMkLst>
            <pc:docMk/>
            <pc:sldMk cId="2478784953" sldId="339"/>
            <ac:spMk id="8" creationId="{5821BFB8-0F82-4D9A-82A0-10DDA850FA5A}"/>
          </ac:spMkLst>
        </pc:spChg>
        <pc:spChg chg="del">
          <ac:chgData name="刘 智博" userId="5710683f742d5bc4" providerId="LiveId" clId="{4F26125F-A650-4410-8F65-BFAF9EEC6D86}" dt="2021-11-25T15:10:33.021" v="13446" actId="21"/>
          <ac:spMkLst>
            <pc:docMk/>
            <pc:sldMk cId="2478784953" sldId="339"/>
            <ac:spMk id="9" creationId="{6D1F91B0-7C0B-4420-8FC0-6D40FA2741C5}"/>
          </ac:spMkLst>
        </pc:spChg>
        <pc:spChg chg="del">
          <ac:chgData name="刘 智博" userId="5710683f742d5bc4" providerId="LiveId" clId="{4F26125F-A650-4410-8F65-BFAF9EEC6D86}" dt="2021-11-25T15:10:33.021" v="13446" actId="21"/>
          <ac:spMkLst>
            <pc:docMk/>
            <pc:sldMk cId="2478784953" sldId="339"/>
            <ac:spMk id="11" creationId="{1129C3CE-92E3-4B3C-8EEC-76F7E57D6B6B}"/>
          </ac:spMkLst>
        </pc:spChg>
        <pc:spChg chg="del">
          <ac:chgData name="刘 智博" userId="5710683f742d5bc4" providerId="LiveId" clId="{4F26125F-A650-4410-8F65-BFAF9EEC6D86}" dt="2021-11-25T15:10:33.021" v="13446" actId="21"/>
          <ac:spMkLst>
            <pc:docMk/>
            <pc:sldMk cId="2478784953" sldId="339"/>
            <ac:spMk id="12" creationId="{1184720B-7B5E-4408-885B-803EF80E96C1}"/>
          </ac:spMkLst>
        </pc:spChg>
        <pc:spChg chg="del">
          <ac:chgData name="刘 智博" userId="5710683f742d5bc4" providerId="LiveId" clId="{4F26125F-A650-4410-8F65-BFAF9EEC6D86}" dt="2021-11-25T15:10:33.021" v="13446" actId="21"/>
          <ac:spMkLst>
            <pc:docMk/>
            <pc:sldMk cId="2478784953" sldId="339"/>
            <ac:spMk id="13" creationId="{05FCCF3D-92F5-4094-B22B-D8855FF8A284}"/>
          </ac:spMkLst>
        </pc:spChg>
        <pc:spChg chg="del">
          <ac:chgData name="刘 智博" userId="5710683f742d5bc4" providerId="LiveId" clId="{4F26125F-A650-4410-8F65-BFAF9EEC6D86}" dt="2021-11-25T15:10:33.021" v="13446" actId="21"/>
          <ac:spMkLst>
            <pc:docMk/>
            <pc:sldMk cId="2478784953" sldId="339"/>
            <ac:spMk id="14" creationId="{A9B74BA9-94F9-425B-9A57-B21860E651E3}"/>
          </ac:spMkLst>
        </pc:spChg>
        <pc:picChg chg="add mod">
          <ac:chgData name="刘 智博" userId="5710683f742d5bc4" providerId="LiveId" clId="{4F26125F-A650-4410-8F65-BFAF9EEC6D86}" dt="2021-11-25T15:22:32.833" v="13768" actId="1076"/>
          <ac:picMkLst>
            <pc:docMk/>
            <pc:sldMk cId="2478784953" sldId="339"/>
            <ac:picMk id="10" creationId="{60718E58-2D8F-4507-880C-80C4AC414146}"/>
          </ac:picMkLst>
        </pc:picChg>
        <pc:cxnChg chg="del mod">
          <ac:chgData name="刘 智博" userId="5710683f742d5bc4" providerId="LiveId" clId="{4F26125F-A650-4410-8F65-BFAF9EEC6D86}" dt="2021-11-25T15:10:33.021" v="13446" actId="21"/>
          <ac:cxnSpMkLst>
            <pc:docMk/>
            <pc:sldMk cId="2478784953" sldId="339"/>
            <ac:cxnSpMk id="6" creationId="{2B27CD57-106B-49FF-B367-D24726D7A8DB}"/>
          </ac:cxnSpMkLst>
        </pc:cxnChg>
        <pc:cxnChg chg="del mod">
          <ac:chgData name="刘 智博" userId="5710683f742d5bc4" providerId="LiveId" clId="{4F26125F-A650-4410-8F65-BFAF9EEC6D86}" dt="2021-11-25T15:10:33.021" v="13446" actId="21"/>
          <ac:cxnSpMkLst>
            <pc:docMk/>
            <pc:sldMk cId="2478784953" sldId="339"/>
            <ac:cxnSpMk id="16" creationId="{4652EF48-E766-4BC3-B912-1FEBA6306E38}"/>
          </ac:cxnSpMkLst>
        </pc:cxnChg>
        <pc:cxnChg chg="del mod">
          <ac:chgData name="刘 智博" userId="5710683f742d5bc4" providerId="LiveId" clId="{4F26125F-A650-4410-8F65-BFAF9EEC6D86}" dt="2021-11-25T15:10:33.021" v="13446" actId="21"/>
          <ac:cxnSpMkLst>
            <pc:docMk/>
            <pc:sldMk cId="2478784953" sldId="339"/>
            <ac:cxnSpMk id="17" creationId="{3CE144AB-5E91-46A5-8C5E-D69591D99333}"/>
          </ac:cxnSpMkLst>
        </pc:cxnChg>
        <pc:cxnChg chg="del mod">
          <ac:chgData name="刘 智博" userId="5710683f742d5bc4" providerId="LiveId" clId="{4F26125F-A650-4410-8F65-BFAF9EEC6D86}" dt="2021-11-25T15:10:33.021" v="13446" actId="21"/>
          <ac:cxnSpMkLst>
            <pc:docMk/>
            <pc:sldMk cId="2478784953" sldId="339"/>
            <ac:cxnSpMk id="18" creationId="{86BE1A44-1AB4-4E9F-9BFE-640E8C83B635}"/>
          </ac:cxnSpMkLst>
        </pc:cxnChg>
        <pc:cxnChg chg="del mod">
          <ac:chgData name="刘 智博" userId="5710683f742d5bc4" providerId="LiveId" clId="{4F26125F-A650-4410-8F65-BFAF9EEC6D86}" dt="2021-11-25T15:10:33.021" v="13446" actId="21"/>
          <ac:cxnSpMkLst>
            <pc:docMk/>
            <pc:sldMk cId="2478784953" sldId="339"/>
            <ac:cxnSpMk id="19" creationId="{EB3BCAB1-18C1-4929-A152-D3BDB9EE673D}"/>
          </ac:cxnSpMkLst>
        </pc:cxnChg>
        <pc:cxnChg chg="del mod">
          <ac:chgData name="刘 智博" userId="5710683f742d5bc4" providerId="LiveId" clId="{4F26125F-A650-4410-8F65-BFAF9EEC6D86}" dt="2021-11-25T15:10:33.021" v="13446" actId="21"/>
          <ac:cxnSpMkLst>
            <pc:docMk/>
            <pc:sldMk cId="2478784953" sldId="339"/>
            <ac:cxnSpMk id="20" creationId="{DC125348-C554-4BE4-A238-29F82B7600CE}"/>
          </ac:cxnSpMkLst>
        </pc:cxnChg>
      </pc:sldChg>
      <pc:sldChg chg="addSp delSp modSp add mod modNotesTx">
        <pc:chgData name="刘 智博" userId="5710683f742d5bc4" providerId="LiveId" clId="{4F26125F-A650-4410-8F65-BFAF9EEC6D86}" dt="2021-12-05T09:39:21.145" v="24573" actId="208"/>
        <pc:sldMkLst>
          <pc:docMk/>
          <pc:sldMk cId="2214118956" sldId="340"/>
        </pc:sldMkLst>
        <pc:spChg chg="mod">
          <ac:chgData name="刘 智博" userId="5710683f742d5bc4" providerId="LiveId" clId="{4F26125F-A650-4410-8F65-BFAF9EEC6D86}" dt="2021-12-01T13:50:54.217" v="21511" actId="20577"/>
          <ac:spMkLst>
            <pc:docMk/>
            <pc:sldMk cId="2214118956" sldId="340"/>
            <ac:spMk id="2" creationId="{FAE9E2F4-5321-461E-A3F5-C4514C88F4C4}"/>
          </ac:spMkLst>
        </pc:spChg>
        <pc:spChg chg="mod">
          <ac:chgData name="刘 智博" userId="5710683f742d5bc4" providerId="LiveId" clId="{4F26125F-A650-4410-8F65-BFAF9EEC6D86}" dt="2021-11-30T13:42:01.427" v="19807" actId="20577"/>
          <ac:spMkLst>
            <pc:docMk/>
            <pc:sldMk cId="2214118956" sldId="340"/>
            <ac:spMk id="3" creationId="{EE37B0F7-B84B-4EEA-B0D2-2365A6604936}"/>
          </ac:spMkLst>
        </pc:spChg>
        <pc:spChg chg="mod">
          <ac:chgData name="刘 智博" userId="5710683f742d5bc4" providerId="LiveId" clId="{4F26125F-A650-4410-8F65-BFAF9EEC6D86}" dt="2021-11-25T15:34:09.680" v="13795" actId="20577"/>
          <ac:spMkLst>
            <pc:docMk/>
            <pc:sldMk cId="2214118956" sldId="340"/>
            <ac:spMk id="7" creationId="{7E62B910-F816-49D2-A2D1-4CAA6D9534AD}"/>
          </ac:spMkLst>
        </pc:spChg>
        <pc:picChg chg="add mod">
          <ac:chgData name="刘 智博" userId="5710683f742d5bc4" providerId="LiveId" clId="{4F26125F-A650-4410-8F65-BFAF9EEC6D86}" dt="2021-11-25T15:41:11.876" v="14113" actId="1076"/>
          <ac:picMkLst>
            <pc:docMk/>
            <pc:sldMk cId="2214118956" sldId="340"/>
            <ac:picMk id="6" creationId="{BA6F2C6A-0E9B-450A-8961-3D77BFEC7A41}"/>
          </ac:picMkLst>
        </pc:picChg>
        <pc:picChg chg="del">
          <ac:chgData name="刘 智博" userId="5710683f742d5bc4" providerId="LiveId" clId="{4F26125F-A650-4410-8F65-BFAF9EEC6D86}" dt="2021-11-25T15:33:50.794" v="13790" actId="21"/>
          <ac:picMkLst>
            <pc:docMk/>
            <pc:sldMk cId="2214118956" sldId="340"/>
            <ac:picMk id="10" creationId="{60718E58-2D8F-4507-880C-80C4AC414146}"/>
          </ac:picMkLst>
        </pc:picChg>
        <pc:cxnChg chg="add mod">
          <ac:chgData name="刘 智博" userId="5710683f742d5bc4" providerId="LiveId" clId="{4F26125F-A650-4410-8F65-BFAF9EEC6D86}" dt="2021-12-05T09:39:21.145" v="24573" actId="208"/>
          <ac:cxnSpMkLst>
            <pc:docMk/>
            <pc:sldMk cId="2214118956" sldId="340"/>
            <ac:cxnSpMk id="8" creationId="{14CF41D8-1813-463C-9659-7E65354EB5D4}"/>
          </ac:cxnSpMkLst>
        </pc:cxnChg>
      </pc:sldChg>
      <pc:sldChg chg="addSp delSp modSp add mod modAnim modNotesTx">
        <pc:chgData name="刘 智博" userId="5710683f742d5bc4" providerId="LiveId" clId="{4F26125F-A650-4410-8F65-BFAF9EEC6D86}" dt="2021-12-03T07:23:11.342" v="23911" actId="20577"/>
        <pc:sldMkLst>
          <pc:docMk/>
          <pc:sldMk cId="2834469160" sldId="341"/>
        </pc:sldMkLst>
        <pc:spChg chg="mod">
          <ac:chgData name="刘 智博" userId="5710683f742d5bc4" providerId="LiveId" clId="{4F26125F-A650-4410-8F65-BFAF9EEC6D86}" dt="2021-11-25T15:45:24.224" v="14144" actId="20577"/>
          <ac:spMkLst>
            <pc:docMk/>
            <pc:sldMk cId="2834469160" sldId="341"/>
            <ac:spMk id="2" creationId="{FAE9E2F4-5321-461E-A3F5-C4514C88F4C4}"/>
          </ac:spMkLst>
        </pc:spChg>
        <pc:spChg chg="mod">
          <ac:chgData name="刘 智博" userId="5710683f742d5bc4" providerId="LiveId" clId="{4F26125F-A650-4410-8F65-BFAF9EEC6D86}" dt="2021-12-01T13:59:17.977" v="21533" actId="207"/>
          <ac:spMkLst>
            <pc:docMk/>
            <pc:sldMk cId="2834469160" sldId="341"/>
            <ac:spMk id="3" creationId="{EE37B0F7-B84B-4EEA-B0D2-2365A6604936}"/>
          </ac:spMkLst>
        </pc:spChg>
        <pc:spChg chg="mod">
          <ac:chgData name="刘 智博" userId="5710683f742d5bc4" providerId="LiveId" clId="{4F26125F-A650-4410-8F65-BFAF9EEC6D86}" dt="2021-11-25T15:45:51.310" v="14150" actId="114"/>
          <ac:spMkLst>
            <pc:docMk/>
            <pc:sldMk cId="2834469160" sldId="341"/>
            <ac:spMk id="7" creationId="{7E62B910-F816-49D2-A2D1-4CAA6D9534AD}"/>
          </ac:spMkLst>
        </pc:spChg>
        <pc:spChg chg="add mod">
          <ac:chgData name="刘 智博" userId="5710683f742d5bc4" providerId="LiveId" clId="{4F26125F-A650-4410-8F65-BFAF9EEC6D86}" dt="2021-11-29T06:10:15.658" v="18134" actId="1035"/>
          <ac:spMkLst>
            <pc:docMk/>
            <pc:sldMk cId="2834469160" sldId="341"/>
            <ac:spMk id="9" creationId="{4C7DA532-CFA1-4191-B8F6-930BDA93DDA5}"/>
          </ac:spMkLst>
        </pc:spChg>
        <pc:picChg chg="del">
          <ac:chgData name="刘 智博" userId="5710683f742d5bc4" providerId="LiveId" clId="{4F26125F-A650-4410-8F65-BFAF9EEC6D86}" dt="2021-11-25T15:47:53.819" v="14243" actId="21"/>
          <ac:picMkLst>
            <pc:docMk/>
            <pc:sldMk cId="2834469160" sldId="341"/>
            <ac:picMk id="6" creationId="{BA6F2C6A-0E9B-450A-8961-3D77BFEC7A41}"/>
          </ac:picMkLst>
        </pc:picChg>
        <pc:picChg chg="add mod">
          <ac:chgData name="刘 智博" userId="5710683f742d5bc4" providerId="LiveId" clId="{4F26125F-A650-4410-8F65-BFAF9EEC6D86}" dt="2021-11-29T06:10:03.087" v="18129" actId="1076"/>
          <ac:picMkLst>
            <pc:docMk/>
            <pc:sldMk cId="2834469160" sldId="341"/>
            <ac:picMk id="8" creationId="{55D2FD71-091E-4098-A4D0-A9B970B94204}"/>
          </ac:picMkLst>
        </pc:picChg>
      </pc:sldChg>
      <pc:sldChg chg="delSp modSp add mod ord">
        <pc:chgData name="刘 智博" userId="5710683f742d5bc4" providerId="LiveId" clId="{4F26125F-A650-4410-8F65-BFAF9EEC6D86}" dt="2021-11-30T07:01:33.402" v="18777"/>
        <pc:sldMkLst>
          <pc:docMk/>
          <pc:sldMk cId="2737057871" sldId="342"/>
        </pc:sldMkLst>
        <pc:spChg chg="mod">
          <ac:chgData name="刘 智博" userId="5710683f742d5bc4" providerId="LiveId" clId="{4F26125F-A650-4410-8F65-BFAF9EEC6D86}" dt="2021-11-25T15:49:33.811" v="14338" actId="20577"/>
          <ac:spMkLst>
            <pc:docMk/>
            <pc:sldMk cId="2737057871" sldId="342"/>
            <ac:spMk id="2" creationId="{FAE9E2F4-5321-461E-A3F5-C4514C88F4C4}"/>
          </ac:spMkLst>
        </pc:spChg>
        <pc:spChg chg="mod">
          <ac:chgData name="刘 智博" userId="5710683f742d5bc4" providerId="LiveId" clId="{4F26125F-A650-4410-8F65-BFAF9EEC6D86}" dt="2021-11-25T16:00:39.926" v="14725" actId="114"/>
          <ac:spMkLst>
            <pc:docMk/>
            <pc:sldMk cId="2737057871" sldId="342"/>
            <ac:spMk id="3" creationId="{EE37B0F7-B84B-4EEA-B0D2-2365A6604936}"/>
          </ac:spMkLst>
        </pc:spChg>
        <pc:spChg chg="mod">
          <ac:chgData name="刘 智博" userId="5710683f742d5bc4" providerId="LiveId" clId="{4F26125F-A650-4410-8F65-BFAF9EEC6D86}" dt="2021-11-25T15:58:39.846" v="14603" actId="20577"/>
          <ac:spMkLst>
            <pc:docMk/>
            <pc:sldMk cId="2737057871" sldId="342"/>
            <ac:spMk id="7" creationId="{7E62B910-F816-49D2-A2D1-4CAA6D9534AD}"/>
          </ac:spMkLst>
        </pc:spChg>
        <pc:picChg chg="del">
          <ac:chgData name="刘 智博" userId="5710683f742d5bc4" providerId="LiveId" clId="{4F26125F-A650-4410-8F65-BFAF9EEC6D86}" dt="2021-11-25T15:59:34.180" v="14632" actId="21"/>
          <ac:picMkLst>
            <pc:docMk/>
            <pc:sldMk cId="2737057871" sldId="342"/>
            <ac:picMk id="8" creationId="{55D2FD71-091E-4098-A4D0-A9B970B94204}"/>
          </ac:picMkLst>
        </pc:picChg>
      </pc:sldChg>
      <pc:sldChg chg="modSp mod ord modNotesTx">
        <pc:chgData name="刘 智博" userId="5710683f742d5bc4" providerId="LiveId" clId="{4F26125F-A650-4410-8F65-BFAF9EEC6D86}" dt="2021-12-02T12:50:03.076" v="23162"/>
        <pc:sldMkLst>
          <pc:docMk/>
          <pc:sldMk cId="2066561110" sldId="343"/>
        </pc:sldMkLst>
        <pc:spChg chg="mod">
          <ac:chgData name="刘 智博" userId="5710683f742d5bc4" providerId="LiveId" clId="{4F26125F-A650-4410-8F65-BFAF9EEC6D86}" dt="2021-11-25T16:01:15.979" v="14727" actId="207"/>
          <ac:spMkLst>
            <pc:docMk/>
            <pc:sldMk cId="2066561110" sldId="343"/>
            <ac:spMk id="3" creationId="{1F97566E-97CB-4B83-A2EB-8B836741560E}"/>
          </ac:spMkLst>
        </pc:spChg>
      </pc:sldChg>
      <pc:sldChg chg="modSp add mod modNotesTx">
        <pc:chgData name="刘 智博" userId="5710683f742d5bc4" providerId="LiveId" clId="{4F26125F-A650-4410-8F65-BFAF9EEC6D86}" dt="2021-12-03T05:35:48.965" v="23690" actId="20577"/>
        <pc:sldMkLst>
          <pc:docMk/>
          <pc:sldMk cId="1866452888" sldId="344"/>
        </pc:sldMkLst>
        <pc:spChg chg="mod">
          <ac:chgData name="刘 智博" userId="5710683f742d5bc4" providerId="LiveId" clId="{4F26125F-A650-4410-8F65-BFAF9EEC6D86}" dt="2021-12-03T05:35:48.965" v="23690" actId="20577"/>
          <ac:spMkLst>
            <pc:docMk/>
            <pc:sldMk cId="1866452888" sldId="344"/>
            <ac:spMk id="3" creationId="{1F97566E-97CB-4B83-A2EB-8B836741560E}"/>
          </ac:spMkLst>
        </pc:spChg>
      </pc:sldChg>
      <pc:sldChg chg="modSp add mod modNotesTx">
        <pc:chgData name="刘 智博" userId="5710683f742d5bc4" providerId="LiveId" clId="{4F26125F-A650-4410-8F65-BFAF9EEC6D86}" dt="2021-12-03T07:25:32.568" v="23918" actId="20577"/>
        <pc:sldMkLst>
          <pc:docMk/>
          <pc:sldMk cId="3519883514" sldId="345"/>
        </pc:sldMkLst>
        <pc:spChg chg="mod">
          <ac:chgData name="刘 智博" userId="5710683f742d5bc4" providerId="LiveId" clId="{4F26125F-A650-4410-8F65-BFAF9EEC6D86}" dt="2021-12-03T05:35:46.041" v="23689" actId="20577"/>
          <ac:spMkLst>
            <pc:docMk/>
            <pc:sldMk cId="3519883514" sldId="345"/>
            <ac:spMk id="3" creationId="{1F97566E-97CB-4B83-A2EB-8B836741560E}"/>
          </ac:spMkLst>
        </pc:spChg>
      </pc:sldChg>
      <pc:sldChg chg="modSp new del mod">
        <pc:chgData name="刘 智博" userId="5710683f742d5bc4" providerId="LiveId" clId="{4F26125F-A650-4410-8F65-BFAF9EEC6D86}" dt="2021-11-25T16:07:46.011" v="14796" actId="2696"/>
        <pc:sldMkLst>
          <pc:docMk/>
          <pc:sldMk cId="49958215" sldId="346"/>
        </pc:sldMkLst>
        <pc:spChg chg="mod">
          <ac:chgData name="刘 智博" userId="5710683f742d5bc4" providerId="LiveId" clId="{4F26125F-A650-4410-8F65-BFAF9EEC6D86}" dt="2021-11-25T16:07:41.642" v="14795" actId="20577"/>
          <ac:spMkLst>
            <pc:docMk/>
            <pc:sldMk cId="49958215" sldId="346"/>
            <ac:spMk id="2" creationId="{2B2BFFB5-4B8B-4356-B7AC-AB21216FFB67}"/>
          </ac:spMkLst>
        </pc:spChg>
      </pc:sldChg>
      <pc:sldChg chg="addSp modSp add mod ord modNotesTx">
        <pc:chgData name="刘 智博" userId="5710683f742d5bc4" providerId="LiveId" clId="{4F26125F-A650-4410-8F65-BFAF9EEC6D86}" dt="2021-12-02T12:50:03.076" v="23162"/>
        <pc:sldMkLst>
          <pc:docMk/>
          <pc:sldMk cId="532105980" sldId="346"/>
        </pc:sldMkLst>
        <pc:spChg chg="mod">
          <ac:chgData name="刘 智博" userId="5710683f742d5bc4" providerId="LiveId" clId="{4F26125F-A650-4410-8F65-BFAF9EEC6D86}" dt="2021-11-25T16:11:15.158" v="14871" actId="20577"/>
          <ac:spMkLst>
            <pc:docMk/>
            <pc:sldMk cId="532105980" sldId="346"/>
            <ac:spMk id="2" creationId="{FAE9E2F4-5321-461E-A3F5-C4514C88F4C4}"/>
          </ac:spMkLst>
        </pc:spChg>
        <pc:spChg chg="mod">
          <ac:chgData name="刘 智博" userId="5710683f742d5bc4" providerId="LiveId" clId="{4F26125F-A650-4410-8F65-BFAF9EEC6D86}" dt="2021-12-01T14:04:21.241" v="21625" actId="207"/>
          <ac:spMkLst>
            <pc:docMk/>
            <pc:sldMk cId="532105980" sldId="346"/>
            <ac:spMk id="3" creationId="{EE37B0F7-B84B-4EEA-B0D2-2365A6604936}"/>
          </ac:spMkLst>
        </pc:spChg>
        <pc:spChg chg="mod">
          <ac:chgData name="刘 智博" userId="5710683f742d5bc4" providerId="LiveId" clId="{4F26125F-A650-4410-8F65-BFAF9EEC6D86}" dt="2021-11-25T16:39:42.604" v="15092" actId="20577"/>
          <ac:spMkLst>
            <pc:docMk/>
            <pc:sldMk cId="532105980" sldId="346"/>
            <ac:spMk id="7" creationId="{7E62B910-F816-49D2-A2D1-4CAA6D9534AD}"/>
          </ac:spMkLst>
        </pc:spChg>
        <pc:spChg chg="add mod">
          <ac:chgData name="刘 智博" userId="5710683f742d5bc4" providerId="LiveId" clId="{4F26125F-A650-4410-8F65-BFAF9EEC6D86}" dt="2021-12-01T14:05:02.367" v="21713" actId="1035"/>
          <ac:spMkLst>
            <pc:docMk/>
            <pc:sldMk cId="532105980" sldId="346"/>
            <ac:spMk id="8" creationId="{5533B826-7988-408B-BC9D-DC0439FF0E89}"/>
          </ac:spMkLst>
        </pc:spChg>
        <pc:picChg chg="add mod">
          <ac:chgData name="刘 智博" userId="5710683f742d5bc4" providerId="LiveId" clId="{4F26125F-A650-4410-8F65-BFAF9EEC6D86}" dt="2021-12-01T14:04:51.025" v="21655" actId="1036"/>
          <ac:picMkLst>
            <pc:docMk/>
            <pc:sldMk cId="532105980" sldId="346"/>
            <ac:picMk id="6" creationId="{7EFC8508-6544-4248-B918-212F6D2F5ED5}"/>
          </ac:picMkLst>
        </pc:picChg>
      </pc:sldChg>
      <pc:sldChg chg="addSp delSp modSp add mod ord modNotesTx">
        <pc:chgData name="刘 智博" userId="5710683f742d5bc4" providerId="LiveId" clId="{4F26125F-A650-4410-8F65-BFAF9EEC6D86}" dt="2021-12-05T07:13:36.913" v="24521" actId="20577"/>
        <pc:sldMkLst>
          <pc:docMk/>
          <pc:sldMk cId="4032456023" sldId="347"/>
        </pc:sldMkLst>
        <pc:spChg chg="mod">
          <ac:chgData name="刘 智博" userId="5710683f742d5bc4" providerId="LiveId" clId="{4F26125F-A650-4410-8F65-BFAF9EEC6D86}" dt="2021-11-26T07:35:56.485" v="16019" actId="20577"/>
          <ac:spMkLst>
            <pc:docMk/>
            <pc:sldMk cId="4032456023" sldId="347"/>
            <ac:spMk id="2" creationId="{FAE9E2F4-5321-461E-A3F5-C4514C88F4C4}"/>
          </ac:spMkLst>
        </pc:spChg>
        <pc:spChg chg="mod">
          <ac:chgData name="刘 智博" userId="5710683f742d5bc4" providerId="LiveId" clId="{4F26125F-A650-4410-8F65-BFAF9EEC6D86}" dt="2021-12-05T07:13:36.913" v="24521" actId="20577"/>
          <ac:spMkLst>
            <pc:docMk/>
            <pc:sldMk cId="4032456023" sldId="347"/>
            <ac:spMk id="3" creationId="{EE37B0F7-B84B-4EEA-B0D2-2365A6604936}"/>
          </ac:spMkLst>
        </pc:spChg>
        <pc:spChg chg="mod">
          <ac:chgData name="刘 智博" userId="5710683f742d5bc4" providerId="LiveId" clId="{4F26125F-A650-4410-8F65-BFAF9EEC6D86}" dt="2021-11-26T07:35:59.015" v="16020" actId="20577"/>
          <ac:spMkLst>
            <pc:docMk/>
            <pc:sldMk cId="4032456023" sldId="347"/>
            <ac:spMk id="7" creationId="{7E62B910-F816-49D2-A2D1-4CAA6D9534AD}"/>
          </ac:spMkLst>
        </pc:spChg>
        <pc:picChg chg="add mod">
          <ac:chgData name="刘 智博" userId="5710683f742d5bc4" providerId="LiveId" clId="{4F26125F-A650-4410-8F65-BFAF9EEC6D86}" dt="2021-12-05T07:13:31.433" v="24509" actId="1076"/>
          <ac:picMkLst>
            <pc:docMk/>
            <pc:sldMk cId="4032456023" sldId="347"/>
            <ac:picMk id="6" creationId="{2BE7773D-E93A-4E47-890F-23B323155DBC}"/>
          </ac:picMkLst>
        </pc:picChg>
        <pc:picChg chg="add del mod">
          <ac:chgData name="刘 智博" userId="5710683f742d5bc4" providerId="LiveId" clId="{4F26125F-A650-4410-8F65-BFAF9EEC6D86}" dt="2021-11-30T07:11:24.408" v="18836" actId="21"/>
          <ac:picMkLst>
            <pc:docMk/>
            <pc:sldMk cId="4032456023" sldId="347"/>
            <ac:picMk id="8" creationId="{F3467113-3A73-4D55-B41F-57E294F3BBF7}"/>
          </ac:picMkLst>
        </pc:picChg>
        <pc:picChg chg="add del mod">
          <ac:chgData name="刘 智博" userId="5710683f742d5bc4" providerId="LiveId" clId="{4F26125F-A650-4410-8F65-BFAF9EEC6D86}" dt="2021-11-30T07:12:17.396" v="18838" actId="21"/>
          <ac:picMkLst>
            <pc:docMk/>
            <pc:sldMk cId="4032456023" sldId="347"/>
            <ac:picMk id="9" creationId="{6FCD1D90-0CD9-4E1C-9F0F-533063B60A36}"/>
          </ac:picMkLst>
        </pc:picChg>
        <pc:picChg chg="add mod">
          <ac:chgData name="刘 智博" userId="5710683f742d5bc4" providerId="LiveId" clId="{4F26125F-A650-4410-8F65-BFAF9EEC6D86}" dt="2021-12-05T07:13:29.424" v="24508" actId="1076"/>
          <ac:picMkLst>
            <pc:docMk/>
            <pc:sldMk cId="4032456023" sldId="347"/>
            <ac:picMk id="10" creationId="{8F155849-5C23-4023-9260-7C302B4E9EEC}"/>
          </ac:picMkLst>
        </pc:picChg>
      </pc:sldChg>
      <pc:sldChg chg="addSp delSp modSp add mod ord modAnim modNotesTx">
        <pc:chgData name="刘 智博" userId="5710683f742d5bc4" providerId="LiveId" clId="{4F26125F-A650-4410-8F65-BFAF9EEC6D86}" dt="2021-12-05T09:44:07.734" v="24604" actId="1038"/>
        <pc:sldMkLst>
          <pc:docMk/>
          <pc:sldMk cId="2922347702" sldId="348"/>
        </pc:sldMkLst>
        <pc:spChg chg="mod">
          <ac:chgData name="刘 智博" userId="5710683f742d5bc4" providerId="LiveId" clId="{4F26125F-A650-4410-8F65-BFAF9EEC6D86}" dt="2021-12-03T05:35:43.096" v="23688" actId="20577"/>
          <ac:spMkLst>
            <pc:docMk/>
            <pc:sldMk cId="2922347702" sldId="348"/>
            <ac:spMk id="2" creationId="{FAE9E2F4-5321-461E-A3F5-C4514C88F4C4}"/>
          </ac:spMkLst>
        </pc:spChg>
        <pc:spChg chg="mod">
          <ac:chgData name="刘 智博" userId="5710683f742d5bc4" providerId="LiveId" clId="{4F26125F-A650-4410-8F65-BFAF9EEC6D86}" dt="2021-11-26T07:54:03.095" v="16398" actId="20577"/>
          <ac:spMkLst>
            <pc:docMk/>
            <pc:sldMk cId="2922347702" sldId="348"/>
            <ac:spMk id="3" creationId="{EE37B0F7-B84B-4EEA-B0D2-2365A6604936}"/>
          </ac:spMkLst>
        </pc:spChg>
        <pc:spChg chg="add del mod">
          <ac:chgData name="刘 智博" userId="5710683f742d5bc4" providerId="LiveId" clId="{4F26125F-A650-4410-8F65-BFAF9EEC6D86}" dt="2021-12-02T15:17:56.695" v="23391" actId="21"/>
          <ac:spMkLst>
            <pc:docMk/>
            <pc:sldMk cId="2922347702" sldId="348"/>
            <ac:spMk id="6" creationId="{8AA9C249-37FD-45A8-9733-BD183E4E1A9A}"/>
          </ac:spMkLst>
        </pc:spChg>
        <pc:spChg chg="mod">
          <ac:chgData name="刘 智博" userId="5710683f742d5bc4" providerId="LiveId" clId="{4F26125F-A650-4410-8F65-BFAF9EEC6D86}" dt="2021-11-26T07:53:56.011" v="16375" actId="20577"/>
          <ac:spMkLst>
            <pc:docMk/>
            <pc:sldMk cId="2922347702" sldId="348"/>
            <ac:spMk id="7" creationId="{7E62B910-F816-49D2-A2D1-4CAA6D9534AD}"/>
          </ac:spMkLst>
        </pc:spChg>
        <pc:spChg chg="add del mod">
          <ac:chgData name="刘 智博" userId="5710683f742d5bc4" providerId="LiveId" clId="{4F26125F-A650-4410-8F65-BFAF9EEC6D86}" dt="2021-12-02T15:17:56.695" v="23391" actId="21"/>
          <ac:spMkLst>
            <pc:docMk/>
            <pc:sldMk cId="2922347702" sldId="348"/>
            <ac:spMk id="8" creationId="{2B628595-6C90-4E47-BE2A-B29BCE6C7A3F}"/>
          </ac:spMkLst>
        </pc:spChg>
        <pc:spChg chg="add del mod">
          <ac:chgData name="刘 智博" userId="5710683f742d5bc4" providerId="LiveId" clId="{4F26125F-A650-4410-8F65-BFAF9EEC6D86}" dt="2021-12-02T15:17:56.695" v="23391" actId="21"/>
          <ac:spMkLst>
            <pc:docMk/>
            <pc:sldMk cId="2922347702" sldId="348"/>
            <ac:spMk id="9" creationId="{6206FDBE-8751-4E21-BDDD-C5230FA13479}"/>
          </ac:spMkLst>
        </pc:spChg>
        <pc:spChg chg="add del mod">
          <ac:chgData name="刘 智博" userId="5710683f742d5bc4" providerId="LiveId" clId="{4F26125F-A650-4410-8F65-BFAF9EEC6D86}" dt="2021-12-02T15:17:56.695" v="23391" actId="21"/>
          <ac:spMkLst>
            <pc:docMk/>
            <pc:sldMk cId="2922347702" sldId="348"/>
            <ac:spMk id="22" creationId="{1A359D05-BBD9-43DB-9ED8-B45E9B4B7720}"/>
          </ac:spMkLst>
        </pc:spChg>
        <pc:spChg chg="add del mod">
          <ac:chgData name="刘 智博" userId="5710683f742d5bc4" providerId="LiveId" clId="{4F26125F-A650-4410-8F65-BFAF9EEC6D86}" dt="2021-12-02T15:17:56.695" v="23391" actId="21"/>
          <ac:spMkLst>
            <pc:docMk/>
            <pc:sldMk cId="2922347702" sldId="348"/>
            <ac:spMk id="23" creationId="{4BD4A2A8-EA57-4B82-BC39-569C3C85314B}"/>
          </ac:spMkLst>
        </pc:spChg>
        <pc:spChg chg="add del mod">
          <ac:chgData name="刘 智博" userId="5710683f742d5bc4" providerId="LiveId" clId="{4F26125F-A650-4410-8F65-BFAF9EEC6D86}" dt="2021-12-02T15:17:56.695" v="23391" actId="21"/>
          <ac:spMkLst>
            <pc:docMk/>
            <pc:sldMk cId="2922347702" sldId="348"/>
            <ac:spMk id="24" creationId="{6E443E5F-BEA6-46EA-B044-3CF60FEBAB01}"/>
          </ac:spMkLst>
        </pc:spChg>
        <pc:spChg chg="add mod">
          <ac:chgData name="刘 智博" userId="5710683f742d5bc4" providerId="LiveId" clId="{4F26125F-A650-4410-8F65-BFAF9EEC6D86}" dt="2021-12-02T15:31:09.119" v="23686" actId="14100"/>
          <ac:spMkLst>
            <pc:docMk/>
            <pc:sldMk cId="2922347702" sldId="348"/>
            <ac:spMk id="26" creationId="{99334602-F236-430C-8499-A0E3E3DEE7A4}"/>
          </ac:spMkLst>
        </pc:spChg>
        <pc:spChg chg="add mod">
          <ac:chgData name="刘 智博" userId="5710683f742d5bc4" providerId="LiveId" clId="{4F26125F-A650-4410-8F65-BFAF9EEC6D86}" dt="2021-12-03T05:43:59.750" v="23725" actId="20577"/>
          <ac:spMkLst>
            <pc:docMk/>
            <pc:sldMk cId="2922347702" sldId="348"/>
            <ac:spMk id="34" creationId="{EE5BE7F8-D5F4-415A-B816-D0599C3E028C}"/>
          </ac:spMkLst>
        </pc:spChg>
        <pc:spChg chg="add mod">
          <ac:chgData name="刘 智博" userId="5710683f742d5bc4" providerId="LiveId" clId="{4F26125F-A650-4410-8F65-BFAF9EEC6D86}" dt="2021-12-02T15:29:54.403" v="23684" actId="1076"/>
          <ac:spMkLst>
            <pc:docMk/>
            <pc:sldMk cId="2922347702" sldId="348"/>
            <ac:spMk id="39" creationId="{F9A44B71-EF00-43D2-9C11-D72531F31862}"/>
          </ac:spMkLst>
        </pc:spChg>
        <pc:graphicFrameChg chg="add mod modGraphic">
          <ac:chgData name="刘 智博" userId="5710683f742d5bc4" providerId="LiveId" clId="{4F26125F-A650-4410-8F65-BFAF9EEC6D86}" dt="2021-12-05T09:43:48.333" v="24584" actId="20577"/>
          <ac:graphicFrameMkLst>
            <pc:docMk/>
            <pc:sldMk cId="2922347702" sldId="348"/>
            <ac:graphicFrameMk id="25" creationId="{CBD7E4D0-71AD-4CAC-8F14-B6695E18ADCE}"/>
          </ac:graphicFrameMkLst>
        </pc:graphicFrameChg>
        <pc:picChg chg="add mod">
          <ac:chgData name="刘 智博" userId="5710683f742d5bc4" providerId="LiveId" clId="{4F26125F-A650-4410-8F65-BFAF9EEC6D86}" dt="2021-12-05T09:43:57.680" v="24594" actId="1038"/>
          <ac:picMkLst>
            <pc:docMk/>
            <pc:sldMk cId="2922347702" sldId="348"/>
            <ac:picMk id="48" creationId="{96C93A0A-F2A4-471D-AAD4-9D139A73D1B3}"/>
          </ac:picMkLst>
        </pc:picChg>
        <pc:picChg chg="add mod">
          <ac:chgData name="刘 智博" userId="5710683f742d5bc4" providerId="LiveId" clId="{4F26125F-A650-4410-8F65-BFAF9EEC6D86}" dt="2021-12-05T09:44:07.734" v="24604" actId="1038"/>
          <ac:picMkLst>
            <pc:docMk/>
            <pc:sldMk cId="2922347702" sldId="348"/>
            <ac:picMk id="50" creationId="{47BCAC7C-77DC-4FE7-848F-017411B194FA}"/>
          </ac:picMkLst>
        </pc:picChg>
        <pc:picChg chg="add mod">
          <ac:chgData name="刘 智博" userId="5710683f742d5bc4" providerId="LiveId" clId="{4F26125F-A650-4410-8F65-BFAF9EEC6D86}" dt="2021-12-05T09:44:07.734" v="24604" actId="1038"/>
          <ac:picMkLst>
            <pc:docMk/>
            <pc:sldMk cId="2922347702" sldId="348"/>
            <ac:picMk id="51" creationId="{7A73EC7B-DC02-4EE7-AF61-9806903EBD31}"/>
          </ac:picMkLst>
        </pc:picChg>
        <pc:picChg chg="add mod">
          <ac:chgData name="刘 智博" userId="5710683f742d5bc4" providerId="LiveId" clId="{4F26125F-A650-4410-8F65-BFAF9EEC6D86}" dt="2021-12-05T09:43:57.680" v="24594" actId="1038"/>
          <ac:picMkLst>
            <pc:docMk/>
            <pc:sldMk cId="2922347702" sldId="348"/>
            <ac:picMk id="52" creationId="{9174D128-0F3F-4419-932A-4E0091FEEC94}"/>
          </ac:picMkLst>
        </pc:picChg>
        <pc:picChg chg="add mod">
          <ac:chgData name="刘 智博" userId="5710683f742d5bc4" providerId="LiveId" clId="{4F26125F-A650-4410-8F65-BFAF9EEC6D86}" dt="2021-12-05T09:43:57.680" v="24594" actId="1038"/>
          <ac:picMkLst>
            <pc:docMk/>
            <pc:sldMk cId="2922347702" sldId="348"/>
            <ac:picMk id="53" creationId="{031D9778-EBF9-4BD9-BBEF-0B0BCA43C303}"/>
          </ac:picMkLst>
        </pc:picChg>
        <pc:picChg chg="add mod">
          <ac:chgData name="刘 智博" userId="5710683f742d5bc4" providerId="LiveId" clId="{4F26125F-A650-4410-8F65-BFAF9EEC6D86}" dt="2021-12-05T09:44:07.734" v="24604" actId="1038"/>
          <ac:picMkLst>
            <pc:docMk/>
            <pc:sldMk cId="2922347702" sldId="348"/>
            <ac:picMk id="55" creationId="{0A7EE0CD-3F2C-4D28-949B-9596866454BB}"/>
          </ac:picMkLst>
        </pc:picChg>
        <pc:cxnChg chg="add del mod">
          <ac:chgData name="刘 智博" userId="5710683f742d5bc4" providerId="LiveId" clId="{4F26125F-A650-4410-8F65-BFAF9EEC6D86}" dt="2021-12-02T15:17:56.695" v="23391" actId="21"/>
          <ac:cxnSpMkLst>
            <pc:docMk/>
            <pc:sldMk cId="2922347702" sldId="348"/>
            <ac:cxnSpMk id="10" creationId="{EF1BEB30-D70F-4EAF-B46C-A3D0F76FF4DD}"/>
          </ac:cxnSpMkLst>
        </pc:cxnChg>
        <pc:cxnChg chg="add del mod">
          <ac:chgData name="刘 智博" userId="5710683f742d5bc4" providerId="LiveId" clId="{4F26125F-A650-4410-8F65-BFAF9EEC6D86}" dt="2021-12-02T15:17:56.695" v="23391" actId="21"/>
          <ac:cxnSpMkLst>
            <pc:docMk/>
            <pc:sldMk cId="2922347702" sldId="348"/>
            <ac:cxnSpMk id="11" creationId="{EA004B0D-458A-46C8-9B96-74802ED1A8EF}"/>
          </ac:cxnSpMkLst>
        </pc:cxnChg>
        <pc:cxnChg chg="add del mod">
          <ac:chgData name="刘 智博" userId="5710683f742d5bc4" providerId="LiveId" clId="{4F26125F-A650-4410-8F65-BFAF9EEC6D86}" dt="2021-12-02T15:17:56.695" v="23391" actId="21"/>
          <ac:cxnSpMkLst>
            <pc:docMk/>
            <pc:sldMk cId="2922347702" sldId="348"/>
            <ac:cxnSpMk id="12" creationId="{D9E77ED5-21D6-4D1B-82D5-A6A9CED6105C}"/>
          </ac:cxnSpMkLst>
        </pc:cxnChg>
        <pc:cxnChg chg="add del mod">
          <ac:chgData name="刘 智博" userId="5710683f742d5bc4" providerId="LiveId" clId="{4F26125F-A650-4410-8F65-BFAF9EEC6D86}" dt="2021-12-02T15:17:56.695" v="23391" actId="21"/>
          <ac:cxnSpMkLst>
            <pc:docMk/>
            <pc:sldMk cId="2922347702" sldId="348"/>
            <ac:cxnSpMk id="13" creationId="{E4FCEDCF-F4B4-43C0-B51F-DFB034D0CB81}"/>
          </ac:cxnSpMkLst>
        </pc:cxnChg>
        <pc:cxnChg chg="add del mod">
          <ac:chgData name="刘 智博" userId="5710683f742d5bc4" providerId="LiveId" clId="{4F26125F-A650-4410-8F65-BFAF9EEC6D86}" dt="2021-12-02T15:17:56.695" v="23391" actId="21"/>
          <ac:cxnSpMkLst>
            <pc:docMk/>
            <pc:sldMk cId="2922347702" sldId="348"/>
            <ac:cxnSpMk id="14" creationId="{7A795038-943C-49A8-8F89-6E1A10A64AE4}"/>
          </ac:cxnSpMkLst>
        </pc:cxnChg>
        <pc:cxnChg chg="add del mod">
          <ac:chgData name="刘 智博" userId="5710683f742d5bc4" providerId="LiveId" clId="{4F26125F-A650-4410-8F65-BFAF9EEC6D86}" dt="2021-12-02T15:17:56.695" v="23391" actId="21"/>
          <ac:cxnSpMkLst>
            <pc:docMk/>
            <pc:sldMk cId="2922347702" sldId="348"/>
            <ac:cxnSpMk id="21" creationId="{D3840A9E-2E48-464F-BB96-8B948881286D}"/>
          </ac:cxnSpMkLst>
        </pc:cxnChg>
        <pc:cxnChg chg="add mod">
          <ac:chgData name="刘 智博" userId="5710683f742d5bc4" providerId="LiveId" clId="{4F26125F-A650-4410-8F65-BFAF9EEC6D86}" dt="2021-12-02T15:31:09.119" v="23686" actId="14100"/>
          <ac:cxnSpMkLst>
            <pc:docMk/>
            <pc:sldMk cId="2922347702" sldId="348"/>
            <ac:cxnSpMk id="28" creationId="{F441F592-8BF5-4DF6-B0F4-B7A934FF9A19}"/>
          </ac:cxnSpMkLst>
        </pc:cxnChg>
        <pc:cxnChg chg="add mod">
          <ac:chgData name="刘 智博" userId="5710683f742d5bc4" providerId="LiveId" clId="{4F26125F-A650-4410-8F65-BFAF9EEC6D86}" dt="2021-12-02T15:31:14.117" v="23687" actId="14100"/>
          <ac:cxnSpMkLst>
            <pc:docMk/>
            <pc:sldMk cId="2922347702" sldId="348"/>
            <ac:cxnSpMk id="31" creationId="{96657D1C-3CAA-4D3F-A528-B5DF3C0CF220}"/>
          </ac:cxnSpMkLst>
        </pc:cxnChg>
        <pc:cxnChg chg="add mod">
          <ac:chgData name="刘 智博" userId="5710683f742d5bc4" providerId="LiveId" clId="{4F26125F-A650-4410-8F65-BFAF9EEC6D86}" dt="2021-12-02T15:29:54.403" v="23684" actId="1076"/>
          <ac:cxnSpMkLst>
            <pc:docMk/>
            <pc:sldMk cId="2922347702" sldId="348"/>
            <ac:cxnSpMk id="36" creationId="{BF0CFDEE-9747-4A40-BCAD-A22403487E3B}"/>
          </ac:cxnSpMkLst>
        </pc:cxnChg>
        <pc:cxnChg chg="add mod">
          <ac:chgData name="刘 智博" userId="5710683f742d5bc4" providerId="LiveId" clId="{4F26125F-A650-4410-8F65-BFAF9EEC6D86}" dt="2021-12-02T15:29:54.403" v="23684" actId="1076"/>
          <ac:cxnSpMkLst>
            <pc:docMk/>
            <pc:sldMk cId="2922347702" sldId="348"/>
            <ac:cxnSpMk id="40" creationId="{B9E70CD3-51A2-41FD-BEEF-DB8C1CD37F2E}"/>
          </ac:cxnSpMkLst>
        </pc:cxnChg>
      </pc:sldChg>
      <pc:sldChg chg="modSp mod modNotesTx">
        <pc:chgData name="刘 智博" userId="5710683f742d5bc4" providerId="LiveId" clId="{4F26125F-A650-4410-8F65-BFAF9EEC6D86}" dt="2021-12-04T05:44:28.476" v="24187" actId="20577"/>
        <pc:sldMkLst>
          <pc:docMk/>
          <pc:sldMk cId="2750246731" sldId="349"/>
        </pc:sldMkLst>
        <pc:spChg chg="mod">
          <ac:chgData name="刘 智博" userId="5710683f742d5bc4" providerId="LiveId" clId="{4F26125F-A650-4410-8F65-BFAF9EEC6D86}" dt="2021-12-04T05:44:28.476" v="24187" actId="20577"/>
          <ac:spMkLst>
            <pc:docMk/>
            <pc:sldMk cId="2750246731" sldId="349"/>
            <ac:spMk id="2" creationId="{FAE9E2F4-5321-461E-A3F5-C4514C88F4C4}"/>
          </ac:spMkLst>
        </pc:spChg>
      </pc:sldChg>
      <pc:sldChg chg="delSp modSp add del mod modNotesTx">
        <pc:chgData name="刘 智博" userId="5710683f742d5bc4" providerId="LiveId" clId="{4F26125F-A650-4410-8F65-BFAF9EEC6D86}" dt="2021-12-02T12:47:08.857" v="23062" actId="2696"/>
        <pc:sldMkLst>
          <pc:docMk/>
          <pc:sldMk cId="4040931839" sldId="349"/>
        </pc:sldMkLst>
        <pc:spChg chg="mod">
          <ac:chgData name="刘 智博" userId="5710683f742d5bc4" providerId="LiveId" clId="{4F26125F-A650-4410-8F65-BFAF9EEC6D86}" dt="2021-11-25T16:43:37.505" v="15125" actId="20577"/>
          <ac:spMkLst>
            <pc:docMk/>
            <pc:sldMk cId="4040931839" sldId="349"/>
            <ac:spMk id="2" creationId="{FAE9E2F4-5321-461E-A3F5-C4514C88F4C4}"/>
          </ac:spMkLst>
        </pc:spChg>
        <pc:spChg chg="mod">
          <ac:chgData name="刘 智博" userId="5710683f742d5bc4" providerId="LiveId" clId="{4F26125F-A650-4410-8F65-BFAF9EEC6D86}" dt="2021-11-30T14:18:53.560" v="19986" actId="20577"/>
          <ac:spMkLst>
            <pc:docMk/>
            <pc:sldMk cId="4040931839" sldId="349"/>
            <ac:spMk id="3" creationId="{EE37B0F7-B84B-4EEA-B0D2-2365A6604936}"/>
          </ac:spMkLst>
        </pc:spChg>
        <pc:spChg chg="mod">
          <ac:chgData name="刘 智博" userId="5710683f742d5bc4" providerId="LiveId" clId="{4F26125F-A650-4410-8F65-BFAF9EEC6D86}" dt="2021-11-25T16:44:07.080" v="15137" actId="114"/>
          <ac:spMkLst>
            <pc:docMk/>
            <pc:sldMk cId="4040931839" sldId="349"/>
            <ac:spMk id="7" creationId="{7E62B910-F816-49D2-A2D1-4CAA6D9534AD}"/>
          </ac:spMkLst>
        </pc:spChg>
        <pc:spChg chg="del">
          <ac:chgData name="刘 智博" userId="5710683f742d5bc4" providerId="LiveId" clId="{4F26125F-A650-4410-8F65-BFAF9EEC6D86}" dt="2021-11-25T16:47:39.042" v="15139" actId="21"/>
          <ac:spMkLst>
            <pc:docMk/>
            <pc:sldMk cId="4040931839" sldId="349"/>
            <ac:spMk id="8" creationId="{5533B826-7988-408B-BC9D-DC0439FF0E89}"/>
          </ac:spMkLst>
        </pc:spChg>
        <pc:picChg chg="del">
          <ac:chgData name="刘 智博" userId="5710683f742d5bc4" providerId="LiveId" clId="{4F26125F-A650-4410-8F65-BFAF9EEC6D86}" dt="2021-11-25T16:47:36.308" v="15138" actId="21"/>
          <ac:picMkLst>
            <pc:docMk/>
            <pc:sldMk cId="4040931839" sldId="349"/>
            <ac:picMk id="6" creationId="{7EFC8508-6544-4248-B918-212F6D2F5ED5}"/>
          </ac:picMkLst>
        </pc:picChg>
      </pc:sldChg>
      <pc:sldChg chg="modSp mod modNotesTx">
        <pc:chgData name="刘 智博" userId="5710683f742d5bc4" providerId="LiveId" clId="{4F26125F-A650-4410-8F65-BFAF9EEC6D86}" dt="2021-12-06T04:03:07.500" v="24634" actId="20577"/>
        <pc:sldMkLst>
          <pc:docMk/>
          <pc:sldMk cId="2940772342" sldId="350"/>
        </pc:sldMkLst>
        <pc:spChg chg="mod">
          <ac:chgData name="刘 智博" userId="5710683f742d5bc4" providerId="LiveId" clId="{4F26125F-A650-4410-8F65-BFAF9EEC6D86}" dt="2021-11-26T06:28:33.178" v="15469" actId="20577"/>
          <ac:spMkLst>
            <pc:docMk/>
            <pc:sldMk cId="2940772342" sldId="350"/>
            <ac:spMk id="2" creationId="{FAE9E2F4-5321-461E-A3F5-C4514C88F4C4}"/>
          </ac:spMkLst>
        </pc:spChg>
        <pc:spChg chg="mod">
          <ac:chgData name="刘 智博" userId="5710683f742d5bc4" providerId="LiveId" clId="{4F26125F-A650-4410-8F65-BFAF9EEC6D86}" dt="2021-12-06T04:03:07.500" v="24634" actId="20577"/>
          <ac:spMkLst>
            <pc:docMk/>
            <pc:sldMk cId="2940772342" sldId="350"/>
            <ac:spMk id="3" creationId="{EE37B0F7-B84B-4EEA-B0D2-2365A6604936}"/>
          </ac:spMkLst>
        </pc:spChg>
        <pc:spChg chg="mod">
          <ac:chgData name="刘 智博" userId="5710683f742d5bc4" providerId="LiveId" clId="{4F26125F-A650-4410-8F65-BFAF9EEC6D86}" dt="2021-12-05T07:11:55.046" v="24452" actId="313"/>
          <ac:spMkLst>
            <pc:docMk/>
            <pc:sldMk cId="2940772342" sldId="350"/>
            <ac:spMk id="7" creationId="{7E62B910-F816-49D2-A2D1-4CAA6D9534AD}"/>
          </ac:spMkLst>
        </pc:spChg>
      </pc:sldChg>
      <pc:sldChg chg="addSp delSp modSp add mod ord modAnim modNotesTx">
        <pc:chgData name="刘 智博" userId="5710683f742d5bc4" providerId="LiveId" clId="{4F26125F-A650-4410-8F65-BFAF9EEC6D86}" dt="2021-12-02T12:21:58.616" v="22804"/>
        <pc:sldMkLst>
          <pc:docMk/>
          <pc:sldMk cId="1079284488" sldId="351"/>
        </pc:sldMkLst>
        <pc:spChg chg="mod">
          <ac:chgData name="刘 智博" userId="5710683f742d5bc4" providerId="LiveId" clId="{4F26125F-A650-4410-8F65-BFAF9EEC6D86}" dt="2021-11-26T08:00:53.119" v="16655" actId="20577"/>
          <ac:spMkLst>
            <pc:docMk/>
            <pc:sldMk cId="1079284488" sldId="351"/>
            <ac:spMk id="3" creationId="{EE37B0F7-B84B-4EEA-B0D2-2365A6604936}"/>
          </ac:spMkLst>
        </pc:spChg>
        <pc:spChg chg="mod">
          <ac:chgData name="刘 智博" userId="5710683f742d5bc4" providerId="LiveId" clId="{4F26125F-A650-4410-8F65-BFAF9EEC6D86}" dt="2021-11-30T07:15:10.771" v="18936" actId="1037"/>
          <ac:spMkLst>
            <pc:docMk/>
            <pc:sldMk cId="1079284488" sldId="351"/>
            <ac:spMk id="6" creationId="{8AA9C249-37FD-45A8-9733-BD183E4E1A9A}"/>
          </ac:spMkLst>
        </pc:spChg>
        <pc:spChg chg="mod">
          <ac:chgData name="刘 智博" userId="5710683f742d5bc4" providerId="LiveId" clId="{4F26125F-A650-4410-8F65-BFAF9EEC6D86}" dt="2021-11-30T07:15:46.591" v="18991" actId="1037"/>
          <ac:spMkLst>
            <pc:docMk/>
            <pc:sldMk cId="1079284488" sldId="351"/>
            <ac:spMk id="8" creationId="{2B628595-6C90-4E47-BE2A-B29BCE6C7A3F}"/>
          </ac:spMkLst>
        </pc:spChg>
        <pc:spChg chg="mod">
          <ac:chgData name="刘 智博" userId="5710683f742d5bc4" providerId="LiveId" clId="{4F26125F-A650-4410-8F65-BFAF9EEC6D86}" dt="2021-11-30T07:15:50.863" v="19001" actId="1037"/>
          <ac:spMkLst>
            <pc:docMk/>
            <pc:sldMk cId="1079284488" sldId="351"/>
            <ac:spMk id="9" creationId="{6206FDBE-8751-4E21-BDDD-C5230FA13479}"/>
          </ac:spMkLst>
        </pc:spChg>
        <pc:spChg chg="add mod">
          <ac:chgData name="刘 智博" userId="5710683f742d5bc4" providerId="LiveId" clId="{4F26125F-A650-4410-8F65-BFAF9EEC6D86}" dt="2021-11-30T07:15:10.771" v="18936" actId="1037"/>
          <ac:spMkLst>
            <pc:docMk/>
            <pc:sldMk cId="1079284488" sldId="351"/>
            <ac:spMk id="18" creationId="{9DEC7905-2144-4F21-9FF7-2ED01C94E493}"/>
          </ac:spMkLst>
        </pc:spChg>
        <pc:spChg chg="add mod">
          <ac:chgData name="刘 智博" userId="5710683f742d5bc4" providerId="LiveId" clId="{4F26125F-A650-4410-8F65-BFAF9EEC6D86}" dt="2021-12-01T14:25:59.959" v="21743" actId="20577"/>
          <ac:spMkLst>
            <pc:docMk/>
            <pc:sldMk cId="1079284488" sldId="351"/>
            <ac:spMk id="19" creationId="{9839EBA0-CB53-4C83-9C4C-40CE25B0F466}"/>
          </ac:spMkLst>
        </pc:spChg>
        <pc:spChg chg="add mod">
          <ac:chgData name="刘 智博" userId="5710683f742d5bc4" providerId="LiveId" clId="{4F26125F-A650-4410-8F65-BFAF9EEC6D86}" dt="2021-11-30T07:15:42.810" v="18983" actId="1037"/>
          <ac:spMkLst>
            <pc:docMk/>
            <pc:sldMk cId="1079284488" sldId="351"/>
            <ac:spMk id="20" creationId="{28E71F7D-CCF4-4CD0-85AC-458C513609AA}"/>
          </ac:spMkLst>
        </pc:spChg>
        <pc:spChg chg="mod">
          <ac:chgData name="刘 智博" userId="5710683f742d5bc4" providerId="LiveId" clId="{4F26125F-A650-4410-8F65-BFAF9EEC6D86}" dt="2021-11-30T07:15:10.771" v="18936" actId="1037"/>
          <ac:spMkLst>
            <pc:docMk/>
            <pc:sldMk cId="1079284488" sldId="351"/>
            <ac:spMk id="22" creationId="{1A359D05-BBD9-43DB-9ED8-B45E9B4B7720}"/>
          </ac:spMkLst>
        </pc:spChg>
        <pc:spChg chg="del mod">
          <ac:chgData name="刘 智博" userId="5710683f742d5bc4" providerId="LiveId" clId="{4F26125F-A650-4410-8F65-BFAF9EEC6D86}" dt="2021-11-26T08:37:23.376" v="16955" actId="21"/>
          <ac:spMkLst>
            <pc:docMk/>
            <pc:sldMk cId="1079284488" sldId="351"/>
            <ac:spMk id="23" creationId="{4BD4A2A8-EA57-4B82-BC39-569C3C85314B}"/>
          </ac:spMkLst>
        </pc:spChg>
        <pc:spChg chg="del mod">
          <ac:chgData name="刘 智博" userId="5710683f742d5bc4" providerId="LiveId" clId="{4F26125F-A650-4410-8F65-BFAF9EEC6D86}" dt="2021-11-26T08:37:26.098" v="16956" actId="21"/>
          <ac:spMkLst>
            <pc:docMk/>
            <pc:sldMk cId="1079284488" sldId="351"/>
            <ac:spMk id="24" creationId="{6E443E5F-BEA6-46EA-B044-3CF60FEBAB01}"/>
          </ac:spMkLst>
        </pc:spChg>
        <pc:spChg chg="add mod">
          <ac:chgData name="刘 智博" userId="5710683f742d5bc4" providerId="LiveId" clId="{4F26125F-A650-4410-8F65-BFAF9EEC6D86}" dt="2021-11-30T07:15:10.771" v="18936" actId="1037"/>
          <ac:spMkLst>
            <pc:docMk/>
            <pc:sldMk cId="1079284488" sldId="351"/>
            <ac:spMk id="32" creationId="{4AB02C52-F29C-4D62-8387-2F7669102740}"/>
          </ac:spMkLst>
        </pc:spChg>
        <pc:spChg chg="add mod">
          <ac:chgData name="刘 智博" userId="5710683f742d5bc4" providerId="LiveId" clId="{4F26125F-A650-4410-8F65-BFAF9EEC6D86}" dt="2021-11-30T07:15:10.771" v="18936" actId="1037"/>
          <ac:spMkLst>
            <pc:docMk/>
            <pc:sldMk cId="1079284488" sldId="351"/>
            <ac:spMk id="46" creationId="{F6C2DCAB-A617-4456-A797-FFD24FB08F2D}"/>
          </ac:spMkLst>
        </pc:spChg>
        <pc:spChg chg="add mod">
          <ac:chgData name="刘 智博" userId="5710683f742d5bc4" providerId="LiveId" clId="{4F26125F-A650-4410-8F65-BFAF9EEC6D86}" dt="2021-11-30T07:15:59.362" v="19003" actId="1076"/>
          <ac:spMkLst>
            <pc:docMk/>
            <pc:sldMk cId="1079284488" sldId="351"/>
            <ac:spMk id="47" creationId="{1D504377-F58E-421B-96B9-005A1B64C411}"/>
          </ac:spMkLst>
        </pc:spChg>
        <pc:spChg chg="add mod">
          <ac:chgData name="刘 智博" userId="5710683f742d5bc4" providerId="LiveId" clId="{4F26125F-A650-4410-8F65-BFAF9EEC6D86}" dt="2021-12-01T14:25:37.196" v="21739" actId="20577"/>
          <ac:spMkLst>
            <pc:docMk/>
            <pc:sldMk cId="1079284488" sldId="351"/>
            <ac:spMk id="50" creationId="{010DBCDD-C717-44DE-BA4C-26AD29DD4DE1}"/>
          </ac:spMkLst>
        </pc:spChg>
        <pc:cxnChg chg="del mod">
          <ac:chgData name="刘 智博" userId="5710683f742d5bc4" providerId="LiveId" clId="{4F26125F-A650-4410-8F65-BFAF9EEC6D86}" dt="2021-11-26T08:37:23.376" v="16955" actId="21"/>
          <ac:cxnSpMkLst>
            <pc:docMk/>
            <pc:sldMk cId="1079284488" sldId="351"/>
            <ac:cxnSpMk id="10" creationId="{EF1BEB30-D70F-4EAF-B46C-A3D0F76FF4DD}"/>
          </ac:cxnSpMkLst>
        </pc:cxnChg>
        <pc:cxnChg chg="del mod">
          <ac:chgData name="刘 智博" userId="5710683f742d5bc4" providerId="LiveId" clId="{4F26125F-A650-4410-8F65-BFAF9EEC6D86}" dt="2021-11-26T08:37:23.376" v="16955" actId="21"/>
          <ac:cxnSpMkLst>
            <pc:docMk/>
            <pc:sldMk cId="1079284488" sldId="351"/>
            <ac:cxnSpMk id="11" creationId="{EA004B0D-458A-46C8-9B96-74802ED1A8EF}"/>
          </ac:cxnSpMkLst>
        </pc:cxnChg>
        <pc:cxnChg chg="del mod">
          <ac:chgData name="刘 智博" userId="5710683f742d5bc4" providerId="LiveId" clId="{4F26125F-A650-4410-8F65-BFAF9EEC6D86}" dt="2021-11-26T08:37:23.376" v="16955" actId="21"/>
          <ac:cxnSpMkLst>
            <pc:docMk/>
            <pc:sldMk cId="1079284488" sldId="351"/>
            <ac:cxnSpMk id="12" creationId="{D9E77ED5-21D6-4D1B-82D5-A6A9CED6105C}"/>
          </ac:cxnSpMkLst>
        </pc:cxnChg>
        <pc:cxnChg chg="del mod">
          <ac:chgData name="刘 智博" userId="5710683f742d5bc4" providerId="LiveId" clId="{4F26125F-A650-4410-8F65-BFAF9EEC6D86}" dt="2021-11-26T08:37:23.376" v="16955" actId="21"/>
          <ac:cxnSpMkLst>
            <pc:docMk/>
            <pc:sldMk cId="1079284488" sldId="351"/>
            <ac:cxnSpMk id="13" creationId="{E4FCEDCF-F4B4-43C0-B51F-DFB034D0CB81}"/>
          </ac:cxnSpMkLst>
        </pc:cxnChg>
        <pc:cxnChg chg="mod">
          <ac:chgData name="刘 智博" userId="5710683f742d5bc4" providerId="LiveId" clId="{4F26125F-A650-4410-8F65-BFAF9EEC6D86}" dt="2021-11-30T07:15:50.863" v="19001" actId="1037"/>
          <ac:cxnSpMkLst>
            <pc:docMk/>
            <pc:sldMk cId="1079284488" sldId="351"/>
            <ac:cxnSpMk id="14" creationId="{7A795038-943C-49A8-8F89-6E1A10A64AE4}"/>
          </ac:cxnSpMkLst>
        </pc:cxnChg>
        <pc:cxnChg chg="mod">
          <ac:chgData name="刘 智博" userId="5710683f742d5bc4" providerId="LiveId" clId="{4F26125F-A650-4410-8F65-BFAF9EEC6D86}" dt="2021-11-30T07:15:10.771" v="18936" actId="1037"/>
          <ac:cxnSpMkLst>
            <pc:docMk/>
            <pc:sldMk cId="1079284488" sldId="351"/>
            <ac:cxnSpMk id="21" creationId="{D3840A9E-2E48-464F-BB96-8B948881286D}"/>
          </ac:cxnSpMkLst>
        </pc:cxnChg>
        <pc:cxnChg chg="add mod">
          <ac:chgData name="刘 智博" userId="5710683f742d5bc4" providerId="LiveId" clId="{4F26125F-A650-4410-8F65-BFAF9EEC6D86}" dt="2021-11-30T07:15:10.771" v="18936" actId="1037"/>
          <ac:cxnSpMkLst>
            <pc:docMk/>
            <pc:sldMk cId="1079284488" sldId="351"/>
            <ac:cxnSpMk id="25" creationId="{5EA2DF71-6299-44C5-BB31-169FE2E0B8CA}"/>
          </ac:cxnSpMkLst>
        </pc:cxnChg>
        <pc:cxnChg chg="add mod">
          <ac:chgData name="刘 智博" userId="5710683f742d5bc4" providerId="LiveId" clId="{4F26125F-A650-4410-8F65-BFAF9EEC6D86}" dt="2021-11-30T07:15:42.810" v="18983" actId="1037"/>
          <ac:cxnSpMkLst>
            <pc:docMk/>
            <pc:sldMk cId="1079284488" sldId="351"/>
            <ac:cxnSpMk id="26" creationId="{E15B4F8B-807D-493E-A2BE-FE66A625C686}"/>
          </ac:cxnSpMkLst>
        </pc:cxnChg>
        <pc:cxnChg chg="add mod">
          <ac:chgData name="刘 智博" userId="5710683f742d5bc4" providerId="LiveId" clId="{4F26125F-A650-4410-8F65-BFAF9EEC6D86}" dt="2021-11-30T07:15:42.810" v="18983" actId="1037"/>
          <ac:cxnSpMkLst>
            <pc:docMk/>
            <pc:sldMk cId="1079284488" sldId="351"/>
            <ac:cxnSpMk id="27" creationId="{9B9D1667-6053-4F20-8F44-848076E1AA46}"/>
          </ac:cxnSpMkLst>
        </pc:cxnChg>
        <pc:cxnChg chg="add mod">
          <ac:chgData name="刘 智博" userId="5710683f742d5bc4" providerId="LiveId" clId="{4F26125F-A650-4410-8F65-BFAF9EEC6D86}" dt="2021-11-30T07:15:46.591" v="18991" actId="1037"/>
          <ac:cxnSpMkLst>
            <pc:docMk/>
            <pc:sldMk cId="1079284488" sldId="351"/>
            <ac:cxnSpMk id="33" creationId="{F1C3E533-3E7E-4D1C-9D3A-6561EB748B5E}"/>
          </ac:cxnSpMkLst>
        </pc:cxnChg>
        <pc:cxnChg chg="add mod">
          <ac:chgData name="刘 智博" userId="5710683f742d5bc4" providerId="LiveId" clId="{4F26125F-A650-4410-8F65-BFAF9EEC6D86}" dt="2021-11-30T07:15:55.830" v="19002" actId="14100"/>
          <ac:cxnSpMkLst>
            <pc:docMk/>
            <pc:sldMk cId="1079284488" sldId="351"/>
            <ac:cxnSpMk id="38" creationId="{07F934C5-A6B0-4DE4-BF06-FC45E0F6B118}"/>
          </ac:cxnSpMkLst>
        </pc:cxnChg>
        <pc:cxnChg chg="add mod">
          <ac:chgData name="刘 智博" userId="5710683f742d5bc4" providerId="LiveId" clId="{4F26125F-A650-4410-8F65-BFAF9EEC6D86}" dt="2021-11-30T07:15:10.771" v="18936" actId="1037"/>
          <ac:cxnSpMkLst>
            <pc:docMk/>
            <pc:sldMk cId="1079284488" sldId="351"/>
            <ac:cxnSpMk id="43" creationId="{DC4A4F4C-4322-48BA-931E-8B9BD57D5333}"/>
          </ac:cxnSpMkLst>
        </pc:cxnChg>
      </pc:sldChg>
      <pc:sldChg chg="add del ord">
        <pc:chgData name="刘 智博" userId="5710683f742d5bc4" providerId="LiveId" clId="{4F26125F-A650-4410-8F65-BFAF9EEC6D86}" dt="2021-11-26T08:00:33.334" v="16616" actId="2696"/>
        <pc:sldMkLst>
          <pc:docMk/>
          <pc:sldMk cId="2484192906" sldId="351"/>
        </pc:sldMkLst>
      </pc:sldChg>
      <pc:sldChg chg="addSp delSp modSp new mod modNotesTx">
        <pc:chgData name="刘 智博" userId="5710683f742d5bc4" providerId="LiveId" clId="{4F26125F-A650-4410-8F65-BFAF9EEC6D86}" dt="2021-12-01T05:25:19.587" v="20338"/>
        <pc:sldMkLst>
          <pc:docMk/>
          <pc:sldMk cId="1513714419" sldId="352"/>
        </pc:sldMkLst>
        <pc:spChg chg="del">
          <ac:chgData name="刘 智博" userId="5710683f742d5bc4" providerId="LiveId" clId="{4F26125F-A650-4410-8F65-BFAF9EEC6D86}" dt="2021-11-26T08:53:30.873" v="17002"/>
          <ac:spMkLst>
            <pc:docMk/>
            <pc:sldMk cId="1513714419" sldId="352"/>
            <ac:spMk id="3" creationId="{C8646AB2-AC96-4544-A096-8E73C9059E6A}"/>
          </ac:spMkLst>
        </pc:spChg>
        <pc:picChg chg="add mod">
          <ac:chgData name="刘 智博" userId="5710683f742d5bc4" providerId="LiveId" clId="{4F26125F-A650-4410-8F65-BFAF9EEC6D86}" dt="2021-11-26T08:53:37.511" v="17006" actId="1076"/>
          <ac:picMkLst>
            <pc:docMk/>
            <pc:sldMk cId="1513714419" sldId="352"/>
            <ac:picMk id="6" creationId="{45A60903-E5DF-429C-83DC-6773C204A9D3}"/>
          </ac:picMkLst>
        </pc:picChg>
      </pc:sldChg>
      <pc:sldChg chg="delSp modSp add mod delAnim modNotesTx">
        <pc:chgData name="刘 智博" userId="5710683f742d5bc4" providerId="LiveId" clId="{4F26125F-A650-4410-8F65-BFAF9EEC6D86}" dt="2021-12-03T06:32:02.576" v="23834" actId="20577"/>
        <pc:sldMkLst>
          <pc:docMk/>
          <pc:sldMk cId="1619811023" sldId="353"/>
        </pc:sldMkLst>
        <pc:spChg chg="mod">
          <ac:chgData name="刘 智博" userId="5710683f742d5bc4" providerId="LiveId" clId="{4F26125F-A650-4410-8F65-BFAF9EEC6D86}" dt="2021-11-26T09:10:00.629" v="17017" actId="20577"/>
          <ac:spMkLst>
            <pc:docMk/>
            <pc:sldMk cId="1619811023" sldId="353"/>
            <ac:spMk id="2" creationId="{FAE9E2F4-5321-461E-A3F5-C4514C88F4C4}"/>
          </ac:spMkLst>
        </pc:spChg>
        <pc:spChg chg="mod">
          <ac:chgData name="刘 智博" userId="5710683f742d5bc4" providerId="LiveId" clId="{4F26125F-A650-4410-8F65-BFAF9EEC6D86}" dt="2021-12-03T06:31:37.275" v="23807" actId="20577"/>
          <ac:spMkLst>
            <pc:docMk/>
            <pc:sldMk cId="1619811023" sldId="353"/>
            <ac:spMk id="3" creationId="{EE37B0F7-B84B-4EEA-B0D2-2365A6604936}"/>
          </ac:spMkLst>
        </pc:spChg>
        <pc:spChg chg="del">
          <ac:chgData name="刘 智博" userId="5710683f742d5bc4" providerId="LiveId" clId="{4F26125F-A650-4410-8F65-BFAF9EEC6D86}" dt="2021-11-26T09:10:12.542" v="17018" actId="21"/>
          <ac:spMkLst>
            <pc:docMk/>
            <pc:sldMk cId="1619811023" sldId="353"/>
            <ac:spMk id="6" creationId="{8AA9C249-37FD-45A8-9733-BD183E4E1A9A}"/>
          </ac:spMkLst>
        </pc:spChg>
        <pc:spChg chg="del">
          <ac:chgData name="刘 智博" userId="5710683f742d5bc4" providerId="LiveId" clId="{4F26125F-A650-4410-8F65-BFAF9EEC6D86}" dt="2021-11-26T09:10:12.542" v="17018" actId="21"/>
          <ac:spMkLst>
            <pc:docMk/>
            <pc:sldMk cId="1619811023" sldId="353"/>
            <ac:spMk id="8" creationId="{2B628595-6C90-4E47-BE2A-B29BCE6C7A3F}"/>
          </ac:spMkLst>
        </pc:spChg>
        <pc:spChg chg="del">
          <ac:chgData name="刘 智博" userId="5710683f742d5bc4" providerId="LiveId" clId="{4F26125F-A650-4410-8F65-BFAF9EEC6D86}" dt="2021-11-26T09:10:12.542" v="17018" actId="21"/>
          <ac:spMkLst>
            <pc:docMk/>
            <pc:sldMk cId="1619811023" sldId="353"/>
            <ac:spMk id="9" creationId="{6206FDBE-8751-4E21-BDDD-C5230FA13479}"/>
          </ac:spMkLst>
        </pc:spChg>
        <pc:spChg chg="del">
          <ac:chgData name="刘 智博" userId="5710683f742d5bc4" providerId="LiveId" clId="{4F26125F-A650-4410-8F65-BFAF9EEC6D86}" dt="2021-11-26T09:10:12.542" v="17018" actId="21"/>
          <ac:spMkLst>
            <pc:docMk/>
            <pc:sldMk cId="1619811023" sldId="353"/>
            <ac:spMk id="18" creationId="{9DEC7905-2144-4F21-9FF7-2ED01C94E493}"/>
          </ac:spMkLst>
        </pc:spChg>
        <pc:spChg chg="del">
          <ac:chgData name="刘 智博" userId="5710683f742d5bc4" providerId="LiveId" clId="{4F26125F-A650-4410-8F65-BFAF9EEC6D86}" dt="2021-11-26T09:10:12.542" v="17018" actId="21"/>
          <ac:spMkLst>
            <pc:docMk/>
            <pc:sldMk cId="1619811023" sldId="353"/>
            <ac:spMk id="19" creationId="{9839EBA0-CB53-4C83-9C4C-40CE25B0F466}"/>
          </ac:spMkLst>
        </pc:spChg>
        <pc:spChg chg="del">
          <ac:chgData name="刘 智博" userId="5710683f742d5bc4" providerId="LiveId" clId="{4F26125F-A650-4410-8F65-BFAF9EEC6D86}" dt="2021-11-26T09:10:12.542" v="17018" actId="21"/>
          <ac:spMkLst>
            <pc:docMk/>
            <pc:sldMk cId="1619811023" sldId="353"/>
            <ac:spMk id="20" creationId="{28E71F7D-CCF4-4CD0-85AC-458C513609AA}"/>
          </ac:spMkLst>
        </pc:spChg>
        <pc:spChg chg="del">
          <ac:chgData name="刘 智博" userId="5710683f742d5bc4" providerId="LiveId" clId="{4F26125F-A650-4410-8F65-BFAF9EEC6D86}" dt="2021-11-26T09:10:12.542" v="17018" actId="21"/>
          <ac:spMkLst>
            <pc:docMk/>
            <pc:sldMk cId="1619811023" sldId="353"/>
            <ac:spMk id="22" creationId="{1A359D05-BBD9-43DB-9ED8-B45E9B4B7720}"/>
          </ac:spMkLst>
        </pc:spChg>
        <pc:spChg chg="del">
          <ac:chgData name="刘 智博" userId="5710683f742d5bc4" providerId="LiveId" clId="{4F26125F-A650-4410-8F65-BFAF9EEC6D86}" dt="2021-11-26T09:10:12.542" v="17018" actId="21"/>
          <ac:spMkLst>
            <pc:docMk/>
            <pc:sldMk cId="1619811023" sldId="353"/>
            <ac:spMk id="32" creationId="{4AB02C52-F29C-4D62-8387-2F7669102740}"/>
          </ac:spMkLst>
        </pc:spChg>
        <pc:spChg chg="del">
          <ac:chgData name="刘 智博" userId="5710683f742d5bc4" providerId="LiveId" clId="{4F26125F-A650-4410-8F65-BFAF9EEC6D86}" dt="2021-11-26T09:10:12.542" v="17018" actId="21"/>
          <ac:spMkLst>
            <pc:docMk/>
            <pc:sldMk cId="1619811023" sldId="353"/>
            <ac:spMk id="46" creationId="{F6C2DCAB-A617-4456-A797-FFD24FB08F2D}"/>
          </ac:spMkLst>
        </pc:spChg>
        <pc:cxnChg chg="del mod">
          <ac:chgData name="刘 智博" userId="5710683f742d5bc4" providerId="LiveId" clId="{4F26125F-A650-4410-8F65-BFAF9EEC6D86}" dt="2021-11-26T09:10:12.542" v="17018" actId="21"/>
          <ac:cxnSpMkLst>
            <pc:docMk/>
            <pc:sldMk cId="1619811023" sldId="353"/>
            <ac:cxnSpMk id="14" creationId="{7A795038-943C-49A8-8F89-6E1A10A64AE4}"/>
          </ac:cxnSpMkLst>
        </pc:cxnChg>
        <pc:cxnChg chg="del mod">
          <ac:chgData name="刘 智博" userId="5710683f742d5bc4" providerId="LiveId" clId="{4F26125F-A650-4410-8F65-BFAF9EEC6D86}" dt="2021-11-26T09:10:12.542" v="17018" actId="21"/>
          <ac:cxnSpMkLst>
            <pc:docMk/>
            <pc:sldMk cId="1619811023" sldId="353"/>
            <ac:cxnSpMk id="21" creationId="{D3840A9E-2E48-464F-BB96-8B948881286D}"/>
          </ac:cxnSpMkLst>
        </pc:cxnChg>
        <pc:cxnChg chg="del mod">
          <ac:chgData name="刘 智博" userId="5710683f742d5bc4" providerId="LiveId" clId="{4F26125F-A650-4410-8F65-BFAF9EEC6D86}" dt="2021-11-26T09:10:12.542" v="17018" actId="21"/>
          <ac:cxnSpMkLst>
            <pc:docMk/>
            <pc:sldMk cId="1619811023" sldId="353"/>
            <ac:cxnSpMk id="25" creationId="{5EA2DF71-6299-44C5-BB31-169FE2E0B8CA}"/>
          </ac:cxnSpMkLst>
        </pc:cxnChg>
        <pc:cxnChg chg="del mod">
          <ac:chgData name="刘 智博" userId="5710683f742d5bc4" providerId="LiveId" clId="{4F26125F-A650-4410-8F65-BFAF9EEC6D86}" dt="2021-11-26T09:10:12.542" v="17018" actId="21"/>
          <ac:cxnSpMkLst>
            <pc:docMk/>
            <pc:sldMk cId="1619811023" sldId="353"/>
            <ac:cxnSpMk id="26" creationId="{E15B4F8B-807D-493E-A2BE-FE66A625C686}"/>
          </ac:cxnSpMkLst>
        </pc:cxnChg>
        <pc:cxnChg chg="del mod">
          <ac:chgData name="刘 智博" userId="5710683f742d5bc4" providerId="LiveId" clId="{4F26125F-A650-4410-8F65-BFAF9EEC6D86}" dt="2021-11-26T09:10:12.542" v="17018" actId="21"/>
          <ac:cxnSpMkLst>
            <pc:docMk/>
            <pc:sldMk cId="1619811023" sldId="353"/>
            <ac:cxnSpMk id="27" creationId="{9B9D1667-6053-4F20-8F44-848076E1AA46}"/>
          </ac:cxnSpMkLst>
        </pc:cxnChg>
        <pc:cxnChg chg="del mod">
          <ac:chgData name="刘 智博" userId="5710683f742d5bc4" providerId="LiveId" clId="{4F26125F-A650-4410-8F65-BFAF9EEC6D86}" dt="2021-11-26T09:10:12.542" v="17018" actId="21"/>
          <ac:cxnSpMkLst>
            <pc:docMk/>
            <pc:sldMk cId="1619811023" sldId="353"/>
            <ac:cxnSpMk id="33" creationId="{F1C3E533-3E7E-4D1C-9D3A-6561EB748B5E}"/>
          </ac:cxnSpMkLst>
        </pc:cxnChg>
        <pc:cxnChg chg="del mod">
          <ac:chgData name="刘 智博" userId="5710683f742d5bc4" providerId="LiveId" clId="{4F26125F-A650-4410-8F65-BFAF9EEC6D86}" dt="2021-11-26T09:10:12.542" v="17018" actId="21"/>
          <ac:cxnSpMkLst>
            <pc:docMk/>
            <pc:sldMk cId="1619811023" sldId="353"/>
            <ac:cxnSpMk id="38" creationId="{07F934C5-A6B0-4DE4-BF06-FC45E0F6B118}"/>
          </ac:cxnSpMkLst>
        </pc:cxnChg>
        <pc:cxnChg chg="del mod">
          <ac:chgData name="刘 智博" userId="5710683f742d5bc4" providerId="LiveId" clId="{4F26125F-A650-4410-8F65-BFAF9EEC6D86}" dt="2021-11-26T09:10:12.542" v="17018" actId="21"/>
          <ac:cxnSpMkLst>
            <pc:docMk/>
            <pc:sldMk cId="1619811023" sldId="353"/>
            <ac:cxnSpMk id="43" creationId="{DC4A4F4C-4322-48BA-931E-8B9BD57D5333}"/>
          </ac:cxnSpMkLst>
        </pc:cxnChg>
      </pc:sldChg>
      <pc:sldChg chg="addSp delSp modSp new mod">
        <pc:chgData name="刘 智博" userId="5710683f742d5bc4" providerId="LiveId" clId="{4F26125F-A650-4410-8F65-BFAF9EEC6D86}" dt="2021-11-26T10:57:20.815" v="17337" actId="962"/>
        <pc:sldMkLst>
          <pc:docMk/>
          <pc:sldMk cId="226904410" sldId="354"/>
        </pc:sldMkLst>
        <pc:spChg chg="del">
          <ac:chgData name="刘 智博" userId="5710683f742d5bc4" providerId="LiveId" clId="{4F26125F-A650-4410-8F65-BFAF9EEC6D86}" dt="2021-11-26T10:57:16.490" v="17334"/>
          <ac:spMkLst>
            <pc:docMk/>
            <pc:sldMk cId="226904410" sldId="354"/>
            <ac:spMk id="3" creationId="{EC061C63-F5F0-45F8-83BC-36FD434E7BC2}"/>
          </ac:spMkLst>
        </pc:spChg>
        <pc:picChg chg="add mod">
          <ac:chgData name="刘 智博" userId="5710683f742d5bc4" providerId="LiveId" clId="{4F26125F-A650-4410-8F65-BFAF9EEC6D86}" dt="2021-11-26T10:57:20.815" v="17337" actId="962"/>
          <ac:picMkLst>
            <pc:docMk/>
            <pc:sldMk cId="226904410" sldId="354"/>
            <ac:picMk id="6" creationId="{F545533D-9FE5-49C1-9408-7D820C5961E4}"/>
          </ac:picMkLst>
        </pc:picChg>
      </pc:sldChg>
      <pc:sldChg chg="modSp add mod ord modNotesTx">
        <pc:chgData name="刘 智博" userId="5710683f742d5bc4" providerId="LiveId" clId="{4F26125F-A650-4410-8F65-BFAF9EEC6D86}" dt="2021-12-02T12:16:51.075" v="22775" actId="113"/>
        <pc:sldMkLst>
          <pc:docMk/>
          <pc:sldMk cId="647638727" sldId="356"/>
        </pc:sldMkLst>
        <pc:spChg chg="mod">
          <ac:chgData name="刘 智博" userId="5710683f742d5bc4" providerId="LiveId" clId="{4F26125F-A650-4410-8F65-BFAF9EEC6D86}" dt="2021-12-02T12:16:51.075" v="22775" actId="113"/>
          <ac:spMkLst>
            <pc:docMk/>
            <pc:sldMk cId="647638727" sldId="356"/>
            <ac:spMk id="3" creationId="{ED9CCF95-AF4A-4987-9FAB-B66D66462805}"/>
          </ac:spMkLst>
        </pc:spChg>
      </pc:sldChg>
      <pc:sldChg chg="modSp mod modNotesTx">
        <pc:chgData name="刘 智博" userId="5710683f742d5bc4" providerId="LiveId" clId="{4F26125F-A650-4410-8F65-BFAF9EEC6D86}" dt="2021-12-02T12:17:50.789" v="22782" actId="113"/>
        <pc:sldMkLst>
          <pc:docMk/>
          <pc:sldMk cId="2768318149" sldId="357"/>
        </pc:sldMkLst>
        <pc:spChg chg="mod">
          <ac:chgData name="刘 智博" userId="5710683f742d5bc4" providerId="LiveId" clId="{4F26125F-A650-4410-8F65-BFAF9EEC6D86}" dt="2021-12-02T12:17:50.789" v="22782" actId="113"/>
          <ac:spMkLst>
            <pc:docMk/>
            <pc:sldMk cId="2768318149" sldId="357"/>
            <ac:spMk id="3" creationId="{ED9CCF95-AF4A-4987-9FAB-B66D66462805}"/>
          </ac:spMkLst>
        </pc:spChg>
      </pc:sldChg>
      <pc:sldChg chg="modSp mod modNotesTx">
        <pc:chgData name="刘 智博" userId="5710683f742d5bc4" providerId="LiveId" clId="{4F26125F-A650-4410-8F65-BFAF9EEC6D86}" dt="2021-12-02T12:21:04.337" v="22799"/>
        <pc:sldMkLst>
          <pc:docMk/>
          <pc:sldMk cId="3149994831" sldId="358"/>
        </pc:sldMkLst>
        <pc:spChg chg="mod">
          <ac:chgData name="刘 智博" userId="5710683f742d5bc4" providerId="LiveId" clId="{4F26125F-A650-4410-8F65-BFAF9EEC6D86}" dt="2021-12-02T12:20:58.926" v="22798" actId="113"/>
          <ac:spMkLst>
            <pc:docMk/>
            <pc:sldMk cId="3149994831" sldId="358"/>
            <ac:spMk id="3" creationId="{ED9CCF95-AF4A-4987-9FAB-B66D66462805}"/>
          </ac:spMkLst>
        </pc:spChg>
      </pc:sldChg>
      <pc:sldChg chg="modSp mod modNotesTx">
        <pc:chgData name="刘 智博" userId="5710683f742d5bc4" providerId="LiveId" clId="{4F26125F-A650-4410-8F65-BFAF9EEC6D86}" dt="2021-12-02T12:20:42.864" v="22794"/>
        <pc:sldMkLst>
          <pc:docMk/>
          <pc:sldMk cId="349127302" sldId="359"/>
        </pc:sldMkLst>
        <pc:spChg chg="mod">
          <ac:chgData name="刘 智博" userId="5710683f742d5bc4" providerId="LiveId" clId="{4F26125F-A650-4410-8F65-BFAF9EEC6D86}" dt="2021-12-02T12:20:32.138" v="22793" actId="113"/>
          <ac:spMkLst>
            <pc:docMk/>
            <pc:sldMk cId="349127302" sldId="359"/>
            <ac:spMk id="3" creationId="{ED9CCF95-AF4A-4987-9FAB-B66D66462805}"/>
          </ac:spMkLst>
        </pc:spChg>
      </pc:sldChg>
      <pc:sldChg chg="modSp mod modNotesTx">
        <pc:chgData name="刘 智博" userId="5710683f742d5bc4" providerId="LiveId" clId="{4F26125F-A650-4410-8F65-BFAF9EEC6D86}" dt="2021-12-02T12:20:10.215" v="22786" actId="113"/>
        <pc:sldMkLst>
          <pc:docMk/>
          <pc:sldMk cId="1117053412" sldId="360"/>
        </pc:sldMkLst>
        <pc:spChg chg="mod">
          <ac:chgData name="刘 智博" userId="5710683f742d5bc4" providerId="LiveId" clId="{4F26125F-A650-4410-8F65-BFAF9EEC6D86}" dt="2021-12-02T12:20:10.215" v="22786" actId="113"/>
          <ac:spMkLst>
            <pc:docMk/>
            <pc:sldMk cId="1117053412" sldId="360"/>
            <ac:spMk id="3" creationId="{ED9CCF95-AF4A-4987-9FAB-B66D66462805}"/>
          </ac:spMkLst>
        </pc:spChg>
      </pc:sldChg>
      <pc:sldChg chg="modSp mod modNotesTx">
        <pc:chgData name="刘 智博" userId="5710683f742d5bc4" providerId="LiveId" clId="{4F26125F-A650-4410-8F65-BFAF9EEC6D86}" dt="2021-12-04T12:04:02.251" v="24331" actId="20577"/>
        <pc:sldMkLst>
          <pc:docMk/>
          <pc:sldMk cId="2383238587" sldId="361"/>
        </pc:sldMkLst>
        <pc:spChg chg="mod">
          <ac:chgData name="刘 智博" userId="5710683f742d5bc4" providerId="LiveId" clId="{4F26125F-A650-4410-8F65-BFAF9EEC6D86}" dt="2021-12-04T12:04:02.251" v="24331" actId="20577"/>
          <ac:spMkLst>
            <pc:docMk/>
            <pc:sldMk cId="2383238587" sldId="361"/>
            <ac:spMk id="3" creationId="{ED9CCF95-AF4A-4987-9FAB-B66D66462805}"/>
          </ac:spMkLst>
        </pc:spChg>
      </pc:sldChg>
      <pc:sldChg chg="modSp mod modNotesTx">
        <pc:chgData name="刘 智博" userId="5710683f742d5bc4" providerId="LiveId" clId="{4F26125F-A650-4410-8F65-BFAF9EEC6D86}" dt="2021-12-04T12:10:40.052" v="24376" actId="20577"/>
        <pc:sldMkLst>
          <pc:docMk/>
          <pc:sldMk cId="2046858340" sldId="362"/>
        </pc:sldMkLst>
        <pc:spChg chg="mod">
          <ac:chgData name="刘 智博" userId="5710683f742d5bc4" providerId="LiveId" clId="{4F26125F-A650-4410-8F65-BFAF9EEC6D86}" dt="2021-12-04T12:03:46.555" v="24329" actId="20577"/>
          <ac:spMkLst>
            <pc:docMk/>
            <pc:sldMk cId="2046858340" sldId="362"/>
            <ac:spMk id="3" creationId="{ED9CCF95-AF4A-4987-9FAB-B66D66462805}"/>
          </ac:spMkLst>
        </pc:spChg>
      </pc:sldChg>
      <pc:sldChg chg="new ord">
        <pc:chgData name="刘 智博" userId="5710683f742d5bc4" providerId="LiveId" clId="{4F26125F-A650-4410-8F65-BFAF9EEC6D86}" dt="2021-12-02T12:51:20.624" v="23176"/>
        <pc:sldMkLst>
          <pc:docMk/>
          <pc:sldMk cId="4039913411" sldId="3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58A9E-9A5C-4508-A1E0-0B0909B20F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23B51A0-47BE-4C45-9A8F-B1755ABF3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03CDD0-9AA1-4534-9F63-79E1E9C05EBA}" type="datetimeFigureOut">
              <a:rPr lang="en-US" smtClean="0"/>
              <a:t>12/5/2021</a:t>
            </a:fld>
            <a:endParaRPr lang="en-US" dirty="0"/>
          </a:p>
        </p:txBody>
      </p:sp>
      <p:sp>
        <p:nvSpPr>
          <p:cNvPr id="4" name="Footer Placeholder 3">
            <a:extLst>
              <a:ext uri="{FF2B5EF4-FFF2-40B4-BE49-F238E27FC236}">
                <a16:creationId xmlns:a16="http://schemas.microsoft.com/office/drawing/2014/main" id="{8A14C1E3-9337-4E7F-AFC7-6B4BCAD332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BF76E1-2905-4205-BFED-5D008CA0C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F99E21-755D-4C5E-93F6-93DFE9EA3162}" type="slidenum">
              <a:rPr lang="en-US" smtClean="0"/>
              <a:t>‹#›</a:t>
            </a:fld>
            <a:endParaRPr lang="en-US" dirty="0"/>
          </a:p>
        </p:txBody>
      </p:sp>
    </p:spTree>
    <p:extLst>
      <p:ext uri="{BB962C8B-B14F-4D97-AF65-F5344CB8AC3E}">
        <p14:creationId xmlns:p14="http://schemas.microsoft.com/office/powerpoint/2010/main" val="5538857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D4D70-9DC4-4821-9661-16616F960197}"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7B724-AA0D-47E0-A9F1-280A46C10FF1}" type="slidenum">
              <a:rPr lang="en-US" smtClean="0"/>
              <a:t>‹#›</a:t>
            </a:fld>
            <a:endParaRPr lang="en-US" dirty="0"/>
          </a:p>
        </p:txBody>
      </p:sp>
    </p:spTree>
    <p:extLst>
      <p:ext uri="{BB962C8B-B14F-4D97-AF65-F5344CB8AC3E}">
        <p14:creationId xmlns:p14="http://schemas.microsoft.com/office/powerpoint/2010/main" val="2463845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 topic of my survey is advanced software reverse engineering. In this presentation, I will discuss challenges and existing reverse engineering techniques.  In the end, I will briefly introduce several of our previous works and potential future research directions.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a:t>
            </a:fld>
            <a:endParaRPr lang="en-US" dirty="0"/>
          </a:p>
        </p:txBody>
      </p:sp>
    </p:spTree>
    <p:extLst>
      <p:ext uri="{BB962C8B-B14F-4D97-AF65-F5344CB8AC3E}">
        <p14:creationId xmlns:p14="http://schemas.microsoft.com/office/powerpoint/2010/main" val="1697058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next stage is IR lifting, so I will talk about IR first. IR stands for Intermediate Representation. An IR is usually platform-independent and analysis-friendly, it also usually contains more high-level information than assembly code. </a:t>
            </a:r>
          </a:p>
          <a:p>
            <a:pPr marL="0" marR="0">
              <a:spcBef>
                <a:spcPts val="0"/>
              </a:spcBef>
              <a:spcAft>
                <a:spcPts val="0"/>
              </a:spcAft>
            </a:pPr>
            <a:r>
              <a:rPr lang="en-US" sz="1800" dirty="0">
                <a:effectLst/>
                <a:latin typeface="Calibri" panose="020F0502020204030204" pitchFamily="34" charset="0"/>
              </a:rPr>
              <a:t>As an intermediate layer between assembly and high-level languages, IR enables reverse engineering to be cross-platform without additional effort.</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10</a:t>
            </a:fld>
            <a:endParaRPr lang="en-US" dirty="0"/>
          </a:p>
        </p:txBody>
      </p:sp>
    </p:spTree>
    <p:extLst>
      <p:ext uri="{BB962C8B-B14F-4D97-AF65-F5344CB8AC3E}">
        <p14:creationId xmlns:p14="http://schemas.microsoft.com/office/powerpoint/2010/main" val="1733628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Among all the IRs used by different reverse engineering platforms, LLVM IR is the most prominent one. LLVM IR is defined by the LLVM compiler project. LLVM IR is defined in the static single assignment format. Also, LLVM IR is a strong-typed language, which means it contains variables and types. </a:t>
            </a:r>
          </a:p>
          <a:p>
            <a:pPr marL="0" marR="0">
              <a:spcBef>
                <a:spcPts val="0"/>
              </a:spcBef>
              <a:spcAft>
                <a:spcPts val="0"/>
              </a:spcAft>
            </a:pPr>
            <a:r>
              <a:rPr lang="en-US" sz="1800" dirty="0">
                <a:effectLst/>
                <a:latin typeface="Calibri" panose="020F0502020204030204" pitchFamily="34" charset="0"/>
              </a:rPr>
              <a:t>As shown in this example, variables, arguments and their types are explicitly defined in LLVM IR. These characteristics make LLVM IR suitable for analyses and optimizations. </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11</a:t>
            </a:fld>
            <a:endParaRPr lang="en-US" dirty="0"/>
          </a:p>
        </p:txBody>
      </p:sp>
    </p:spTree>
    <p:extLst>
      <p:ext uri="{BB962C8B-B14F-4D97-AF65-F5344CB8AC3E}">
        <p14:creationId xmlns:p14="http://schemas.microsoft.com/office/powerpoint/2010/main" val="3904163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IR lifting is the process of translating assembly code to semantic-equivalent IR statements. After IR lifting, many optimization and transformation passes provided by LLVM can be directly reused.</a:t>
            </a:r>
          </a:p>
          <a:p>
            <a:pPr marL="0" marR="0">
              <a:spcBef>
                <a:spcPts val="0"/>
              </a:spcBef>
              <a:spcAft>
                <a:spcPts val="0"/>
              </a:spcAft>
            </a:pPr>
            <a:r>
              <a:rPr lang="en-US" sz="1800" dirty="0">
                <a:effectLst/>
                <a:latin typeface="Calibri" panose="020F0502020204030204" pitchFamily="34" charset="0"/>
              </a:rPr>
              <a:t>However, as we mentioned in the previous page, LLVM IR is a strong-typed language. The problem is, variables and types information is lost during compilation, so to lift assembly code, we first need to recover variables and their types from assembly code.</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12</a:t>
            </a:fld>
            <a:endParaRPr lang="en-US" dirty="0"/>
          </a:p>
        </p:txBody>
      </p:sp>
    </p:spTree>
    <p:extLst>
      <p:ext uri="{BB962C8B-B14F-4D97-AF65-F5344CB8AC3E}">
        <p14:creationId xmlns:p14="http://schemas.microsoft.com/office/powerpoint/2010/main" val="3506168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Generally, there are two kinds of lifters, one is the succinct-style lifter, this kind of lifter tries to recover variables and types with the best effort, and generate IR that similar to compiler generated IR. But the lifting correctness is not guaranteed. </a:t>
            </a:r>
          </a:p>
          <a:p>
            <a:pPr marL="0" marR="0">
              <a:spcBef>
                <a:spcPts val="0"/>
              </a:spcBef>
              <a:spcAft>
                <a:spcPts val="0"/>
              </a:spcAft>
            </a:pPr>
            <a:r>
              <a:rPr lang="en-US" sz="1800" dirty="0">
                <a:effectLst/>
                <a:latin typeface="Calibri" panose="020F0502020204030204" pitchFamily="34" charset="0"/>
              </a:rPr>
              <a:t>For example, the memory access in the assembly code is lifted into an int32 variable, however, it is not necessarily to be an int32, it could also be a pointer on the 32-bit platform.</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13</a:t>
            </a:fld>
            <a:endParaRPr lang="en-US" dirty="0"/>
          </a:p>
        </p:txBody>
      </p:sp>
    </p:spTree>
    <p:extLst>
      <p:ext uri="{BB962C8B-B14F-4D97-AF65-F5344CB8AC3E}">
        <p14:creationId xmlns:p14="http://schemas.microsoft.com/office/powerpoint/2010/main" val="2893137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Another kind of lifter is emulation-style lifters, this kind of lifter tries to emulate the assembly instruction at the hardware level. For example, the registers like RBP and EDI are represented as global variables in the lifted IR, and a simple mov instruction is translated into four IR statements which include add, load, int to pointer and store. In this way, the correctness could be guaranteed, thus it could generate complete, recompilable and functional IR. The downside is, the lifted IR will be more lengthy and thus the speed of the lifted program is decreased.</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14</a:t>
            </a:fld>
            <a:endParaRPr lang="en-US" dirty="0"/>
          </a:p>
        </p:txBody>
      </p:sp>
    </p:spTree>
    <p:extLst>
      <p:ext uri="{BB962C8B-B14F-4D97-AF65-F5344CB8AC3E}">
        <p14:creationId xmlns:p14="http://schemas.microsoft.com/office/powerpoint/2010/main" val="393313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Finally, at the end of reverse engineering, the lifted IR is usually fed to a </a:t>
            </a:r>
            <a:r>
              <a:rPr lang="en-US" sz="1800" dirty="0" err="1">
                <a:effectLst/>
                <a:latin typeface="Calibri" panose="020F0502020204030204" pitchFamily="34" charset="0"/>
              </a:rPr>
              <a:t>decompiler</a:t>
            </a:r>
            <a:r>
              <a:rPr lang="en-US" sz="1800" dirty="0">
                <a:effectLst/>
                <a:latin typeface="Calibri" panose="020F0502020204030204" pitchFamily="34" charset="0"/>
              </a:rPr>
              <a:t> as input, to produce high-level source code. </a:t>
            </a:r>
          </a:p>
          <a:p>
            <a:pPr marL="0" marR="0">
              <a:spcBef>
                <a:spcPts val="0"/>
              </a:spcBef>
              <a:spcAft>
                <a:spcPts val="0"/>
              </a:spcAft>
            </a:pPr>
            <a:r>
              <a:rPr lang="en-US" sz="1800" dirty="0">
                <a:effectLst/>
                <a:latin typeface="Calibri" panose="020F0502020204030204" pitchFamily="34" charset="0"/>
              </a:rPr>
              <a:t>From a higher point of view, during </a:t>
            </a:r>
            <a:r>
              <a:rPr lang="en-US" sz="1800" dirty="0" err="1">
                <a:effectLst/>
                <a:latin typeface="Calibri" panose="020F0502020204030204" pitchFamily="34" charset="0"/>
              </a:rPr>
              <a:t>decompilation</a:t>
            </a:r>
            <a:r>
              <a:rPr lang="en-US" sz="1800" dirty="0">
                <a:effectLst/>
                <a:latin typeface="Calibri" panose="020F0502020204030204" pitchFamily="34" charset="0"/>
              </a:rPr>
              <a:t>, the machine-specific detail is discarded, leading to the essence of the program, so that the analysts can better understand the program.</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15</a:t>
            </a:fld>
            <a:endParaRPr lang="en-US" dirty="0"/>
          </a:p>
        </p:txBody>
      </p:sp>
    </p:spTree>
    <p:extLst>
      <p:ext uri="{BB962C8B-B14F-4D97-AF65-F5344CB8AC3E}">
        <p14:creationId xmlns:p14="http://schemas.microsoft.com/office/powerpoint/2010/main" val="1976994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So why is </a:t>
            </a:r>
            <a:r>
              <a:rPr lang="en-US" sz="1800" dirty="0" err="1">
                <a:effectLst/>
                <a:latin typeface="Calibri" panose="020F0502020204030204" pitchFamily="34" charset="0"/>
              </a:rPr>
              <a:t>decompilation</a:t>
            </a:r>
            <a:r>
              <a:rPr lang="en-US" sz="1800" dirty="0">
                <a:effectLst/>
                <a:latin typeface="Calibri" panose="020F0502020204030204" pitchFamily="34" charset="0"/>
              </a:rPr>
              <a:t> necessary? While IR is already more comprehensible than assembly code, IR contains only basic operations. Also, the control flow in IR still remains a simple assembly-like structure, as shown in the example. IR has only conditional jumps without high-level control flow structure. Overall, these characteristics make it difficult for analysts to summarize and understand the high-level intent of the program.</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16</a:t>
            </a:fld>
            <a:endParaRPr lang="en-US" dirty="0"/>
          </a:p>
        </p:txBody>
      </p:sp>
    </p:spTree>
    <p:extLst>
      <p:ext uri="{BB962C8B-B14F-4D97-AF65-F5344CB8AC3E}">
        <p14:creationId xmlns:p14="http://schemas.microsoft.com/office/powerpoint/2010/main" val="4182451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Here is an example of how to decompile LLVM IR into high-level source code. The three branch statements in IR are decompiled into a while loop. The programming language-like form makes the decompiled code easier to be understood by human analysts.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17</a:t>
            </a:fld>
            <a:endParaRPr lang="en-US" dirty="0"/>
          </a:p>
        </p:txBody>
      </p:sp>
    </p:spTree>
    <p:extLst>
      <p:ext uri="{BB962C8B-B14F-4D97-AF65-F5344CB8AC3E}">
        <p14:creationId xmlns:p14="http://schemas.microsoft.com/office/powerpoint/2010/main" val="772940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After the background, now I will discuss the problems and challenges that exist in the reverse engineering pipeline.</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18</a:t>
            </a:fld>
            <a:endParaRPr lang="en-US" dirty="0"/>
          </a:p>
        </p:txBody>
      </p:sp>
    </p:spTree>
    <p:extLst>
      <p:ext uri="{BB962C8B-B14F-4D97-AF65-F5344CB8AC3E}">
        <p14:creationId xmlns:p14="http://schemas.microsoft.com/office/powerpoint/2010/main" val="195138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In the software reverse engineering pipeline, several challenges inhibit the further improvement of the accuracy and reliability. </a:t>
            </a:r>
          </a:p>
          <a:p>
            <a:pPr marL="0" marR="0">
              <a:spcBef>
                <a:spcPts val="0"/>
              </a:spcBef>
              <a:spcAft>
                <a:spcPts val="0"/>
              </a:spcAft>
            </a:pPr>
            <a:r>
              <a:rPr lang="en-US" sz="1800" dirty="0">
                <a:effectLst/>
                <a:latin typeface="Calibri" panose="020F0502020204030204" pitchFamily="34" charset="0"/>
              </a:rPr>
              <a:t>Briefly speaking, the challenges can be summarized into one question: how to recover information lost during compilation from the stripped binary? </a:t>
            </a:r>
          </a:p>
          <a:p>
            <a:pPr marL="0" marR="0">
              <a:spcBef>
                <a:spcPts val="0"/>
              </a:spcBef>
              <a:spcAft>
                <a:spcPts val="0"/>
              </a:spcAft>
            </a:pPr>
            <a:r>
              <a:rPr lang="en-US" sz="1800" dirty="0">
                <a:effectLst/>
                <a:latin typeface="Calibri" panose="020F0502020204030204" pitchFamily="34" charset="0"/>
              </a:rPr>
              <a:t>To answer this question, software reverse engineering researches can be divided into four different aspects. They are differentiating code from data, symbolization, variables/types recovery, and control-flow structure recovery. I'll cover each of these in more detail.</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19</a:t>
            </a:fld>
            <a:endParaRPr lang="en-US" dirty="0"/>
          </a:p>
        </p:txBody>
      </p:sp>
    </p:spTree>
    <p:extLst>
      <p:ext uri="{BB962C8B-B14F-4D97-AF65-F5344CB8AC3E}">
        <p14:creationId xmlns:p14="http://schemas.microsoft.com/office/powerpoint/2010/main" val="272338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First, before we get into details of the software reverse engineering, let me briefly talk about the motivation for choosing reverse engineering as my PQE topic.</a:t>
            </a:r>
          </a:p>
          <a:p>
            <a:pPr marL="0" marR="0">
              <a:spcBef>
                <a:spcPts val="0"/>
              </a:spcBef>
              <a:spcAft>
                <a:spcPts val="0"/>
              </a:spcAft>
            </a:pPr>
            <a:r>
              <a:rPr lang="en-US" sz="1800" dirty="0">
                <a:effectLst/>
                <a:latin typeface="Calibri" panose="020F0502020204030204" pitchFamily="34" charset="0"/>
              </a:rPr>
              <a:t>Essentially, reverse engineering is a process to extract high-level information from low-level binary code generated by compilers. The binary generated by compilers cannot be used for understanding and analyzing directly. Thus if the source code is not available, we have to preprocess the binary into high-level comprehensible representation before further analyses, understanding, fixing, and patching.  Overall, analyzing binaries without source code heavily depends on reverse engineering. </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a:t>
            </a:fld>
            <a:endParaRPr lang="en-US" dirty="0"/>
          </a:p>
        </p:txBody>
      </p:sp>
    </p:spTree>
    <p:extLst>
      <p:ext uri="{BB962C8B-B14F-4D97-AF65-F5344CB8AC3E}">
        <p14:creationId xmlns:p14="http://schemas.microsoft.com/office/powerpoint/2010/main" val="183582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first challenge is differentiating code from data. The problem is that code and data can be interleaved in x86 platform. And the code is not aligned, which means it can start from any offset. </a:t>
            </a:r>
          </a:p>
          <a:p>
            <a:pPr marL="0" marR="0">
              <a:spcBef>
                <a:spcPts val="0"/>
              </a:spcBef>
              <a:spcAft>
                <a:spcPts val="0"/>
              </a:spcAft>
            </a:pPr>
            <a:r>
              <a:rPr lang="en-US" sz="1800" dirty="0">
                <a:effectLst/>
                <a:latin typeface="Calibri" panose="020F0502020204030204" pitchFamily="34" charset="0"/>
              </a:rPr>
              <a:t>This brings a challenge to precise and accurate disassembly. Generally, there are two kinds of classical solutions named linear disassembly and recursive disassembly, as illustrated in this example, linear disassembly will disassemble the whole section from the start to the end, causes lots of false positives. On the other hand, recursive disassembly will follow the control flow to disassemble, but may cause many false negatives.</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20</a:t>
            </a:fld>
            <a:endParaRPr lang="en-US" dirty="0"/>
          </a:p>
        </p:txBody>
      </p:sp>
    </p:spTree>
    <p:extLst>
      <p:ext uri="{BB962C8B-B14F-4D97-AF65-F5344CB8AC3E}">
        <p14:creationId xmlns:p14="http://schemas.microsoft.com/office/powerpoint/2010/main" val="609880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Another challenge is symbolization, as we briefly discussed in the background, </a:t>
            </a:r>
            <a:r>
              <a:rPr lang="en-US" sz="1800" dirty="0" err="1">
                <a:effectLst/>
                <a:latin typeface="Calibri" panose="020F0502020204030204" pitchFamily="34" charset="0"/>
              </a:rPr>
              <a:t>Reassembleable</a:t>
            </a:r>
            <a:r>
              <a:rPr lang="en-US" sz="1800" dirty="0">
                <a:effectLst/>
                <a:latin typeface="Calibri" panose="020F0502020204030204" pitchFamily="34" charset="0"/>
              </a:rPr>
              <a:t> Disassembly requires all symbols to be recovered. The symbol information is discarded during compilation. This figure illustrates the unrelocatable code, the symbol Glob is not recovered, thus the </a:t>
            </a:r>
            <a:r>
              <a:rPr lang="en-US" sz="1800" dirty="0" err="1">
                <a:effectLst/>
                <a:latin typeface="Calibri" panose="020F0502020204030204" pitchFamily="34" charset="0"/>
              </a:rPr>
              <a:t>eax</a:t>
            </a:r>
            <a:r>
              <a:rPr lang="en-US" sz="1800" dirty="0">
                <a:effectLst/>
                <a:latin typeface="Calibri" panose="020F0502020204030204" pitchFamily="34" charset="0"/>
              </a:rPr>
              <a:t> will point to an unknown value after assembly, and thus breaking the function of the reassembled program.</a:t>
            </a:r>
          </a:p>
          <a:p>
            <a:pPr marL="0" marR="0">
              <a:spcBef>
                <a:spcPts val="0"/>
              </a:spcBef>
              <a:spcAft>
                <a:spcPts val="0"/>
              </a:spcAft>
            </a:pPr>
            <a:r>
              <a:rPr lang="en-US" sz="1800" dirty="0">
                <a:effectLst/>
                <a:latin typeface="Calibri" panose="020F0502020204030204" pitchFamily="34" charset="0"/>
              </a:rPr>
              <a:t>To reassemble the disassembly code, we have to solve symbolization problem first. </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21</a:t>
            </a:fld>
            <a:endParaRPr lang="en-US" dirty="0"/>
          </a:p>
        </p:txBody>
      </p:sp>
    </p:spTree>
    <p:extLst>
      <p:ext uri="{BB962C8B-B14F-4D97-AF65-F5344CB8AC3E}">
        <p14:creationId xmlns:p14="http://schemas.microsoft.com/office/powerpoint/2010/main" val="1297908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A variable in source code could be mapped to a low-level register or a memory offset after compilation. Classifying a register or memory offset as a variable is known as the variable recovery problem.</a:t>
            </a:r>
          </a:p>
          <a:p>
            <a:pPr marL="0" marR="0">
              <a:spcBef>
                <a:spcPts val="0"/>
              </a:spcBef>
              <a:spcAft>
                <a:spcPts val="0"/>
              </a:spcAft>
            </a:pPr>
            <a:r>
              <a:rPr lang="en-US" sz="1800" dirty="0">
                <a:effectLst/>
                <a:latin typeface="Calibri" panose="020F0502020204030204" pitchFamily="34" charset="0"/>
              </a:rPr>
              <a:t>In this example, we have to dynamically or statically analyze the disassembled code to recognize variables from memory access, one typical access pattern is accessing a memory block with the EBP register. However, because of the compiler optimization, heuristics methods are error-prone and not fully reliable.</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22</a:t>
            </a:fld>
            <a:endParaRPr lang="en-US" dirty="0"/>
          </a:p>
        </p:txBody>
      </p:sp>
    </p:spTree>
    <p:extLst>
      <p:ext uri="{BB962C8B-B14F-4D97-AF65-F5344CB8AC3E}">
        <p14:creationId xmlns:p14="http://schemas.microsoft.com/office/powerpoint/2010/main" val="2018475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Similarly, recovering types from stripped binary is challenging. Variables of different types may correspond to similar assembly instructions, in this example, the integer variable and pointer variable both have the same length and they will be compiled into the similar assembly instruction that mov zero to a memory block, it is generally not distinguishable, so typical methods seek to infer types from context.</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23</a:t>
            </a:fld>
            <a:endParaRPr lang="en-US" dirty="0"/>
          </a:p>
        </p:txBody>
      </p:sp>
    </p:spTree>
    <p:extLst>
      <p:ext uri="{BB962C8B-B14F-4D97-AF65-F5344CB8AC3E}">
        <p14:creationId xmlns:p14="http://schemas.microsoft.com/office/powerpoint/2010/main" val="3831908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last problem is control-flow structure recovery.</a:t>
            </a:r>
          </a:p>
          <a:p>
            <a:pPr marL="0" marR="0">
              <a:spcBef>
                <a:spcPts val="0"/>
              </a:spcBef>
              <a:spcAft>
                <a:spcPts val="0"/>
              </a:spcAft>
            </a:pPr>
            <a:r>
              <a:rPr lang="en-US" sz="1800" dirty="0">
                <a:effectLst/>
                <a:latin typeface="Calibri" panose="020F0502020204030204" pitchFamily="34" charset="0"/>
              </a:rPr>
              <a:t>In the </a:t>
            </a:r>
            <a:r>
              <a:rPr lang="en-US" sz="1800" dirty="0" err="1">
                <a:effectLst/>
                <a:latin typeface="Calibri" panose="020F0502020204030204" pitchFamily="34" charset="0"/>
              </a:rPr>
              <a:t>decompilation</a:t>
            </a:r>
            <a:r>
              <a:rPr lang="en-US" sz="1800" dirty="0">
                <a:effectLst/>
                <a:latin typeface="Calibri" panose="020F0502020204030204" pitchFamily="34" charset="0"/>
              </a:rPr>
              <a:t> stage, high-level control flow structures such as loops, if-then-else, and switch will be recovered from the Control Flow Graph (CFG) form. This problem is relatively easy to solve because all control flow information is generally available from binaries. Actually, there is already semantic-preserving structural analysis that can recover high-level structure without</a:t>
            </a:r>
            <a:r>
              <a:rPr lang="en-US" sz="2800" b="0" i="0" dirty="0">
                <a:solidFill>
                  <a:srgbClr val="333333"/>
                </a:solidFill>
                <a:effectLst/>
                <a:latin typeface="tahoma" panose="020B0604030504040204" pitchFamily="34" charset="0"/>
              </a:rPr>
              <a:t> semantic loss</a:t>
            </a:r>
            <a:r>
              <a:rPr lang="en-US" sz="1800" dirty="0">
                <a:effectLst/>
                <a:latin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24</a:t>
            </a:fld>
            <a:endParaRPr lang="en-US" dirty="0"/>
          </a:p>
        </p:txBody>
      </p:sp>
    </p:spTree>
    <p:extLst>
      <p:ext uri="{BB962C8B-B14F-4D97-AF65-F5344CB8AC3E}">
        <p14:creationId xmlns:p14="http://schemas.microsoft.com/office/powerpoint/2010/main" val="3913719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Then after discussing the challenges, in this section I will present existing solutions that try to solve these problems.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25</a:t>
            </a:fld>
            <a:endParaRPr lang="en-US" dirty="0"/>
          </a:p>
        </p:txBody>
      </p:sp>
    </p:spTree>
    <p:extLst>
      <p:ext uri="{BB962C8B-B14F-4D97-AF65-F5344CB8AC3E}">
        <p14:creationId xmlns:p14="http://schemas.microsoft.com/office/powerpoint/2010/main" val="859714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 will follow the reverse engineering pipeline to discuss the existing solutions. First, I will present the advanced disassembly techniques. Then I will discuss research related to the symbolization problem, since symbolization is usually used to </a:t>
            </a:r>
            <a:r>
              <a:rPr lang="en-US" sz="1800" dirty="0" err="1">
                <a:effectLst/>
                <a:latin typeface="Calibri" panose="020F0502020204030204" pitchFamily="34" charset="0"/>
              </a:rPr>
              <a:t>reassemable</a:t>
            </a:r>
            <a:r>
              <a:rPr lang="en-US" sz="1800" dirty="0">
                <a:effectLst/>
                <a:latin typeface="Calibri" panose="020F0502020204030204" pitchFamily="34" charset="0"/>
              </a:rPr>
              <a:t> disassembled code back to a functional program, this kind of research can also be categorized as binary rewriting research.</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26</a:t>
            </a:fld>
            <a:endParaRPr lang="en-US" dirty="0"/>
          </a:p>
        </p:txBody>
      </p:sp>
    </p:spTree>
    <p:extLst>
      <p:ext uri="{BB962C8B-B14F-4D97-AF65-F5344CB8AC3E}">
        <p14:creationId xmlns:p14="http://schemas.microsoft.com/office/powerpoint/2010/main" val="1321293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Then I will present research related to IR lifting. I will give a brief introduction about existing lifters. Then discuss different dynamic, static and machine learning-based approaches that are used to recover variables and types. After that I will shortly talk about the lifter verification research which is able to check the semantic correctness of IR statements lifted by lifter.</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27</a:t>
            </a:fld>
            <a:endParaRPr lang="en-US" dirty="0"/>
          </a:p>
        </p:txBody>
      </p:sp>
    </p:spTree>
    <p:extLst>
      <p:ext uri="{BB962C8B-B14F-4D97-AF65-F5344CB8AC3E}">
        <p14:creationId xmlns:p14="http://schemas.microsoft.com/office/powerpoint/2010/main" val="3957238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As for the </a:t>
            </a:r>
            <a:r>
              <a:rPr lang="en-US" sz="1800" dirty="0" err="1">
                <a:effectLst/>
                <a:latin typeface="Calibri" panose="020F0502020204030204" pitchFamily="34" charset="0"/>
              </a:rPr>
              <a:t>decompilation</a:t>
            </a:r>
            <a:r>
              <a:rPr lang="en-US" sz="1800" dirty="0">
                <a:effectLst/>
                <a:latin typeface="Calibri" panose="020F0502020204030204" pitchFamily="34" charset="0"/>
              </a:rPr>
              <a:t> part, I will first discuss the most important research related to structural analysis, which almost solved the control-flow structuring problem. Then I will talk about advanced CFG recovery and a ML-based work that try to recover meaningful variable names in decompiled code for better readability. </a:t>
            </a:r>
          </a:p>
        </p:txBody>
      </p:sp>
      <p:sp>
        <p:nvSpPr>
          <p:cNvPr id="4" name="Slide Number Placeholder 3"/>
          <p:cNvSpPr>
            <a:spLocks noGrp="1"/>
          </p:cNvSpPr>
          <p:nvPr>
            <p:ph type="sldNum" sz="quarter" idx="5"/>
          </p:nvPr>
        </p:nvSpPr>
        <p:spPr/>
        <p:txBody>
          <a:bodyPr/>
          <a:lstStyle/>
          <a:p>
            <a:fld id="{ED17B724-AA0D-47E0-A9F1-280A46C10FF1}" type="slidenum">
              <a:rPr lang="en-US" smtClean="0"/>
              <a:t>28</a:t>
            </a:fld>
            <a:endParaRPr lang="en-US" dirty="0"/>
          </a:p>
        </p:txBody>
      </p:sp>
    </p:spTree>
    <p:extLst>
      <p:ext uri="{BB962C8B-B14F-4D97-AF65-F5344CB8AC3E}">
        <p14:creationId xmlns:p14="http://schemas.microsoft.com/office/powerpoint/2010/main" val="136902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OK, so first let's start with the disassembly problem.</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29</a:t>
            </a:fld>
            <a:endParaRPr lang="en-US" dirty="0"/>
          </a:p>
        </p:txBody>
      </p:sp>
    </p:spTree>
    <p:extLst>
      <p:ext uri="{BB962C8B-B14F-4D97-AF65-F5344CB8AC3E}">
        <p14:creationId xmlns:p14="http://schemas.microsoft.com/office/powerpoint/2010/main" val="13042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Software reverse engineering techniques have been researched for decades. It has been proved that reverse engineering is an effective way to preprocess and analyze binaries. Some successful commercial tools and open-source tools developed by technology companies are commonly used in academia and industry. Until now, academia and industry have devoted many resources and will devote more resources to reverse engineering research, as reverse engineering is indispensable to analyze binaries without source code available.</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a:t>
            </a:fld>
            <a:endParaRPr lang="en-US" dirty="0"/>
          </a:p>
        </p:txBody>
      </p:sp>
    </p:spTree>
    <p:extLst>
      <p:ext uri="{BB962C8B-B14F-4D97-AF65-F5344CB8AC3E}">
        <p14:creationId xmlns:p14="http://schemas.microsoft.com/office/powerpoint/2010/main" val="3907610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 linear and recursive disassembly introduced in the background both may cause some false positives or false negatives. To tackle this problem, Superset disassembly is proposed to guarantee zero false negative. To do so, superset disassembly takes every offset in the text segment as one possible start of an instruction. These instructions are called superset instructions. However, this approach will generate lots of false positives, and thus significantly decrease the performance of disassembled program.</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30</a:t>
            </a:fld>
            <a:endParaRPr lang="en-US" dirty="0"/>
          </a:p>
        </p:txBody>
      </p:sp>
    </p:spTree>
    <p:extLst>
      <p:ext uri="{BB962C8B-B14F-4D97-AF65-F5344CB8AC3E}">
        <p14:creationId xmlns:p14="http://schemas.microsoft.com/office/powerpoint/2010/main" val="2885879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To reduce the number of false positives, a subsequent work named probabilistic disassembly is proposed. This work is based on the superset disassembly and hints-based probabilistic inference.</a:t>
            </a:r>
          </a:p>
          <a:p>
            <a:pPr marL="0" marR="0">
              <a:spcBef>
                <a:spcPts val="0"/>
              </a:spcBef>
              <a:spcAft>
                <a:spcPts val="0"/>
              </a:spcAft>
            </a:pPr>
            <a:r>
              <a:rPr lang="en-US" sz="1800" dirty="0">
                <a:effectLst/>
                <a:latin typeface="Calibri" panose="020F0502020204030204" pitchFamily="34" charset="0"/>
              </a:rPr>
              <a:t>The basic idea is to compute the probabilities of each address being the true positive. </a:t>
            </a:r>
          </a:p>
          <a:p>
            <a:pPr marL="0" marR="0">
              <a:spcBef>
                <a:spcPts val="0"/>
              </a:spcBef>
              <a:spcAft>
                <a:spcPts val="0"/>
              </a:spcAft>
            </a:pPr>
            <a:r>
              <a:rPr lang="en-US" sz="1800" dirty="0">
                <a:effectLst/>
                <a:latin typeface="Calibri" panose="020F0502020204030204" pitchFamily="34" charset="0"/>
              </a:rPr>
              <a:t>They define three hints that imply true positive instructions and assign prior probabilities to these hints, then perform probabilistic inference to summarize the confidence of true positives from these hints.</a:t>
            </a:r>
          </a:p>
          <a:p>
            <a:pPr marL="0" marR="0">
              <a:spcBef>
                <a:spcPts val="0"/>
              </a:spcBef>
              <a:spcAft>
                <a:spcPts val="0"/>
              </a:spcAft>
            </a:pPr>
            <a:r>
              <a:rPr lang="en-US" sz="1800" dirty="0">
                <a:effectLst/>
                <a:latin typeface="Calibri" panose="020F0502020204030204" pitchFamily="34" charset="0"/>
              </a:rPr>
              <a:t>As shown in the figure, if control-flow convergence or crossing and register define-use relation is observed, it implies that these instructions involved are very likely to be true positives.</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31</a:t>
            </a:fld>
            <a:endParaRPr lang="en-US" dirty="0"/>
          </a:p>
        </p:txBody>
      </p:sp>
    </p:spTree>
    <p:extLst>
      <p:ext uri="{BB962C8B-B14F-4D97-AF65-F5344CB8AC3E}">
        <p14:creationId xmlns:p14="http://schemas.microsoft.com/office/powerpoint/2010/main" val="385174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Besides the slow but false negative free superset disassembly approaches, some research aims to disassembly faster while keeping a low false positives/ negatives rate. </a:t>
            </a:r>
            <a:r>
              <a:rPr lang="en-US" sz="1800" dirty="0" err="1">
                <a:effectLst/>
                <a:latin typeface="Calibri" panose="020F0502020204030204" pitchFamily="34" charset="0"/>
              </a:rPr>
              <a:t>Datalog</a:t>
            </a:r>
            <a:r>
              <a:rPr lang="en-US" sz="1800" dirty="0">
                <a:effectLst/>
                <a:latin typeface="Calibri" panose="020F0502020204030204" pitchFamily="34" charset="0"/>
              </a:rPr>
              <a:t> Disassembly is a framework based on </a:t>
            </a:r>
            <a:r>
              <a:rPr lang="en-US" sz="1800" dirty="0" err="1">
                <a:effectLst/>
                <a:latin typeface="Calibri" panose="020F0502020204030204" pitchFamily="34" charset="0"/>
              </a:rPr>
              <a:t>Datalog</a:t>
            </a:r>
            <a:r>
              <a:rPr lang="en-US" sz="1800" dirty="0">
                <a:effectLst/>
                <a:latin typeface="Calibri" panose="020F0502020204030204" pitchFamily="34" charset="0"/>
              </a:rPr>
              <a:t> language, it combines static analysis and heuristics, achieving low false positives and false negatives rates while still fast enough. </a:t>
            </a:r>
          </a:p>
          <a:p>
            <a:pPr marL="0" marR="0">
              <a:spcBef>
                <a:spcPts val="0"/>
              </a:spcBef>
              <a:spcAft>
                <a:spcPts val="0"/>
              </a:spcAft>
            </a:pPr>
            <a:r>
              <a:rPr lang="en-US" sz="1800" dirty="0">
                <a:effectLst/>
                <a:latin typeface="Calibri" panose="020F0502020204030204" pitchFamily="34" charset="0"/>
              </a:rPr>
              <a:t>The beauty of </a:t>
            </a:r>
            <a:r>
              <a:rPr lang="en-US" sz="1800" dirty="0" err="1">
                <a:effectLst/>
                <a:latin typeface="Calibri" panose="020F0502020204030204" pitchFamily="34" charset="0"/>
              </a:rPr>
              <a:t>Datalog</a:t>
            </a:r>
            <a:r>
              <a:rPr lang="en-US" sz="1800" dirty="0">
                <a:effectLst/>
                <a:latin typeface="Calibri" panose="020F0502020204030204" pitchFamily="34" charset="0"/>
              </a:rPr>
              <a:t> is that it allows all analyses and heuristics to be separately specified as logic rules; the </a:t>
            </a:r>
            <a:r>
              <a:rPr lang="en-US" sz="1800" dirty="0" err="1">
                <a:effectLst/>
                <a:latin typeface="Calibri" panose="020F0502020204030204" pitchFamily="34" charset="0"/>
              </a:rPr>
              <a:t>Datalog</a:t>
            </a:r>
            <a:r>
              <a:rPr lang="en-US" sz="1800" dirty="0">
                <a:effectLst/>
                <a:latin typeface="Calibri" panose="020F0502020204030204" pitchFamily="34" charset="0"/>
              </a:rPr>
              <a:t> engine then performs a fixed point calculation to compute the final outcome in an iterative fashion, without programmer involvement. This framework takes advantage of </a:t>
            </a:r>
            <a:r>
              <a:rPr lang="en-US" sz="1800" dirty="0" err="1">
                <a:effectLst/>
                <a:latin typeface="Calibri" panose="020F0502020204030204" pitchFamily="34" charset="0"/>
              </a:rPr>
              <a:t>Datalog</a:t>
            </a:r>
            <a:r>
              <a:rPr lang="en-US" sz="1800" dirty="0">
                <a:effectLst/>
                <a:latin typeface="Calibri" panose="020F0502020204030204" pitchFamily="34" charset="0"/>
              </a:rPr>
              <a:t>, enabling faster empirical evaluation of new heuristics and analyses.</a:t>
            </a:r>
          </a:p>
          <a:p>
            <a:endParaRPr lang="en-US" dirty="0"/>
          </a:p>
          <a:p>
            <a:r>
              <a:rPr lang="en-US" dirty="0"/>
              <a:t>(Performance penalty?)</a:t>
            </a:r>
          </a:p>
        </p:txBody>
      </p:sp>
      <p:sp>
        <p:nvSpPr>
          <p:cNvPr id="4" name="Slide Number Placeholder 3"/>
          <p:cNvSpPr>
            <a:spLocks noGrp="1"/>
          </p:cNvSpPr>
          <p:nvPr>
            <p:ph type="sldNum" sz="quarter" idx="5"/>
          </p:nvPr>
        </p:nvSpPr>
        <p:spPr/>
        <p:txBody>
          <a:bodyPr/>
          <a:lstStyle/>
          <a:p>
            <a:fld id="{ED17B724-AA0D-47E0-A9F1-280A46C10FF1}" type="slidenum">
              <a:rPr lang="en-US" smtClean="0"/>
              <a:t>32</a:t>
            </a:fld>
            <a:endParaRPr lang="en-US" dirty="0"/>
          </a:p>
        </p:txBody>
      </p:sp>
    </p:spTree>
    <p:extLst>
      <p:ext uri="{BB962C8B-B14F-4D97-AF65-F5344CB8AC3E}">
        <p14:creationId xmlns:p14="http://schemas.microsoft.com/office/powerpoint/2010/main" val="2681752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In addition to the disassembly based on binary analysis, machine learning is also used in disassembly. XDA leverages transfer learning to use the dependencies learned from machine code for accurate disassembly. Although this framework surpasses SOTA disassemblers on both speed and accuracy, errors in results cannot be easily fixed without retraining the model. Also, it requires expensive GPUs to outperform existing tools on speed.</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33</a:t>
            </a:fld>
            <a:endParaRPr lang="en-US" dirty="0"/>
          </a:p>
        </p:txBody>
      </p:sp>
    </p:spTree>
    <p:extLst>
      <p:ext uri="{BB962C8B-B14F-4D97-AF65-F5344CB8AC3E}">
        <p14:creationId xmlns:p14="http://schemas.microsoft.com/office/powerpoint/2010/main" val="1318019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Then let's talk about the research related to symbolization.</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34</a:t>
            </a:fld>
            <a:endParaRPr lang="en-US" dirty="0"/>
          </a:p>
        </p:txBody>
      </p:sp>
    </p:spTree>
    <p:extLst>
      <p:ext uri="{BB962C8B-B14F-4D97-AF65-F5344CB8AC3E}">
        <p14:creationId xmlns:p14="http://schemas.microsoft.com/office/powerpoint/2010/main" val="1612270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Uroboros was the first disassembler tries to recover symbol information from striped binaries automatically. This figure illustrates c2c, c2d, d2d, and d2c in total four types of symbol references defined in Uroboros. To solve the symbolization problem, Uroboros summarizes several heuristics to distinguish these four types and thus can successfully rewrite real-world programs, with almost zero code size explosion and speed slowdown.</a:t>
            </a:r>
          </a:p>
          <a:p>
            <a:pPr marL="0" marR="0">
              <a:spcBef>
                <a:spcPts val="0"/>
              </a:spcBef>
              <a:spcAft>
                <a:spcPts val="0"/>
              </a:spcAft>
            </a:pPr>
            <a:r>
              <a:rPr lang="en-US" sz="1800" dirty="0" err="1">
                <a:effectLst/>
                <a:latin typeface="Calibri" panose="020F0502020204030204" pitchFamily="34" charset="0"/>
              </a:rPr>
              <a:t>Ramblr</a:t>
            </a:r>
            <a:r>
              <a:rPr lang="en-US" sz="1800" dirty="0">
                <a:effectLst/>
                <a:latin typeface="Calibri" panose="020F0502020204030204" pitchFamily="34" charset="0"/>
              </a:rPr>
              <a:t> further extended this method with more heuristics, however, it did not</a:t>
            </a:r>
          </a:p>
          <a:p>
            <a:pPr marL="0" marR="0">
              <a:spcBef>
                <a:spcPts val="0"/>
              </a:spcBef>
              <a:spcAft>
                <a:spcPts val="0"/>
              </a:spcAft>
            </a:pPr>
            <a:r>
              <a:rPr lang="en-US" sz="1800" dirty="0">
                <a:effectLst/>
                <a:latin typeface="Calibri" panose="020F0502020204030204" pitchFamily="34" charset="0"/>
              </a:rPr>
              <a:t>go beyond the inherent limitations of heuristics and was still error-prone on different versions of compilers generated binaries.</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35</a:t>
            </a:fld>
            <a:endParaRPr lang="en-US" dirty="0"/>
          </a:p>
        </p:txBody>
      </p:sp>
    </p:spTree>
    <p:extLst>
      <p:ext uri="{BB962C8B-B14F-4D97-AF65-F5344CB8AC3E}">
        <p14:creationId xmlns:p14="http://schemas.microsoft.com/office/powerpoint/2010/main" val="142654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Since efficient and error-free static rewriting on general binaries is difficult. </a:t>
            </a:r>
          </a:p>
          <a:p>
            <a:pPr marL="0" marR="0">
              <a:spcBef>
                <a:spcPts val="0"/>
              </a:spcBef>
              <a:spcAft>
                <a:spcPts val="0"/>
              </a:spcAft>
            </a:pPr>
            <a:r>
              <a:rPr lang="en-US" sz="1800" dirty="0">
                <a:effectLst/>
                <a:latin typeface="Calibri" panose="020F0502020204030204" pitchFamily="34" charset="0"/>
              </a:rPr>
              <a:t>Some subsequent research turns to narrow down their research scopes to 64-bit PIC binaries only to avoid solving the challenging symbolization problem. </a:t>
            </a:r>
            <a:r>
              <a:rPr lang="en-US" sz="1800" dirty="0" err="1">
                <a:effectLst/>
                <a:latin typeface="Calibri" panose="020F0502020204030204" pitchFamily="34" charset="0"/>
              </a:rPr>
              <a:t>RetroWrite</a:t>
            </a:r>
            <a:r>
              <a:rPr lang="en-US" sz="1800" dirty="0">
                <a:effectLst/>
                <a:latin typeface="Calibri" panose="020F0502020204030204" pitchFamily="34" charset="0"/>
              </a:rPr>
              <a:t> and </a:t>
            </a:r>
            <a:r>
              <a:rPr lang="en-US" sz="1800" dirty="0" err="1">
                <a:effectLst/>
                <a:latin typeface="Calibri" panose="020F0502020204030204" pitchFamily="34" charset="0"/>
              </a:rPr>
              <a:t>Egalito</a:t>
            </a:r>
            <a:r>
              <a:rPr lang="en-US" sz="1800" dirty="0">
                <a:effectLst/>
                <a:latin typeface="Calibri" panose="020F0502020204030204" pitchFamily="34" charset="0"/>
              </a:rPr>
              <a:t> leverage relocation information existing in PIC binaries to identify </a:t>
            </a:r>
            <a:r>
              <a:rPr lang="en-US" sz="1800" dirty="0" err="1">
                <a:effectLst/>
                <a:latin typeface="Calibri" panose="020F0502020204030204" pitchFamily="34" charset="0"/>
              </a:rPr>
              <a:t>symbolizable</a:t>
            </a:r>
            <a:r>
              <a:rPr lang="en-US" sz="1800" dirty="0">
                <a:effectLst/>
                <a:latin typeface="Calibri" panose="020F0502020204030204" pitchFamily="34" charset="0"/>
              </a:rPr>
              <a:t> constants without heuristics. </a:t>
            </a:r>
          </a:p>
          <a:p>
            <a:pPr marL="0" marR="0">
              <a:spcBef>
                <a:spcPts val="0"/>
              </a:spcBef>
              <a:spcAft>
                <a:spcPts val="0"/>
              </a:spcAft>
            </a:pPr>
            <a:r>
              <a:rPr lang="en-US" sz="1800" dirty="0">
                <a:effectLst/>
                <a:latin typeface="Calibri" panose="020F0502020204030204" pitchFamily="34" charset="0"/>
              </a:rPr>
              <a:t>In this way, </a:t>
            </a:r>
            <a:r>
              <a:rPr lang="en-US" sz="1800" dirty="0" err="1">
                <a:effectLst/>
                <a:latin typeface="Calibri" panose="020F0502020204030204" pitchFamily="34" charset="0"/>
              </a:rPr>
              <a:t>RetroWrite</a:t>
            </a:r>
            <a:r>
              <a:rPr lang="en-US" sz="1800" dirty="0">
                <a:effectLst/>
                <a:latin typeface="Calibri" panose="020F0502020204030204" pitchFamily="34" charset="0"/>
              </a:rPr>
              <a:t> presents a sound and scalable symbolization approach, which makes it robust enough to support multiple security-critical downstream applications, such as </a:t>
            </a:r>
            <a:r>
              <a:rPr lang="en-US" sz="1800" dirty="0" err="1">
                <a:effectLst/>
                <a:latin typeface="Calibri" panose="020F0502020204030204" pitchFamily="34" charset="0"/>
              </a:rPr>
              <a:t>AddressSanitizer</a:t>
            </a:r>
            <a:r>
              <a:rPr lang="en-US" sz="1800" dirty="0">
                <a:effectLst/>
                <a:latin typeface="Calibri" panose="020F0502020204030204" pitchFamily="34" charset="0"/>
              </a:rPr>
              <a:t> and coverage-guided grey-box fuzzing with relatively low overhead.</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36</a:t>
            </a:fld>
            <a:endParaRPr lang="en-US" dirty="0"/>
          </a:p>
        </p:txBody>
      </p:sp>
    </p:spTree>
    <p:extLst>
      <p:ext uri="{BB962C8B-B14F-4D97-AF65-F5344CB8AC3E}">
        <p14:creationId xmlns:p14="http://schemas.microsoft.com/office/powerpoint/2010/main" val="3968914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Except for recovering symbol information precisely, another line of research tries to sacrifice code size and performance for stable binary rewriting. For example, MULTIVERSE appends the disassembled code and a mapping after the original binary as the .</a:t>
            </a:r>
            <a:r>
              <a:rPr lang="en-US" sz="1800" dirty="0" err="1">
                <a:effectLst/>
                <a:latin typeface="Calibri" panose="020F0502020204030204" pitchFamily="34" charset="0"/>
              </a:rPr>
              <a:t>newtext</a:t>
            </a:r>
            <a:r>
              <a:rPr lang="en-US" sz="1800" dirty="0">
                <a:effectLst/>
                <a:latin typeface="Calibri" panose="020F0502020204030204" pitchFamily="34" charset="0"/>
              </a:rPr>
              <a:t> segment and .</a:t>
            </a:r>
            <a:r>
              <a:rPr lang="en-US" sz="1800" dirty="0" err="1">
                <a:effectLst/>
                <a:latin typeface="Calibri" panose="020F0502020204030204" pitchFamily="34" charset="0"/>
              </a:rPr>
              <a:t>localmapping</a:t>
            </a:r>
            <a:r>
              <a:rPr lang="en-US" sz="1800" dirty="0">
                <a:effectLst/>
                <a:latin typeface="Calibri" panose="020F0502020204030204" pitchFamily="34" charset="0"/>
              </a:rPr>
              <a:t> segment, as illustrated in the figure, the new binary is set to start from the new text segment, and the binary rewriting is achieved without recovering symbols.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37</a:t>
            </a:fld>
            <a:endParaRPr lang="en-US" dirty="0"/>
          </a:p>
        </p:txBody>
      </p:sp>
    </p:spTree>
    <p:extLst>
      <p:ext uri="{BB962C8B-B14F-4D97-AF65-F5344CB8AC3E}">
        <p14:creationId xmlns:p14="http://schemas.microsoft.com/office/powerpoint/2010/main" val="448008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On the other hand, E9PATCH introduced a new idea to achieve binary rewriting without</a:t>
            </a:r>
          </a:p>
          <a:p>
            <a:pPr marL="0" marR="0">
              <a:spcBef>
                <a:spcPts val="0"/>
              </a:spcBef>
              <a:spcAft>
                <a:spcPts val="0"/>
              </a:spcAft>
            </a:pPr>
            <a:r>
              <a:rPr lang="en-US" sz="1800" dirty="0">
                <a:effectLst/>
                <a:latin typeface="Calibri" panose="020F0502020204030204" pitchFamily="34" charset="0"/>
              </a:rPr>
              <a:t>control flow recovery. For the purpose of more flexible static x86-64 binary rewriting,</a:t>
            </a:r>
          </a:p>
          <a:p>
            <a:pPr marL="0" marR="0">
              <a:spcBef>
                <a:spcPts val="0"/>
              </a:spcBef>
              <a:spcAft>
                <a:spcPts val="0"/>
              </a:spcAft>
            </a:pPr>
            <a:r>
              <a:rPr lang="en-US" sz="1800" dirty="0">
                <a:effectLst/>
                <a:latin typeface="Calibri" panose="020F0502020204030204" pitchFamily="34" charset="0"/>
              </a:rPr>
              <a:t>E9PATCH insert jumps to trampolines while not changing the layout of the program. Since this</a:t>
            </a:r>
          </a:p>
          <a:p>
            <a:pPr marL="0" marR="0">
              <a:spcBef>
                <a:spcPts val="0"/>
              </a:spcBef>
              <a:spcAft>
                <a:spcPts val="0"/>
              </a:spcAft>
            </a:pPr>
            <a:r>
              <a:rPr lang="en-US" sz="1800" dirty="0">
                <a:effectLst/>
                <a:latin typeface="Calibri" panose="020F0502020204030204" pitchFamily="34" charset="0"/>
              </a:rPr>
              <a:t>approach does not need a control-flow graph or any binary analysis, it can be easily applied to large-scale binaries. However, it is still limited as not all x86 instructions could be patched.</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38</a:t>
            </a:fld>
            <a:endParaRPr lang="en-US" dirty="0"/>
          </a:p>
        </p:txBody>
      </p:sp>
    </p:spTree>
    <p:extLst>
      <p:ext uri="{BB962C8B-B14F-4D97-AF65-F5344CB8AC3E}">
        <p14:creationId xmlns:p14="http://schemas.microsoft.com/office/powerpoint/2010/main" val="75359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In addition to all the static methods discussed above, one recent research proposed a dynamic method named </a:t>
            </a:r>
            <a:r>
              <a:rPr lang="en-US" sz="1800" dirty="0" err="1">
                <a:effectLst/>
                <a:latin typeface="Calibri" panose="020F0502020204030204" pitchFamily="34" charset="0"/>
              </a:rPr>
              <a:t>stochfuzz</a:t>
            </a:r>
            <a:r>
              <a:rPr lang="en-US" sz="1800" dirty="0">
                <a:effectLst/>
                <a:latin typeface="Calibri" panose="020F0502020204030204" pitchFamily="34" charset="0"/>
              </a:rPr>
              <a:t>, to solve the symbolization problem. This method accomplishes symbolization based on observation of runtime behavior, it dynamically verifies whether an address corresponds to data or code. Specifically, it generates many versions of binaries based on different assumptions, then dynamically fuzz each binary to see if there is unexpected runtime behavior.</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39</a:t>
            </a:fld>
            <a:endParaRPr lang="en-US" dirty="0"/>
          </a:p>
        </p:txBody>
      </p:sp>
    </p:spTree>
    <p:extLst>
      <p:ext uri="{BB962C8B-B14F-4D97-AF65-F5344CB8AC3E}">
        <p14:creationId xmlns:p14="http://schemas.microsoft.com/office/powerpoint/2010/main" val="273348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This presentation is divided into five parts. I will first introduce the preliminary background, and then summarize the problems and existing challenges. After that, I will present existing solution. Finally, I will talk about our works and potential future research directions.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a:t>
            </a:fld>
            <a:endParaRPr lang="en-US" dirty="0"/>
          </a:p>
        </p:txBody>
      </p:sp>
    </p:spTree>
    <p:extLst>
      <p:ext uri="{BB962C8B-B14F-4D97-AF65-F5344CB8AC3E}">
        <p14:creationId xmlns:p14="http://schemas.microsoft.com/office/powerpoint/2010/main" val="2211751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That's all of the disassembly part, now I am going to discuss some works related to IR lifting.</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40</a:t>
            </a:fld>
            <a:endParaRPr lang="en-US" dirty="0"/>
          </a:p>
        </p:txBody>
      </p:sp>
    </p:spTree>
    <p:extLst>
      <p:ext uri="{BB962C8B-B14F-4D97-AF65-F5344CB8AC3E}">
        <p14:creationId xmlns:p14="http://schemas.microsoft.com/office/powerpoint/2010/main" val="3592618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In this slide, I list four lifters developed by academia and industry. The </a:t>
            </a:r>
            <a:r>
              <a:rPr lang="en-US" sz="1800" dirty="0" err="1">
                <a:effectLst/>
                <a:latin typeface="Calibri" panose="020F0502020204030204" pitchFamily="34" charset="0"/>
              </a:rPr>
              <a:t>SecondWrite</a:t>
            </a:r>
            <a:r>
              <a:rPr lang="en-US" sz="1800" dirty="0">
                <a:effectLst/>
                <a:latin typeface="Calibri" panose="020F0502020204030204" pitchFamily="34" charset="0"/>
              </a:rPr>
              <a:t> is the first static succinct-style lifter, it leverages VSA for variable recovery, which is believed as not scalable and precise enough on large binaries.</a:t>
            </a:r>
          </a:p>
          <a:p>
            <a:pPr marL="0" marR="0">
              <a:spcBef>
                <a:spcPts val="0"/>
              </a:spcBef>
              <a:spcAft>
                <a:spcPts val="0"/>
              </a:spcAft>
            </a:pPr>
            <a:r>
              <a:rPr lang="en-US" sz="1800" dirty="0" err="1">
                <a:effectLst/>
                <a:latin typeface="Calibri" panose="020F0502020204030204" pitchFamily="34" charset="0"/>
              </a:rPr>
              <a:t>BinRec</a:t>
            </a:r>
            <a:r>
              <a:rPr lang="en-US" sz="1800" dirty="0">
                <a:effectLst/>
                <a:latin typeface="Calibri" panose="020F0502020204030204" pitchFamily="34" charset="0"/>
              </a:rPr>
              <a:t> is a recent dynamic emulation-style lifter, it can generate IR that 100% percent functional on covered traces. However, it has a huge overhead, also the coverage is a problem.</a:t>
            </a:r>
          </a:p>
          <a:p>
            <a:pPr marL="0" marR="0">
              <a:spcBef>
                <a:spcPts val="0"/>
              </a:spcBef>
              <a:spcAft>
                <a:spcPts val="0"/>
              </a:spcAft>
            </a:pPr>
            <a:r>
              <a:rPr lang="en-US" sz="1800" dirty="0" err="1">
                <a:effectLst/>
                <a:latin typeface="Calibri" panose="020F0502020204030204" pitchFamily="34" charset="0"/>
              </a:rPr>
              <a:t>McSema</a:t>
            </a:r>
            <a:r>
              <a:rPr lang="en-US" sz="1800" dirty="0">
                <a:effectLst/>
                <a:latin typeface="Calibri" panose="020F0502020204030204" pitchFamily="34" charset="0"/>
              </a:rPr>
              <a:t> and </a:t>
            </a:r>
            <a:r>
              <a:rPr lang="en-US" sz="1800" dirty="0" err="1">
                <a:effectLst/>
                <a:latin typeface="Calibri" panose="020F0502020204030204" pitchFamily="34" charset="0"/>
              </a:rPr>
              <a:t>RetDec</a:t>
            </a:r>
            <a:r>
              <a:rPr lang="en-US" sz="1800" dirty="0">
                <a:effectLst/>
                <a:latin typeface="Calibri" panose="020F0502020204030204" pitchFamily="34" charset="0"/>
              </a:rPr>
              <a:t> are two lifters developed by industry, </a:t>
            </a:r>
            <a:r>
              <a:rPr lang="en-US" sz="1800" dirty="0" err="1">
                <a:effectLst/>
                <a:latin typeface="Calibri" panose="020F0502020204030204" pitchFamily="34" charset="0"/>
              </a:rPr>
              <a:t>mcsema</a:t>
            </a:r>
            <a:r>
              <a:rPr lang="en-US" sz="1800" dirty="0">
                <a:effectLst/>
                <a:latin typeface="Calibri" panose="020F0502020204030204" pitchFamily="34" charset="0"/>
              </a:rPr>
              <a:t> generates more lengthy IR but with higher reliability, </a:t>
            </a:r>
            <a:r>
              <a:rPr lang="en-US" sz="1800" dirty="0" err="1">
                <a:effectLst/>
                <a:latin typeface="Calibri" panose="020F0502020204030204" pitchFamily="34" charset="0"/>
              </a:rPr>
              <a:t>RetDec</a:t>
            </a:r>
            <a:r>
              <a:rPr lang="en-US" sz="1800" dirty="0">
                <a:effectLst/>
                <a:latin typeface="Calibri" panose="020F0502020204030204" pitchFamily="34" charset="0"/>
              </a:rPr>
              <a:t>, on the other hand, generates succinct IR but with lower reliability.</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41</a:t>
            </a:fld>
            <a:endParaRPr lang="en-US" dirty="0"/>
          </a:p>
        </p:txBody>
      </p:sp>
    </p:spTree>
    <p:extLst>
      <p:ext uri="{BB962C8B-B14F-4D97-AF65-F5344CB8AC3E}">
        <p14:creationId xmlns:p14="http://schemas.microsoft.com/office/powerpoint/2010/main" val="2445849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According to our evaluation, although succinct-style lifters can hardly generate functional IR, these lifters show encouraging support for some security downstream applications like discriminability analysis. We leverage the Neural Code Comprehension model to use different IR generated by different lifters for classification analysis. </a:t>
            </a:r>
          </a:p>
          <a:p>
            <a:r>
              <a:rPr lang="en-US" sz="1800" dirty="0">
                <a:effectLst/>
                <a:latin typeface="Calibri" panose="020F0502020204030204" pitchFamily="34" charset="0"/>
              </a:rPr>
              <a:t>As shown in this figure, red dots that represents </a:t>
            </a:r>
            <a:r>
              <a:rPr lang="en-US" sz="1800" dirty="0" err="1">
                <a:effectLst/>
                <a:latin typeface="Calibri" panose="020F0502020204030204" pitchFamily="34" charset="0"/>
              </a:rPr>
              <a:t>RetDec</a:t>
            </a:r>
            <a:r>
              <a:rPr lang="en-US" sz="1800" dirty="0">
                <a:effectLst/>
                <a:latin typeface="Calibri" panose="020F0502020204030204" pitchFamily="34" charset="0"/>
              </a:rPr>
              <a:t> IR is closer to the grey bar that represents compiled IR, which means lifters such as </a:t>
            </a:r>
            <a:r>
              <a:rPr lang="en-US" sz="1800" dirty="0" err="1">
                <a:effectLst/>
                <a:latin typeface="Calibri" panose="020F0502020204030204" pitchFamily="34" charset="0"/>
              </a:rPr>
              <a:t>RetDec</a:t>
            </a:r>
            <a:r>
              <a:rPr lang="en-US" sz="1800" dirty="0">
                <a:effectLst/>
                <a:latin typeface="Calibri" panose="020F0502020204030204" pitchFamily="34" charset="0"/>
              </a:rPr>
              <a:t> can generate IR code manifesting comparable quality with compiled IR.</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42</a:t>
            </a:fld>
            <a:endParaRPr lang="en-US" dirty="0"/>
          </a:p>
        </p:txBody>
      </p:sp>
    </p:spTree>
    <p:extLst>
      <p:ext uri="{BB962C8B-B14F-4D97-AF65-F5344CB8AC3E}">
        <p14:creationId xmlns:p14="http://schemas.microsoft.com/office/powerpoint/2010/main" val="231658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Now we discuss the solutions that try to solve the challenging variables and type recovery</a:t>
            </a:r>
            <a:r>
              <a:rPr lang="en-US" sz="1800" dirty="0">
                <a:effectLst/>
                <a:latin typeface="Microsoft YaHei" panose="020B0503020204020204" pitchFamily="34" charset="-122"/>
              </a:rPr>
              <a:t> problem</a:t>
            </a:r>
            <a:r>
              <a:rPr lang="en-US" sz="1800" dirty="0">
                <a:effectLst/>
                <a:latin typeface="Calibri" panose="020F0502020204030204" pitchFamily="34" charset="0"/>
              </a:rPr>
              <a:t>.</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43</a:t>
            </a:fld>
            <a:endParaRPr lang="en-US" dirty="0"/>
          </a:p>
        </p:txBody>
      </p:sp>
    </p:spTree>
    <p:extLst>
      <p:ext uri="{BB962C8B-B14F-4D97-AF65-F5344CB8AC3E}">
        <p14:creationId xmlns:p14="http://schemas.microsoft.com/office/powerpoint/2010/main" val="3062063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As </a:t>
            </a:r>
            <a:r>
              <a:rPr lang="en-US" altLang="zh-CN" sz="1800" dirty="0">
                <a:effectLst/>
                <a:latin typeface="Calibri" panose="020F0502020204030204" pitchFamily="34" charset="0"/>
              </a:rPr>
              <a:t>one</a:t>
            </a:r>
            <a:r>
              <a:rPr lang="en-US" sz="1800" dirty="0">
                <a:effectLst/>
                <a:latin typeface="Calibri" panose="020F0502020204030204" pitchFamily="34" charset="0"/>
              </a:rPr>
              <a:t> dynamic method, REWARDS uses a "type sink" technique to reveal program data structures from binaries automatically. To be more specific, if a "type sink" that can resolve a variable's type is executed, the type information will be back propagated to all its references. Similarly, another dynamic solution, Howard, aims to recover data structures from memory access patterns in execution traces.</a:t>
            </a:r>
          </a:p>
          <a:p>
            <a:pPr marL="0" marR="0">
              <a:spcBef>
                <a:spcPts val="0"/>
              </a:spcBef>
              <a:spcAft>
                <a:spcPts val="0"/>
              </a:spcAft>
            </a:pPr>
            <a:r>
              <a:rPr lang="en-US" sz="1800" dirty="0">
                <a:effectLst/>
                <a:latin typeface="Calibri" panose="020F0502020204030204" pitchFamily="34" charset="0"/>
              </a:rPr>
              <a:t>These dynamic approaches, while effective, are limited by the coverage issue. </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44</a:t>
            </a:fld>
            <a:endParaRPr lang="en-US" dirty="0"/>
          </a:p>
        </p:txBody>
      </p:sp>
    </p:spTree>
    <p:extLst>
      <p:ext uri="{BB962C8B-B14F-4D97-AF65-F5344CB8AC3E}">
        <p14:creationId xmlns:p14="http://schemas.microsoft.com/office/powerpoint/2010/main" val="42128694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TIE proposes an end-to-end type inference system. </a:t>
            </a:r>
          </a:p>
          <a:p>
            <a:pPr marL="0" marR="0">
              <a:spcBef>
                <a:spcPts val="0"/>
              </a:spcBef>
              <a:spcAft>
                <a:spcPts val="0"/>
              </a:spcAft>
            </a:pPr>
            <a:r>
              <a:rPr lang="en-US" sz="1800" dirty="0">
                <a:effectLst/>
                <a:latin typeface="Calibri" panose="020F0502020204030204" pitchFamily="34" charset="0"/>
              </a:rPr>
              <a:t>It f</a:t>
            </a:r>
            <a:r>
              <a:rPr lang="zh-CN" sz="1800" dirty="0">
                <a:effectLst/>
                <a:latin typeface="Calibri" panose="020F0502020204030204" pitchFamily="34" charset="0"/>
              </a:rPr>
              <a:t>irst use heavy-weight data flow analysis to recover variables.</a:t>
            </a:r>
            <a:r>
              <a:rPr lang="en-US" sz="1800" dirty="0">
                <a:effectLst/>
                <a:latin typeface="Calibri" panose="020F0502020204030204" pitchFamily="34" charset="0"/>
              </a:rPr>
              <a:t> </a:t>
            </a:r>
            <a:r>
              <a:rPr lang="zh-CN" sz="1800" dirty="0">
                <a:effectLst/>
                <a:latin typeface="Calibri" panose="020F0502020204030204" pitchFamily="34" charset="0"/>
              </a:rPr>
              <a:t>Then type inference rules are used to generate constraints for variables.</a:t>
            </a:r>
            <a:r>
              <a:rPr lang="en-US" sz="1800" dirty="0">
                <a:effectLst/>
                <a:latin typeface="Calibri" panose="020F0502020204030204" pitchFamily="34" charset="0"/>
              </a:rPr>
              <a:t> Finally, constraints are solved to get the types.</a:t>
            </a:r>
          </a:p>
          <a:p>
            <a:pPr marL="0" marR="0">
              <a:spcBef>
                <a:spcPts val="0"/>
              </a:spcBef>
              <a:spcAft>
                <a:spcPts val="0"/>
              </a:spcAft>
            </a:pPr>
            <a:r>
              <a:rPr lang="en-US" sz="1800" dirty="0">
                <a:effectLst/>
                <a:latin typeface="Calibri" panose="020F0502020204030204" pitchFamily="34" charset="0"/>
              </a:rPr>
              <a:t>TIE can produce accurate and conservative results, however, the heavy-weight data flow analysis used for variable recovery makes it less practical on large binaries. Similarly, </a:t>
            </a:r>
            <a:r>
              <a:rPr lang="en-US" sz="1800" dirty="0" err="1">
                <a:effectLst/>
                <a:latin typeface="Calibri" panose="020F0502020204030204" pitchFamily="34" charset="0"/>
              </a:rPr>
              <a:t>Retypd</a:t>
            </a:r>
            <a:r>
              <a:rPr lang="en-US" sz="1800" dirty="0">
                <a:effectLst/>
                <a:latin typeface="Calibri" panose="020F0502020204030204" pitchFamily="34" charset="0"/>
              </a:rPr>
              <a:t> also uses type inference rules for type recovery, except it supports more advanced types, including recursive types and subtyping.</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45</a:t>
            </a:fld>
            <a:endParaRPr lang="en-US" dirty="0"/>
          </a:p>
        </p:txBody>
      </p:sp>
    </p:spTree>
    <p:extLst>
      <p:ext uri="{BB962C8B-B14F-4D97-AF65-F5344CB8AC3E}">
        <p14:creationId xmlns:p14="http://schemas.microsoft.com/office/powerpoint/2010/main" val="1557909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Machine learning has also been applied to recover variables and types. </a:t>
            </a:r>
          </a:p>
          <a:p>
            <a:pPr marL="0" marR="0">
              <a:spcBef>
                <a:spcPts val="0"/>
              </a:spcBef>
              <a:spcAft>
                <a:spcPts val="0"/>
              </a:spcAft>
            </a:pPr>
            <a:r>
              <a:rPr lang="en-US" sz="1800" dirty="0">
                <a:effectLst/>
                <a:latin typeface="Calibri" panose="020F0502020204030204" pitchFamily="34" charset="0"/>
              </a:rPr>
              <a:t>DEBIN presents the first machine-learning-based approach to predict debugging information from stripped binaries. </a:t>
            </a:r>
          </a:p>
          <a:p>
            <a:pPr marL="0" marR="0">
              <a:spcBef>
                <a:spcPts val="0"/>
              </a:spcBef>
              <a:spcAft>
                <a:spcPts val="0"/>
              </a:spcAft>
            </a:pPr>
            <a:r>
              <a:rPr lang="en-US" sz="1800" dirty="0">
                <a:effectLst/>
                <a:latin typeface="Calibri" panose="020F0502020204030204" pitchFamily="34" charset="0"/>
              </a:rPr>
              <a:t>It first extracts known/</a:t>
            </a:r>
            <a:r>
              <a:rPr lang="en-US" sz="1800" dirty="0" err="1">
                <a:effectLst/>
                <a:latin typeface="Calibri" panose="020F0502020204030204" pitchFamily="34" charset="0"/>
              </a:rPr>
              <a:t>unkonwn</a:t>
            </a:r>
            <a:r>
              <a:rPr lang="en-US" sz="1800" dirty="0">
                <a:effectLst/>
                <a:latin typeface="Calibri" panose="020F0502020204030204" pitchFamily="34" charset="0"/>
              </a:rPr>
              <a:t> elements from code, then builds a dependency graph and predicts debugging information on it with Extremely randomized Tree model. This approach effectively predicts symbol names and types with around 68% precision and recall on the x64 platform.</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46</a:t>
            </a:fld>
            <a:endParaRPr lang="en-US" dirty="0"/>
          </a:p>
        </p:txBody>
      </p:sp>
    </p:spTree>
    <p:extLst>
      <p:ext uri="{BB962C8B-B14F-4D97-AF65-F5344CB8AC3E}">
        <p14:creationId xmlns:p14="http://schemas.microsoft.com/office/powerpoint/2010/main" val="1413597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As for the state-of-the-art method, osprey leverages the path sampling driven per-path abstract interpretation instead VSA for variable recovery. It then introduces random variables in type inference system for type recovery, this tool achieves around 90 percent precision, largely outperforms expensive commercial tools.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47</a:t>
            </a:fld>
            <a:endParaRPr lang="en-US" dirty="0"/>
          </a:p>
        </p:txBody>
      </p:sp>
    </p:spTree>
    <p:extLst>
      <p:ext uri="{BB962C8B-B14F-4D97-AF65-F5344CB8AC3E}">
        <p14:creationId xmlns:p14="http://schemas.microsoft.com/office/powerpoint/2010/main" val="2181314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Next, let's take a look at the lifter verification framework.</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48</a:t>
            </a:fld>
            <a:endParaRPr lang="en-US" dirty="0"/>
          </a:p>
        </p:txBody>
      </p:sp>
    </p:spTree>
    <p:extLst>
      <p:ext uri="{BB962C8B-B14F-4D97-AF65-F5344CB8AC3E}">
        <p14:creationId xmlns:p14="http://schemas.microsoft.com/office/powerpoint/2010/main" val="3677998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This framework is based on a complete formal semantics of x86 instructions. The assembly instructions and lifted IR are processed with symbolic execution to get constraints, then Z3 solver is used to check if two constraints from assembly and IR could be not equivalent. In this way the semantic correctness of lifter can be verified.</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49</a:t>
            </a:fld>
            <a:endParaRPr lang="en-US" dirty="0"/>
          </a:p>
        </p:txBody>
      </p:sp>
    </p:spTree>
    <p:extLst>
      <p:ext uri="{BB962C8B-B14F-4D97-AF65-F5344CB8AC3E}">
        <p14:creationId xmlns:p14="http://schemas.microsoft.com/office/powerpoint/2010/main" val="260617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So first of all, Let me introduce the background of software reverse engineering.</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a:t>
            </a:fld>
            <a:endParaRPr lang="en-US" dirty="0"/>
          </a:p>
        </p:txBody>
      </p:sp>
    </p:spTree>
    <p:extLst>
      <p:ext uri="{BB962C8B-B14F-4D97-AF65-F5344CB8AC3E}">
        <p14:creationId xmlns:p14="http://schemas.microsoft.com/office/powerpoint/2010/main" val="817387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Finally, let's look at the works related to </a:t>
            </a:r>
            <a:r>
              <a:rPr lang="en-US" sz="1800" dirty="0" err="1">
                <a:effectLst/>
                <a:latin typeface="Calibri" panose="020F0502020204030204" pitchFamily="34" charset="0"/>
              </a:rPr>
              <a:t>decompilation</a:t>
            </a:r>
            <a:r>
              <a:rPr lang="en-US" sz="1800" dirty="0">
                <a:effectLst/>
                <a:latin typeface="Calibri" panose="020F0502020204030204" pitchFamily="34" charset="0"/>
              </a:rPr>
              <a:t>.</a:t>
            </a:r>
            <a:endParaRPr lang="en-US" sz="1800" dirty="0"/>
          </a:p>
        </p:txBody>
      </p:sp>
      <p:sp>
        <p:nvSpPr>
          <p:cNvPr id="4" name="Slide Number Placeholder 3"/>
          <p:cNvSpPr>
            <a:spLocks noGrp="1"/>
          </p:cNvSpPr>
          <p:nvPr>
            <p:ph type="sldNum" sz="quarter" idx="5"/>
          </p:nvPr>
        </p:nvSpPr>
        <p:spPr/>
        <p:txBody>
          <a:bodyPr/>
          <a:lstStyle/>
          <a:p>
            <a:fld id="{ED17B724-AA0D-47E0-A9F1-280A46C10FF1}" type="slidenum">
              <a:rPr lang="en-US" smtClean="0"/>
              <a:t>50</a:t>
            </a:fld>
            <a:endParaRPr lang="en-US" dirty="0"/>
          </a:p>
        </p:txBody>
      </p:sp>
    </p:spTree>
    <p:extLst>
      <p:ext uri="{BB962C8B-B14F-4D97-AF65-F5344CB8AC3E}">
        <p14:creationId xmlns:p14="http://schemas.microsoft.com/office/powerpoint/2010/main" val="4040079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Based on the lifted high-level IR, the critical step to translate IR to programming language is control flow structuring. The CFG is first reconstructed, then the structural analysis is employed to refine and summarize CFG nodes into high-level control flow structure such as if-then-else constructs and loops. Phoenix first proposes a set of semantic-preserving structural patterns that transfer a sub-CFG into a high-level structure. As shown in this example, the sub-CFG is summarized as a While loop.</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51</a:t>
            </a:fld>
            <a:endParaRPr lang="en-US" dirty="0"/>
          </a:p>
        </p:txBody>
      </p:sp>
    </p:spTree>
    <p:extLst>
      <p:ext uri="{BB962C8B-B14F-4D97-AF65-F5344CB8AC3E}">
        <p14:creationId xmlns:p14="http://schemas.microsoft.com/office/powerpoint/2010/main" val="32653756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On top of this idea, DREAM extends the structuring technique with sematic-preserving transformations that transform cyclic subgraphs with multiple entries or multiple successors into semantically equivalent single-entry single-successor (acyclic) subgraph. DREAM also presents a pattern-independent structuring algorithm that is able to recover all high-level control constructs in acyclic regions. With these two techniques, Dream can produce </a:t>
            </a:r>
            <a:r>
              <a:rPr lang="en-US" sz="1800" dirty="0" err="1">
                <a:effectLst/>
                <a:latin typeface="Calibri" panose="020F0502020204030204" pitchFamily="34" charset="0"/>
              </a:rPr>
              <a:t>goto</a:t>
            </a:r>
            <a:r>
              <a:rPr lang="en-US" sz="1800" dirty="0">
                <a:effectLst/>
                <a:latin typeface="Calibri" panose="020F0502020204030204" pitchFamily="34" charset="0"/>
              </a:rPr>
              <a:t>-free decompiled code.</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52</a:t>
            </a:fld>
            <a:endParaRPr lang="en-US" dirty="0"/>
          </a:p>
        </p:txBody>
      </p:sp>
    </p:spTree>
    <p:extLst>
      <p:ext uri="{BB962C8B-B14F-4D97-AF65-F5344CB8AC3E}">
        <p14:creationId xmlns:p14="http://schemas.microsoft.com/office/powerpoint/2010/main" val="35121300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Another work is CFG recovery. Indirect jumps pose a threat to CFG recovery. A precise and scalable binary-level points-to analysis is necessary to statically recover CFG when indirect jumps exist. While state-of-the-art Value Set Analysis (VSA) is highly conservative and not scalable, BPA is proposed to replace VSA for high-precision CFGs construction. BPA achieves higher accuracy and scalability, which points out the possibility of reverse engineering on complex binaries with indirect jumps.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53</a:t>
            </a:fld>
            <a:endParaRPr lang="en-US" dirty="0"/>
          </a:p>
        </p:txBody>
      </p:sp>
    </p:spTree>
    <p:extLst>
      <p:ext uri="{BB962C8B-B14F-4D97-AF65-F5344CB8AC3E}">
        <p14:creationId xmlns:p14="http://schemas.microsoft.com/office/powerpoint/2010/main" val="20068633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Besides the structuring techniques and CFG recovery, another work named DIRE uses an encoder-decoder network to reconstruct semantically meaningful variable names based on the lexical and structural information produced by the </a:t>
            </a:r>
            <a:r>
              <a:rPr lang="en-US" sz="1800" dirty="0" err="1">
                <a:effectLst/>
                <a:latin typeface="Calibri" panose="020F0502020204030204" pitchFamily="34" charset="0"/>
              </a:rPr>
              <a:t>decompiler</a:t>
            </a:r>
            <a:r>
              <a:rPr lang="en-US" sz="1800" dirty="0">
                <a:effectLst/>
                <a:latin typeface="Calibri" panose="020F0502020204030204" pitchFamily="34" charset="0"/>
              </a:rPr>
              <a:t>. While this method does not change the semantics of decompiled code, it can highly increase code readability.</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54</a:t>
            </a:fld>
            <a:endParaRPr lang="en-US" dirty="0"/>
          </a:p>
        </p:txBody>
      </p:sp>
    </p:spTree>
    <p:extLst>
      <p:ext uri="{BB962C8B-B14F-4D97-AF65-F5344CB8AC3E}">
        <p14:creationId xmlns:p14="http://schemas.microsoft.com/office/powerpoint/2010/main" val="3942060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That's all the literature survey part of the presentation, before talking about future directions, I also would like to introduce some of our works on reverse engineering tasks.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55</a:t>
            </a:fld>
            <a:endParaRPr lang="en-US" dirty="0"/>
          </a:p>
        </p:txBody>
      </p:sp>
    </p:spTree>
    <p:extLst>
      <p:ext uri="{BB962C8B-B14F-4D97-AF65-F5344CB8AC3E}">
        <p14:creationId xmlns:p14="http://schemas.microsoft.com/office/powerpoint/2010/main" val="3727379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Our first work is about </a:t>
            </a:r>
            <a:r>
              <a:rPr lang="en-US" sz="1800" dirty="0" err="1">
                <a:effectLst/>
                <a:latin typeface="Calibri" panose="020F0502020204030204" pitchFamily="34" charset="0"/>
              </a:rPr>
              <a:t>decompiler</a:t>
            </a:r>
            <a:r>
              <a:rPr lang="en-US" sz="1800" dirty="0">
                <a:effectLst/>
                <a:latin typeface="Calibri" panose="020F0502020204030204" pitchFamily="34" charset="0"/>
              </a:rPr>
              <a:t> testing, we test </a:t>
            </a:r>
            <a:r>
              <a:rPr lang="en-US" sz="1800" dirty="0" err="1">
                <a:effectLst/>
                <a:latin typeface="Calibri" panose="020F0502020204030204" pitchFamily="34" charset="0"/>
              </a:rPr>
              <a:t>decompilation</a:t>
            </a:r>
            <a:r>
              <a:rPr lang="en-US" sz="1800" dirty="0">
                <a:effectLst/>
                <a:latin typeface="Calibri" panose="020F0502020204030204" pitchFamily="34" charset="0"/>
              </a:rPr>
              <a:t> correctness of the four best commercial and open-source C </a:t>
            </a:r>
            <a:r>
              <a:rPr lang="en-US" sz="1800" dirty="0" err="1">
                <a:effectLst/>
                <a:latin typeface="Calibri" panose="020F0502020204030204" pitchFamily="34" charset="0"/>
              </a:rPr>
              <a:t>decompilers</a:t>
            </a:r>
            <a:r>
              <a:rPr lang="en-US" sz="1800" dirty="0">
                <a:effectLst/>
                <a:latin typeface="Calibri" panose="020F0502020204030204" pitchFamily="34" charset="0"/>
              </a:rPr>
              <a:t>, and find that type inference still impedes C </a:t>
            </a:r>
            <a:r>
              <a:rPr lang="en-US" sz="1800" dirty="0" err="1">
                <a:effectLst/>
                <a:latin typeface="Calibri" panose="020F0502020204030204" pitchFamily="34" charset="0"/>
              </a:rPr>
              <a:t>decompilers</a:t>
            </a:r>
            <a:r>
              <a:rPr lang="en-US" sz="1800" dirty="0">
                <a:effectLst/>
                <a:latin typeface="Calibri" panose="020F0502020204030204" pitchFamily="34" charset="0"/>
              </a:rPr>
              <a:t> from generating correct outputs.</a:t>
            </a:r>
          </a:p>
          <a:p>
            <a:pPr marL="0" marR="0">
              <a:spcBef>
                <a:spcPts val="0"/>
              </a:spcBef>
              <a:spcAft>
                <a:spcPts val="0"/>
              </a:spcAft>
            </a:pPr>
            <a:r>
              <a:rPr lang="en-US" sz="1800" dirty="0">
                <a:effectLst/>
                <a:latin typeface="Calibri" panose="020F0502020204030204" pitchFamily="34" charset="0"/>
              </a:rPr>
              <a:t>Another work is about lifter benchmarking, unlike previous work that only verify the correctness of binary lifters, we demystify the "expressiveness" of binary lifters with three downstream applications, including pointer analysis, discriminability analysis, and </a:t>
            </a:r>
            <a:r>
              <a:rPr lang="en-US" sz="1800" dirty="0" err="1">
                <a:effectLst/>
                <a:latin typeface="Calibri" panose="020F0502020204030204" pitchFamily="34" charset="0"/>
              </a:rPr>
              <a:t>decompilation</a:t>
            </a:r>
            <a:r>
              <a:rPr lang="en-US" sz="1800" dirty="0">
                <a:effectLst/>
                <a:latin typeface="Calibri" panose="020F0502020204030204" pitchFamily="34" charset="0"/>
              </a:rPr>
              <a:t>. </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Our evaluation shows that modern lifters are suitable for discriminability analysis, but unsuited to rigorous static analysis.</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56</a:t>
            </a:fld>
            <a:endParaRPr lang="en-US" dirty="0"/>
          </a:p>
        </p:txBody>
      </p:sp>
    </p:spTree>
    <p:extLst>
      <p:ext uri="{BB962C8B-B14F-4D97-AF65-F5344CB8AC3E}">
        <p14:creationId xmlns:p14="http://schemas.microsoft.com/office/powerpoint/2010/main" val="28704484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Our third work is a DNN executable </a:t>
            </a:r>
            <a:r>
              <a:rPr lang="en-US" sz="1800" dirty="0" err="1">
                <a:effectLst/>
                <a:latin typeface="Calibri" panose="020F0502020204030204" pitchFamily="34" charset="0"/>
              </a:rPr>
              <a:t>decompiler</a:t>
            </a:r>
            <a:r>
              <a:rPr lang="en-US" sz="1800" dirty="0">
                <a:effectLst/>
                <a:latin typeface="Calibri" panose="020F0502020204030204" pitchFamily="34" charset="0"/>
              </a:rPr>
              <a:t>. Recently, Deep learning compilers have been designed to compile DL models into standalone executables to leverage low-level hardware primitives. We developed a </a:t>
            </a:r>
            <a:r>
              <a:rPr lang="en-US" sz="1800" dirty="0" err="1">
                <a:effectLst/>
                <a:latin typeface="Calibri" panose="020F0502020204030204" pitchFamily="34" charset="0"/>
              </a:rPr>
              <a:t>decompiler</a:t>
            </a:r>
            <a:r>
              <a:rPr lang="en-US" sz="1800" dirty="0">
                <a:effectLst/>
                <a:latin typeface="Calibri" panose="020F0502020204030204" pitchFamily="34" charset="0"/>
              </a:rPr>
              <a:t> that relies on dynamic traces-based symbolic execution to recover model specifications from DNN executables.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57</a:t>
            </a:fld>
            <a:endParaRPr lang="en-US" dirty="0"/>
          </a:p>
        </p:txBody>
      </p:sp>
    </p:spTree>
    <p:extLst>
      <p:ext uri="{BB962C8B-B14F-4D97-AF65-F5344CB8AC3E}">
        <p14:creationId xmlns:p14="http://schemas.microsoft.com/office/powerpoint/2010/main" val="649168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Finally, I will discuss one potential future research direction.</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58</a:t>
            </a:fld>
            <a:endParaRPr lang="en-US" dirty="0"/>
          </a:p>
        </p:txBody>
      </p:sp>
    </p:spTree>
    <p:extLst>
      <p:ext uri="{BB962C8B-B14F-4D97-AF65-F5344CB8AC3E}">
        <p14:creationId xmlns:p14="http://schemas.microsoft.com/office/powerpoint/2010/main" val="24725538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One of the possible research directions is lifted IR optimization, as I presented, emulation-style IR is functional and recompilable but not comprehensible, while the output of succinct-style lifters is relatively analysis-friendly but without correctness guarantee. To combine the best of both, we envision that transformation passes provided by the LLVM framework could be applied to optimize emulation-style IR to support downstream applications better.</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59</a:t>
            </a:fld>
            <a:endParaRPr lang="en-US" dirty="0"/>
          </a:p>
        </p:txBody>
      </p:sp>
    </p:spTree>
    <p:extLst>
      <p:ext uri="{BB962C8B-B14F-4D97-AF65-F5344CB8AC3E}">
        <p14:creationId xmlns:p14="http://schemas.microsoft.com/office/powerpoint/2010/main" val="408209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With years of research, nowadays, modern software reverse engineering has formed a three-component pipeline that consists of disassembly, lifting, and </a:t>
            </a:r>
            <a:r>
              <a:rPr lang="en-US" sz="1800" dirty="0" err="1">
                <a:effectLst/>
                <a:latin typeface="Calibri" panose="020F0502020204030204" pitchFamily="34" charset="0"/>
              </a:rPr>
              <a:t>decompilation</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 complete software reverse engineering process starts with a binary executable. </a:t>
            </a:r>
          </a:p>
          <a:p>
            <a:pPr marL="0" marR="0">
              <a:spcBef>
                <a:spcPts val="0"/>
              </a:spcBef>
              <a:spcAft>
                <a:spcPts val="0"/>
              </a:spcAft>
            </a:pPr>
            <a:r>
              <a:rPr lang="en-US" sz="1800" dirty="0">
                <a:effectLst/>
                <a:latin typeface="Calibri" panose="020F0502020204030204" pitchFamily="34" charset="0"/>
              </a:rPr>
              <a:t>First, the disassembler will parse and disassemble the binary file into assembly code. </a:t>
            </a:r>
          </a:p>
          <a:p>
            <a:pPr marL="0" marR="0">
              <a:spcBef>
                <a:spcPts val="0"/>
              </a:spcBef>
              <a:spcAft>
                <a:spcPts val="0"/>
              </a:spcAft>
            </a:pPr>
            <a:r>
              <a:rPr lang="en-US" sz="1800" dirty="0">
                <a:effectLst/>
                <a:latin typeface="Calibri" panose="020F0502020204030204" pitchFamily="34" charset="0"/>
              </a:rPr>
              <a:t>Next, the disassembled code will be lifted to (customized) IR by lifters, this process usually involve some binary level analyses like CFG recovery and variable recovery. </a:t>
            </a:r>
          </a:p>
          <a:p>
            <a:pPr marL="0" marR="0">
              <a:spcBef>
                <a:spcPts val="0"/>
              </a:spcBef>
              <a:spcAft>
                <a:spcPts val="0"/>
              </a:spcAft>
            </a:pPr>
            <a:r>
              <a:rPr lang="en-US" sz="1800" dirty="0">
                <a:effectLst/>
                <a:latin typeface="Calibri" panose="020F0502020204030204" pitchFamily="34" charset="0"/>
              </a:rPr>
              <a:t>Lastly, the control flow structure will be recovered and optimized in order to translate IR into the high-level programming language. </a:t>
            </a:r>
          </a:p>
          <a:p>
            <a:pPr marL="0" marR="0">
              <a:spcBef>
                <a:spcPts val="0"/>
              </a:spcBef>
              <a:spcAft>
                <a:spcPts val="0"/>
              </a:spcAft>
            </a:pPr>
            <a:r>
              <a:rPr lang="en-US" sz="1800" dirty="0">
                <a:effectLst/>
                <a:latin typeface="Calibri" panose="020F0502020204030204" pitchFamily="34" charset="0"/>
              </a:rPr>
              <a:t>With some advanced techniques, the output of the disassembler even could be symbolized to be able to reassemble into a functional binary executable. In this case, the assembly or IR can also be used to support downstream applications without further processing.</a:t>
            </a:r>
          </a:p>
        </p:txBody>
      </p:sp>
      <p:sp>
        <p:nvSpPr>
          <p:cNvPr id="4" name="Slide Number Placeholder 3"/>
          <p:cNvSpPr>
            <a:spLocks noGrp="1"/>
          </p:cNvSpPr>
          <p:nvPr>
            <p:ph type="sldNum" sz="quarter" idx="10"/>
          </p:nvPr>
        </p:nvSpPr>
        <p:spPr/>
        <p:txBody>
          <a:bodyPr/>
          <a:lstStyle/>
          <a:p>
            <a:fld id="{7D10CABB-819F-2D43-A9D5-F7F63AA03033}" type="slidenum">
              <a:rPr lang="en-US" smtClean="0"/>
              <a:t>6</a:t>
            </a:fld>
            <a:endParaRPr lang="en-US"/>
          </a:p>
        </p:txBody>
      </p:sp>
    </p:spTree>
    <p:extLst>
      <p:ext uri="{BB962C8B-B14F-4D97-AF65-F5344CB8AC3E}">
        <p14:creationId xmlns:p14="http://schemas.microsoft.com/office/powerpoint/2010/main" val="1350542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In conclusion, in this survey we conclude and summarize the main challenges that exist in reverse engineering tasks. We also present the existing solutions in three main stages of the reverse engineering pipeline. Finally, we introduce three of our previous works, and one potential future research direction.</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60</a:t>
            </a:fld>
            <a:endParaRPr lang="en-US" dirty="0"/>
          </a:p>
        </p:txBody>
      </p:sp>
    </p:spTree>
    <p:extLst>
      <p:ext uri="{BB962C8B-B14F-4D97-AF65-F5344CB8AC3E}">
        <p14:creationId xmlns:p14="http://schemas.microsoft.com/office/powerpoint/2010/main" val="1329701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That's the end of my presentation. I would be glad to take some questions now.</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61</a:t>
            </a:fld>
            <a:endParaRPr lang="en-US" dirty="0"/>
          </a:p>
        </p:txBody>
      </p:sp>
    </p:spTree>
    <p:extLst>
      <p:ext uri="{BB962C8B-B14F-4D97-AF65-F5344CB8AC3E}">
        <p14:creationId xmlns:p14="http://schemas.microsoft.com/office/powerpoint/2010/main" val="11693000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remove</a:t>
            </a:r>
          </a:p>
        </p:txBody>
      </p:sp>
      <p:sp>
        <p:nvSpPr>
          <p:cNvPr id="4" name="Slide Number Placeholder 3"/>
          <p:cNvSpPr>
            <a:spLocks noGrp="1"/>
          </p:cNvSpPr>
          <p:nvPr>
            <p:ph type="sldNum" sz="quarter" idx="5"/>
          </p:nvPr>
        </p:nvSpPr>
        <p:spPr/>
        <p:txBody>
          <a:bodyPr/>
          <a:lstStyle/>
          <a:p>
            <a:fld id="{ED17B724-AA0D-47E0-A9F1-280A46C10FF1}" type="slidenum">
              <a:rPr lang="en-US" smtClean="0"/>
              <a:t>68</a:t>
            </a:fld>
            <a:endParaRPr lang="en-US" dirty="0"/>
          </a:p>
        </p:txBody>
      </p:sp>
    </p:spTree>
    <p:extLst>
      <p:ext uri="{BB962C8B-B14F-4D97-AF65-F5344CB8AC3E}">
        <p14:creationId xmlns:p14="http://schemas.microsoft.com/office/powerpoint/2010/main" val="922678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removed</a:t>
            </a:r>
          </a:p>
        </p:txBody>
      </p:sp>
      <p:sp>
        <p:nvSpPr>
          <p:cNvPr id="4" name="Slide Number Placeholder 3"/>
          <p:cNvSpPr>
            <a:spLocks noGrp="1"/>
          </p:cNvSpPr>
          <p:nvPr>
            <p:ph type="sldNum" sz="quarter" idx="5"/>
          </p:nvPr>
        </p:nvSpPr>
        <p:spPr/>
        <p:txBody>
          <a:bodyPr/>
          <a:lstStyle/>
          <a:p>
            <a:fld id="{ED17B724-AA0D-47E0-A9F1-280A46C10FF1}" type="slidenum">
              <a:rPr lang="en-US" smtClean="0"/>
              <a:t>69</a:t>
            </a:fld>
            <a:endParaRPr lang="en-US" dirty="0"/>
          </a:p>
        </p:txBody>
      </p:sp>
    </p:spTree>
    <p:extLst>
      <p:ext uri="{BB962C8B-B14F-4D97-AF65-F5344CB8AC3E}">
        <p14:creationId xmlns:p14="http://schemas.microsoft.com/office/powerpoint/2010/main" val="2098801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After discussing all the existing solutions for traditional reverse engineering on x86 binaries, I will also talk about some advanced topics a little.</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70</a:t>
            </a:fld>
            <a:endParaRPr lang="en-US" dirty="0"/>
          </a:p>
        </p:txBody>
      </p:sp>
    </p:spTree>
    <p:extLst>
      <p:ext uri="{BB962C8B-B14F-4D97-AF65-F5344CB8AC3E}">
        <p14:creationId xmlns:p14="http://schemas.microsoft.com/office/powerpoint/2010/main" val="5383208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One of the topic is Smart Contract </a:t>
            </a:r>
            <a:r>
              <a:rPr lang="en-US" sz="1800" dirty="0" err="1">
                <a:effectLst/>
                <a:latin typeface="Calibri" panose="020F0502020204030204" pitchFamily="34" charset="0"/>
              </a:rPr>
              <a:t>Decompiler</a:t>
            </a:r>
            <a:r>
              <a:rPr lang="en-US" sz="1800" dirty="0">
                <a:effectLst/>
                <a:latin typeface="Calibri" panose="020F0502020204030204" pitchFamily="34" charset="0"/>
              </a:rPr>
              <a:t>. Smart contracts run on blockchains, they are compiled to byte code, finally being executed by Ethereum Virtual Machine. </a:t>
            </a:r>
            <a:r>
              <a:rPr lang="en-US" sz="1800" dirty="0" err="1">
                <a:effectLst/>
                <a:latin typeface="Calibri" panose="020F0502020204030204" pitchFamily="34" charset="0"/>
              </a:rPr>
              <a:t>Gigahorse</a:t>
            </a:r>
            <a:r>
              <a:rPr lang="en-US" sz="1800" dirty="0">
                <a:effectLst/>
                <a:latin typeface="Calibri" panose="020F0502020204030204" pitchFamily="34" charset="0"/>
              </a:rPr>
              <a:t> presents the state-of-the-art EVM reverse engineering toolchain that can decompile smart contracts from bytecode into a high-level 3- address representation. This approach follows a similar pipeline as software reverse engineering on C programs. Generally, smart contracts' purpose, functionality, and language features are simpler, thus we consider that it is relatively easier to decompile smart contracts compared with decompiling C programs.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71</a:t>
            </a:fld>
            <a:endParaRPr lang="en-US" dirty="0"/>
          </a:p>
        </p:txBody>
      </p:sp>
    </p:spTree>
    <p:extLst>
      <p:ext uri="{BB962C8B-B14F-4D97-AF65-F5344CB8AC3E}">
        <p14:creationId xmlns:p14="http://schemas.microsoft.com/office/powerpoint/2010/main" val="35491620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Finally, I will discuss two potential future research directions.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72</a:t>
            </a:fld>
            <a:endParaRPr lang="en-US" dirty="0"/>
          </a:p>
        </p:txBody>
      </p:sp>
    </p:spTree>
    <p:extLst>
      <p:ext uri="{BB962C8B-B14F-4D97-AF65-F5344CB8AC3E}">
        <p14:creationId xmlns:p14="http://schemas.microsoft.com/office/powerpoint/2010/main" val="39480000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The first one is lifted IR optimization, as I presented, emulation-style IR is functional and recompilable but not comprehensible, while the output of succinct-style lifters is relatively analysis-friendly but without correctness guarantee. To combine the best of both, we envision that transformation passes provided by the LLVM framework could be applied to optimize emulation-style IR.</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73</a:t>
            </a:fld>
            <a:endParaRPr lang="en-US" dirty="0"/>
          </a:p>
        </p:txBody>
      </p:sp>
    </p:spTree>
    <p:extLst>
      <p:ext uri="{BB962C8B-B14F-4D97-AF65-F5344CB8AC3E}">
        <p14:creationId xmlns:p14="http://schemas.microsoft.com/office/powerpoint/2010/main" val="20563256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Another possible direction is translation rules learning, which may vastly improve existing lifters' performance. For example, we can get many pairs of IR and assembly instructions translation rule candidates with the help of the debug information generated by compiler, then it is possible to verify the semantic correctness of the translation rules with symbolic execution. These automatically learned translation rules can be used to improve and develop more complete and reliable lifters.</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74</a:t>
            </a:fld>
            <a:endParaRPr lang="en-US" dirty="0"/>
          </a:p>
        </p:txBody>
      </p:sp>
    </p:spTree>
    <p:extLst>
      <p:ext uri="{BB962C8B-B14F-4D97-AF65-F5344CB8AC3E}">
        <p14:creationId xmlns:p14="http://schemas.microsoft.com/office/powerpoint/2010/main" val="3918598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Here is a more straightforward example, the binary file is first translated into assembly code, then lifted to LLVM IR and finally to C source code. So next, I will introduce these three components in detail.</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7</a:t>
            </a:fld>
            <a:endParaRPr lang="en-US" dirty="0"/>
          </a:p>
        </p:txBody>
      </p:sp>
    </p:spTree>
    <p:extLst>
      <p:ext uri="{BB962C8B-B14F-4D97-AF65-F5344CB8AC3E}">
        <p14:creationId xmlns:p14="http://schemas.microsoft.com/office/powerpoint/2010/main" val="95705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Conceptually, disassembly is the process of translating machine code into assembly language. It is the reverse process of assembly. The translation part is relatively easy and mostly solved. Converting a hex value sequence into assembly code is shown in the example. However, there are still some challenges that remain, which we will talk about later. While assembly code is human-readable, it is still obscure, so it is usually not directly used for analysis. </a:t>
            </a:r>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8</a:t>
            </a:fld>
            <a:endParaRPr lang="en-US" dirty="0"/>
          </a:p>
        </p:txBody>
      </p:sp>
    </p:spTree>
    <p:extLst>
      <p:ext uri="{BB962C8B-B14F-4D97-AF65-F5344CB8AC3E}">
        <p14:creationId xmlns:p14="http://schemas.microsoft.com/office/powerpoint/2010/main" val="1056022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Traditional disassembly aims to readability and expressiveness only, and the disassembled code cannot be reassembled into a functional program because symbols are not recovered. Uroboros is the first disassembler that presents the concept of </a:t>
            </a:r>
            <a:r>
              <a:rPr lang="en-US" sz="1800" dirty="0" err="1">
                <a:effectLst/>
                <a:latin typeface="Calibri" panose="020F0502020204030204" pitchFamily="34" charset="0"/>
              </a:rPr>
              <a:t>reassembleable</a:t>
            </a:r>
            <a:r>
              <a:rPr lang="en-US" sz="1800" dirty="0">
                <a:effectLst/>
                <a:latin typeface="Calibri" panose="020F0502020204030204" pitchFamily="34" charset="0"/>
              </a:rPr>
              <a:t> disassembly, </a:t>
            </a:r>
            <a:r>
              <a:rPr lang="en-US" sz="1800" dirty="0" err="1">
                <a:effectLst/>
                <a:latin typeface="Calibri" panose="020F0502020204030204" pitchFamily="34" charset="0"/>
              </a:rPr>
              <a:t>reassembleable</a:t>
            </a:r>
            <a:r>
              <a:rPr lang="en-US" sz="1800" dirty="0">
                <a:effectLst/>
                <a:latin typeface="Calibri" panose="020F0502020204030204" pitchFamily="34" charset="0"/>
              </a:rPr>
              <a:t> disassembly aims to produce output that can be reassembled back to a functional program. </a:t>
            </a:r>
          </a:p>
          <a:p>
            <a:pPr marL="0" marR="0">
              <a:spcBef>
                <a:spcPts val="0"/>
              </a:spcBef>
              <a:spcAft>
                <a:spcPts val="0"/>
              </a:spcAft>
            </a:pPr>
            <a:r>
              <a:rPr lang="en-US" sz="1800" dirty="0">
                <a:effectLst/>
                <a:latin typeface="Calibri" panose="020F0502020204030204" pitchFamily="34" charset="0"/>
              </a:rPr>
              <a:t>However, there is a challenge known as symbolization problem, we will talk about it later.</a:t>
            </a:r>
          </a:p>
          <a:p>
            <a:endParaRPr lang="en-US" dirty="0"/>
          </a:p>
        </p:txBody>
      </p:sp>
      <p:sp>
        <p:nvSpPr>
          <p:cNvPr id="4" name="Slide Number Placeholder 3"/>
          <p:cNvSpPr>
            <a:spLocks noGrp="1"/>
          </p:cNvSpPr>
          <p:nvPr>
            <p:ph type="sldNum" sz="quarter" idx="5"/>
          </p:nvPr>
        </p:nvSpPr>
        <p:spPr/>
        <p:txBody>
          <a:bodyPr/>
          <a:lstStyle/>
          <a:p>
            <a:fld id="{ED17B724-AA0D-47E0-A9F1-280A46C10FF1}" type="slidenum">
              <a:rPr lang="en-US" smtClean="0"/>
              <a:t>9</a:t>
            </a:fld>
            <a:endParaRPr lang="en-US" dirty="0"/>
          </a:p>
        </p:txBody>
      </p:sp>
    </p:spTree>
    <p:extLst>
      <p:ext uri="{BB962C8B-B14F-4D97-AF65-F5344CB8AC3E}">
        <p14:creationId xmlns:p14="http://schemas.microsoft.com/office/powerpoint/2010/main" val="262869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AADA-0529-4701-B369-C5855ECB6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8C11C-DDF6-463D-B6CC-992B8630D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B83439-72F3-4391-9A8E-BDA879835841}"/>
              </a:ext>
            </a:extLst>
          </p:cNvPr>
          <p:cNvSpPr>
            <a:spLocks noGrp="1"/>
          </p:cNvSpPr>
          <p:nvPr>
            <p:ph type="dt" sz="half" idx="10"/>
          </p:nvPr>
        </p:nvSpPr>
        <p:spPr/>
        <p:txBody>
          <a:bodyPr/>
          <a:lstStyle/>
          <a:p>
            <a:fld id="{648EB9EC-EDF1-4D04-A44E-DC715EE33F8B}" type="datetime1">
              <a:rPr lang="en-US" smtClean="0"/>
              <a:t>12/5/2021</a:t>
            </a:fld>
            <a:endParaRPr lang="en-US" dirty="0"/>
          </a:p>
        </p:txBody>
      </p:sp>
      <p:sp>
        <p:nvSpPr>
          <p:cNvPr id="5" name="Footer Placeholder 4">
            <a:extLst>
              <a:ext uri="{FF2B5EF4-FFF2-40B4-BE49-F238E27FC236}">
                <a16:creationId xmlns:a16="http://schemas.microsoft.com/office/drawing/2014/main" id="{2E4CCEEB-CB38-4829-93B2-385161F788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923A73-36F1-4395-B4B2-B7A27B0C2C95}"/>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364178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E7DB-CEBC-4E54-A280-726C23D4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238D5-243D-4E04-93D8-16C86590E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05AB9-9DBB-4533-A02F-1E7EF11E1273}"/>
              </a:ext>
            </a:extLst>
          </p:cNvPr>
          <p:cNvSpPr>
            <a:spLocks noGrp="1"/>
          </p:cNvSpPr>
          <p:nvPr>
            <p:ph type="dt" sz="half" idx="10"/>
          </p:nvPr>
        </p:nvSpPr>
        <p:spPr/>
        <p:txBody>
          <a:bodyPr/>
          <a:lstStyle/>
          <a:p>
            <a:fld id="{B47662FB-27FB-46A5-9C7E-00F7DBEDAE45}" type="datetime1">
              <a:rPr lang="en-US" smtClean="0"/>
              <a:t>12/5/2021</a:t>
            </a:fld>
            <a:endParaRPr lang="en-US" dirty="0"/>
          </a:p>
        </p:txBody>
      </p:sp>
      <p:sp>
        <p:nvSpPr>
          <p:cNvPr id="5" name="Footer Placeholder 4">
            <a:extLst>
              <a:ext uri="{FF2B5EF4-FFF2-40B4-BE49-F238E27FC236}">
                <a16:creationId xmlns:a16="http://schemas.microsoft.com/office/drawing/2014/main" id="{F87230FF-CE9E-4564-B3C9-0A4B6A9A6C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906C51-B185-49CC-9F35-940CAF4B17D7}"/>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399840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ABA4A-C3B9-4569-96A0-832F137F30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02F23-9C5E-48AD-83E5-79FC51B0E1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14E2C-0DE8-4549-A2FE-FC1F0781E6FD}"/>
              </a:ext>
            </a:extLst>
          </p:cNvPr>
          <p:cNvSpPr>
            <a:spLocks noGrp="1"/>
          </p:cNvSpPr>
          <p:nvPr>
            <p:ph type="dt" sz="half" idx="10"/>
          </p:nvPr>
        </p:nvSpPr>
        <p:spPr/>
        <p:txBody>
          <a:bodyPr/>
          <a:lstStyle/>
          <a:p>
            <a:fld id="{7C0D6E65-2A13-4053-B9E8-608E43974011}" type="datetime1">
              <a:rPr lang="en-US" smtClean="0"/>
              <a:t>12/5/2021</a:t>
            </a:fld>
            <a:endParaRPr lang="en-US" dirty="0"/>
          </a:p>
        </p:txBody>
      </p:sp>
      <p:sp>
        <p:nvSpPr>
          <p:cNvPr id="5" name="Footer Placeholder 4">
            <a:extLst>
              <a:ext uri="{FF2B5EF4-FFF2-40B4-BE49-F238E27FC236}">
                <a16:creationId xmlns:a16="http://schemas.microsoft.com/office/drawing/2014/main" id="{34F522A4-69EA-4C97-AFAB-7FB7278270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E70C97-71DD-47A7-B793-9286A6D611CF}"/>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190080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9F06-D92B-42EF-B790-607820147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27BC3-1952-42CF-B824-7FFE642C1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ACC64-68D4-493F-AA2A-95BD8145946A}"/>
              </a:ext>
            </a:extLst>
          </p:cNvPr>
          <p:cNvSpPr>
            <a:spLocks noGrp="1"/>
          </p:cNvSpPr>
          <p:nvPr>
            <p:ph type="dt" sz="half" idx="10"/>
          </p:nvPr>
        </p:nvSpPr>
        <p:spPr/>
        <p:txBody>
          <a:bodyPr/>
          <a:lstStyle/>
          <a:p>
            <a:fld id="{F3F72462-95F9-42CB-A077-D58E5351F392}" type="datetime1">
              <a:rPr lang="en-US" smtClean="0"/>
              <a:t>12/5/2021</a:t>
            </a:fld>
            <a:endParaRPr lang="en-US" dirty="0"/>
          </a:p>
        </p:txBody>
      </p:sp>
      <p:sp>
        <p:nvSpPr>
          <p:cNvPr id="5" name="Footer Placeholder 4">
            <a:extLst>
              <a:ext uri="{FF2B5EF4-FFF2-40B4-BE49-F238E27FC236}">
                <a16:creationId xmlns:a16="http://schemas.microsoft.com/office/drawing/2014/main" id="{B291D8D2-C72D-44C7-8B97-3FBD76133E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446CC0-7CF1-4E43-A2EC-A93736F4803D}"/>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356888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756B-902F-4184-82AC-8499A8B7B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DE547-981E-48E8-B54E-9D1DDE60A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AF2FAB-3B66-4D9F-90BD-0F14F847F15D}"/>
              </a:ext>
            </a:extLst>
          </p:cNvPr>
          <p:cNvSpPr>
            <a:spLocks noGrp="1"/>
          </p:cNvSpPr>
          <p:nvPr>
            <p:ph type="dt" sz="half" idx="10"/>
          </p:nvPr>
        </p:nvSpPr>
        <p:spPr/>
        <p:txBody>
          <a:bodyPr/>
          <a:lstStyle/>
          <a:p>
            <a:fld id="{CDCAE400-FE77-460D-BA86-CD5B69914C52}" type="datetime1">
              <a:rPr lang="en-US" smtClean="0"/>
              <a:t>12/5/2021</a:t>
            </a:fld>
            <a:endParaRPr lang="en-US" dirty="0"/>
          </a:p>
        </p:txBody>
      </p:sp>
      <p:sp>
        <p:nvSpPr>
          <p:cNvPr id="5" name="Footer Placeholder 4">
            <a:extLst>
              <a:ext uri="{FF2B5EF4-FFF2-40B4-BE49-F238E27FC236}">
                <a16:creationId xmlns:a16="http://schemas.microsoft.com/office/drawing/2014/main" id="{622DA1C7-8258-4C18-9A73-A1B9F09F2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9548A-F52B-4BD5-86FB-65FC6CC006D1}"/>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338609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7DD5-037E-4E6D-9946-35B2DED95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56B47-29B3-4523-9CBB-25F2C9700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C9826E-01D8-4F25-995B-3023A495D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60E54D-8F39-49DA-BF36-DF40FCFEA3D0}"/>
              </a:ext>
            </a:extLst>
          </p:cNvPr>
          <p:cNvSpPr>
            <a:spLocks noGrp="1"/>
          </p:cNvSpPr>
          <p:nvPr>
            <p:ph type="dt" sz="half" idx="10"/>
          </p:nvPr>
        </p:nvSpPr>
        <p:spPr/>
        <p:txBody>
          <a:bodyPr/>
          <a:lstStyle/>
          <a:p>
            <a:fld id="{90626704-F51A-4B95-B010-79217D6B02F7}" type="datetime1">
              <a:rPr lang="en-US" smtClean="0"/>
              <a:t>12/5/2021</a:t>
            </a:fld>
            <a:endParaRPr lang="en-US" dirty="0"/>
          </a:p>
        </p:txBody>
      </p:sp>
      <p:sp>
        <p:nvSpPr>
          <p:cNvPr id="6" name="Footer Placeholder 5">
            <a:extLst>
              <a:ext uri="{FF2B5EF4-FFF2-40B4-BE49-F238E27FC236}">
                <a16:creationId xmlns:a16="http://schemas.microsoft.com/office/drawing/2014/main" id="{797A6650-8C30-45C8-A29F-4044F00F97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A7BB782-CCA5-4E63-B635-D3AE3014B3B3}"/>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234102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1FC0-B533-41AD-9E7B-C40A773EF9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47438-FDB0-4662-B0D5-62E6EF036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FF034-92BE-4D23-ACBB-A2CD022AB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BC44D-78F5-4182-AFAB-6DB24B6EB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A9BA0-4436-4CE5-BFCA-BFECB8AE9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CA6B1-E6E9-4975-83B6-5954AFBDC92F}"/>
              </a:ext>
            </a:extLst>
          </p:cNvPr>
          <p:cNvSpPr>
            <a:spLocks noGrp="1"/>
          </p:cNvSpPr>
          <p:nvPr>
            <p:ph type="dt" sz="half" idx="10"/>
          </p:nvPr>
        </p:nvSpPr>
        <p:spPr/>
        <p:txBody>
          <a:bodyPr/>
          <a:lstStyle/>
          <a:p>
            <a:fld id="{628CD5A2-C8F2-4081-84DB-B0E7100ABA6C}" type="datetime1">
              <a:rPr lang="en-US" smtClean="0"/>
              <a:t>12/5/2021</a:t>
            </a:fld>
            <a:endParaRPr lang="en-US" dirty="0"/>
          </a:p>
        </p:txBody>
      </p:sp>
      <p:sp>
        <p:nvSpPr>
          <p:cNvPr id="8" name="Footer Placeholder 7">
            <a:extLst>
              <a:ext uri="{FF2B5EF4-FFF2-40B4-BE49-F238E27FC236}">
                <a16:creationId xmlns:a16="http://schemas.microsoft.com/office/drawing/2014/main" id="{3AE9AAEE-BB56-469C-85D3-F6C43A9F26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87C6D6F-CF21-452C-B132-F9926DAFF069}"/>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131330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8868-CEDA-4538-B087-5D98FD2A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1FDDA-BB76-47B6-8650-0815A2CD9253}"/>
              </a:ext>
            </a:extLst>
          </p:cNvPr>
          <p:cNvSpPr>
            <a:spLocks noGrp="1"/>
          </p:cNvSpPr>
          <p:nvPr>
            <p:ph type="dt" sz="half" idx="10"/>
          </p:nvPr>
        </p:nvSpPr>
        <p:spPr/>
        <p:txBody>
          <a:bodyPr/>
          <a:lstStyle/>
          <a:p>
            <a:fld id="{EC0049C9-A993-441B-964B-D4D097D9223C}" type="datetime1">
              <a:rPr lang="en-US" smtClean="0"/>
              <a:t>12/5/2021</a:t>
            </a:fld>
            <a:endParaRPr lang="en-US" dirty="0"/>
          </a:p>
        </p:txBody>
      </p:sp>
      <p:sp>
        <p:nvSpPr>
          <p:cNvPr id="4" name="Footer Placeholder 3">
            <a:extLst>
              <a:ext uri="{FF2B5EF4-FFF2-40B4-BE49-F238E27FC236}">
                <a16:creationId xmlns:a16="http://schemas.microsoft.com/office/drawing/2014/main" id="{9051698F-F3BA-415D-AF2D-8060CA4915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2F4944-D465-4050-9107-2E937D8C9C04}"/>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146129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90D8DC-6FB6-4074-A195-5632B127B56F}"/>
              </a:ext>
            </a:extLst>
          </p:cNvPr>
          <p:cNvSpPr>
            <a:spLocks noGrp="1"/>
          </p:cNvSpPr>
          <p:nvPr>
            <p:ph type="dt" sz="half" idx="10"/>
          </p:nvPr>
        </p:nvSpPr>
        <p:spPr/>
        <p:txBody>
          <a:bodyPr/>
          <a:lstStyle/>
          <a:p>
            <a:fld id="{76F5701A-1806-46B9-AFF7-AE1BD9757D27}" type="datetime1">
              <a:rPr lang="en-US" smtClean="0"/>
              <a:t>12/5/2021</a:t>
            </a:fld>
            <a:endParaRPr lang="en-US" dirty="0"/>
          </a:p>
        </p:txBody>
      </p:sp>
      <p:sp>
        <p:nvSpPr>
          <p:cNvPr id="3" name="Footer Placeholder 2">
            <a:extLst>
              <a:ext uri="{FF2B5EF4-FFF2-40B4-BE49-F238E27FC236}">
                <a16:creationId xmlns:a16="http://schemas.microsoft.com/office/drawing/2014/main" id="{B2D4E24A-3CB0-4968-B731-69BE7C7DB0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2F5751-6F9F-4BFE-BA54-D844D9A1880D}"/>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289746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59EB-97BE-4504-8FBF-6EA00B048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88A611-72DB-4E15-93B7-5FD02871D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295F1-EEDA-4683-9C32-5065D578D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DB6A9-134B-4073-9BAD-A10AFB948BE3}"/>
              </a:ext>
            </a:extLst>
          </p:cNvPr>
          <p:cNvSpPr>
            <a:spLocks noGrp="1"/>
          </p:cNvSpPr>
          <p:nvPr>
            <p:ph type="dt" sz="half" idx="10"/>
          </p:nvPr>
        </p:nvSpPr>
        <p:spPr/>
        <p:txBody>
          <a:bodyPr/>
          <a:lstStyle/>
          <a:p>
            <a:fld id="{2A3A2D1D-DC29-4C8F-93FA-BF7C8307A402}" type="datetime1">
              <a:rPr lang="en-US" smtClean="0"/>
              <a:t>12/5/2021</a:t>
            </a:fld>
            <a:endParaRPr lang="en-US" dirty="0"/>
          </a:p>
        </p:txBody>
      </p:sp>
      <p:sp>
        <p:nvSpPr>
          <p:cNvPr id="6" name="Footer Placeholder 5">
            <a:extLst>
              <a:ext uri="{FF2B5EF4-FFF2-40B4-BE49-F238E27FC236}">
                <a16:creationId xmlns:a16="http://schemas.microsoft.com/office/drawing/2014/main" id="{6B2D13AE-70B8-4C02-9865-55C6A844AF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6CAD56-3E5C-4C4F-9D8E-505F0A6CF153}"/>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17709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F66B-FE1D-489E-A555-809F00E06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AD2AC-3103-4E8A-BF67-FDF60FB898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65362C7-6304-4901-A840-86373A16D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2DC19-2B7F-4FBF-BB5F-61E48F265DCE}"/>
              </a:ext>
            </a:extLst>
          </p:cNvPr>
          <p:cNvSpPr>
            <a:spLocks noGrp="1"/>
          </p:cNvSpPr>
          <p:nvPr>
            <p:ph type="dt" sz="half" idx="10"/>
          </p:nvPr>
        </p:nvSpPr>
        <p:spPr/>
        <p:txBody>
          <a:bodyPr/>
          <a:lstStyle/>
          <a:p>
            <a:fld id="{853011C9-8ED1-470E-954C-D765863D8BA2}" type="datetime1">
              <a:rPr lang="en-US" smtClean="0"/>
              <a:t>12/5/2021</a:t>
            </a:fld>
            <a:endParaRPr lang="en-US" dirty="0"/>
          </a:p>
        </p:txBody>
      </p:sp>
      <p:sp>
        <p:nvSpPr>
          <p:cNvPr id="6" name="Footer Placeholder 5">
            <a:extLst>
              <a:ext uri="{FF2B5EF4-FFF2-40B4-BE49-F238E27FC236}">
                <a16:creationId xmlns:a16="http://schemas.microsoft.com/office/drawing/2014/main" id="{1DED9716-7C90-4AB8-ADA9-FB242DE6D1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57F8B0-18C8-424C-A12F-7C3D3519456A}"/>
              </a:ext>
            </a:extLst>
          </p:cNvPr>
          <p:cNvSpPr>
            <a:spLocks noGrp="1"/>
          </p:cNvSpPr>
          <p:nvPr>
            <p:ph type="sldNum" sz="quarter" idx="12"/>
          </p:nvPr>
        </p:nvSpPr>
        <p:spPr/>
        <p:txBody>
          <a:bodyPr/>
          <a:lstStyle/>
          <a:p>
            <a:fld id="{511207B5-85D8-4906-9912-32E066F4C708}" type="slidenum">
              <a:rPr lang="en-US" smtClean="0"/>
              <a:t>‹#›</a:t>
            </a:fld>
            <a:endParaRPr lang="en-US" dirty="0"/>
          </a:p>
        </p:txBody>
      </p:sp>
    </p:spTree>
    <p:extLst>
      <p:ext uri="{BB962C8B-B14F-4D97-AF65-F5344CB8AC3E}">
        <p14:creationId xmlns:p14="http://schemas.microsoft.com/office/powerpoint/2010/main" val="342398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74E17-2EB3-4E1C-BED9-776CCAAFA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097F38-203C-4850-8F52-9BC7BA10E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273EA-0FED-4CE4-99CB-8850F85583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71D49-6747-46C5-AF2E-49B9BDFD7CA8}" type="datetime1">
              <a:rPr lang="en-US" smtClean="0"/>
              <a:t>12/5/2021</a:t>
            </a:fld>
            <a:endParaRPr lang="en-US" dirty="0"/>
          </a:p>
        </p:txBody>
      </p:sp>
      <p:sp>
        <p:nvSpPr>
          <p:cNvPr id="5" name="Footer Placeholder 4">
            <a:extLst>
              <a:ext uri="{FF2B5EF4-FFF2-40B4-BE49-F238E27FC236}">
                <a16:creationId xmlns:a16="http://schemas.microsoft.com/office/drawing/2014/main" id="{69AEC1D2-FDB4-4F1B-B48D-626DD09B6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A3BE5E-89D9-4C24-B284-C5CFB9B7B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207B5-85D8-4906-9912-32E066F4C708}" type="slidenum">
              <a:rPr lang="en-US" smtClean="0"/>
              <a:t>‹#›</a:t>
            </a:fld>
            <a:endParaRPr lang="en-US" dirty="0"/>
          </a:p>
        </p:txBody>
      </p:sp>
    </p:spTree>
    <p:extLst>
      <p:ext uri="{BB962C8B-B14F-4D97-AF65-F5344CB8AC3E}">
        <p14:creationId xmlns:p14="http://schemas.microsoft.com/office/powerpoint/2010/main" val="126548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6.png"/></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8E99-29B5-4346-9749-53F0AFCE77B0}"/>
              </a:ext>
            </a:extLst>
          </p:cNvPr>
          <p:cNvSpPr>
            <a:spLocks noGrp="1"/>
          </p:cNvSpPr>
          <p:nvPr>
            <p:ph type="ctrTitle"/>
          </p:nvPr>
        </p:nvSpPr>
        <p:spPr>
          <a:xfrm>
            <a:off x="535056" y="1573828"/>
            <a:ext cx="11121887" cy="1122821"/>
          </a:xfrm>
        </p:spPr>
        <p:txBody>
          <a:bodyPr>
            <a:normAutofit/>
          </a:bodyPr>
          <a:lstStyle/>
          <a:p>
            <a:r>
              <a:rPr lang="en-US" altLang="zh-CN" sz="4800" dirty="0">
                <a:solidFill>
                  <a:srgbClr val="0070C0"/>
                </a:solidFill>
              </a:rPr>
              <a:t>Advanced Software Reverse Engineering </a:t>
            </a:r>
            <a:endParaRPr lang="en-US" sz="4800" dirty="0">
              <a:solidFill>
                <a:srgbClr val="0070C0"/>
              </a:solidFill>
            </a:endParaRPr>
          </a:p>
        </p:txBody>
      </p:sp>
      <p:sp>
        <p:nvSpPr>
          <p:cNvPr id="3" name="Subtitle 2">
            <a:extLst>
              <a:ext uri="{FF2B5EF4-FFF2-40B4-BE49-F238E27FC236}">
                <a16:creationId xmlns:a16="http://schemas.microsoft.com/office/drawing/2014/main" id="{C96FB972-3C06-4F62-B458-E30DF4237400}"/>
              </a:ext>
            </a:extLst>
          </p:cNvPr>
          <p:cNvSpPr>
            <a:spLocks noGrp="1"/>
          </p:cNvSpPr>
          <p:nvPr>
            <p:ph type="subTitle" idx="1"/>
          </p:nvPr>
        </p:nvSpPr>
        <p:spPr>
          <a:xfrm>
            <a:off x="1524000" y="3004166"/>
            <a:ext cx="9144000" cy="1655762"/>
          </a:xfrm>
        </p:spPr>
        <p:txBody>
          <a:bodyPr>
            <a:normAutofit/>
          </a:bodyPr>
          <a:lstStyle/>
          <a:p>
            <a:r>
              <a:rPr lang="en-US" sz="3200" dirty="0">
                <a:solidFill>
                  <a:schemeClr val="bg1">
                    <a:lumMod val="65000"/>
                  </a:schemeClr>
                </a:solidFill>
              </a:rPr>
              <a:t>PhD Qualifying Examination</a:t>
            </a:r>
          </a:p>
          <a:p>
            <a:r>
              <a:rPr lang="en-US" dirty="0"/>
              <a:t>Zhibo Liu</a:t>
            </a:r>
          </a:p>
        </p:txBody>
      </p:sp>
      <p:sp>
        <p:nvSpPr>
          <p:cNvPr id="4" name="TextBox 3">
            <a:extLst>
              <a:ext uri="{FF2B5EF4-FFF2-40B4-BE49-F238E27FC236}">
                <a16:creationId xmlns:a16="http://schemas.microsoft.com/office/drawing/2014/main" id="{5B1AD20E-A42B-45C1-B1DA-AC3CC0B1D978}"/>
              </a:ext>
            </a:extLst>
          </p:cNvPr>
          <p:cNvSpPr txBox="1"/>
          <p:nvPr/>
        </p:nvSpPr>
        <p:spPr>
          <a:xfrm>
            <a:off x="490903" y="4302583"/>
            <a:ext cx="11210192" cy="1569660"/>
          </a:xfrm>
          <a:prstGeom prst="rect">
            <a:avLst/>
          </a:prstGeom>
          <a:noFill/>
        </p:spPr>
        <p:txBody>
          <a:bodyPr wrap="square" rtlCol="0">
            <a:spAutoFit/>
          </a:bodyPr>
          <a:lstStyle/>
          <a:p>
            <a:pPr algn="ctr"/>
            <a:r>
              <a:rPr lang="en-US" sz="2400" i="1" dirty="0">
                <a:solidFill>
                  <a:schemeClr val="accent5">
                    <a:lumMod val="75000"/>
                  </a:schemeClr>
                </a:solidFill>
                <a:latin typeface="Times New Roman" panose="02020603050405020304" pitchFamily="18" charset="0"/>
                <a:cs typeface="Times New Roman" panose="02020603050405020304" pitchFamily="18" charset="0"/>
              </a:rPr>
              <a:t>Supervisor</a:t>
            </a:r>
            <a:r>
              <a:rPr lang="en-US" sz="2400" dirty="0">
                <a:solidFill>
                  <a:schemeClr val="accent5">
                    <a:lumMod val="75000"/>
                  </a:schemeClr>
                </a:solidFill>
              </a:rPr>
              <a:t>:</a:t>
            </a:r>
          </a:p>
          <a:p>
            <a:pPr algn="ctr"/>
            <a:r>
              <a:rPr lang="en-US" sz="2400" dirty="0"/>
              <a:t>Dr. Shuai Wang</a:t>
            </a:r>
          </a:p>
          <a:p>
            <a:pPr algn="ctr"/>
            <a:r>
              <a:rPr lang="en-US" sz="2400" i="1" dirty="0">
                <a:solidFill>
                  <a:schemeClr val="accent5">
                    <a:lumMod val="75000"/>
                  </a:schemeClr>
                </a:solidFill>
                <a:latin typeface="Times New Roman" panose="02020603050405020304" pitchFamily="18" charset="0"/>
                <a:cs typeface="Times New Roman" panose="02020603050405020304" pitchFamily="18" charset="0"/>
              </a:rPr>
              <a:t>Committee Members</a:t>
            </a:r>
            <a:r>
              <a:rPr lang="en-US" sz="2400" dirty="0">
                <a:solidFill>
                  <a:schemeClr val="accent5">
                    <a:lumMod val="75000"/>
                  </a:schemeClr>
                </a:solidFill>
              </a:rPr>
              <a:t>:</a:t>
            </a:r>
          </a:p>
          <a:p>
            <a:pPr algn="ctr"/>
            <a:r>
              <a:rPr lang="en-US" sz="2400" dirty="0"/>
              <a:t>Dr. Charles Zhang (Chair), Dr. Dimitris Papadopoulos and Dr. Lionel </a:t>
            </a:r>
            <a:r>
              <a:rPr lang="en-US" sz="2400" dirty="0" err="1"/>
              <a:t>Parreaux</a:t>
            </a:r>
            <a:endParaRPr lang="en-US" sz="2400" dirty="0"/>
          </a:p>
        </p:txBody>
      </p:sp>
      <p:sp>
        <p:nvSpPr>
          <p:cNvPr id="6" name="Slide Number Placeholder 5">
            <a:extLst>
              <a:ext uri="{FF2B5EF4-FFF2-40B4-BE49-F238E27FC236}">
                <a16:creationId xmlns:a16="http://schemas.microsoft.com/office/drawing/2014/main" id="{26368358-ADEF-4B4A-AFA8-CD9B3E726DEC}"/>
              </a:ext>
            </a:extLst>
          </p:cNvPr>
          <p:cNvSpPr>
            <a:spLocks noGrp="1"/>
          </p:cNvSpPr>
          <p:nvPr>
            <p:ph type="sldNum" sz="quarter" idx="12"/>
          </p:nvPr>
        </p:nvSpPr>
        <p:spPr/>
        <p:txBody>
          <a:bodyPr/>
          <a:lstStyle/>
          <a:p>
            <a:fld id="{511207B5-85D8-4906-9912-32E066F4C708}" type="slidenum">
              <a:rPr lang="en-US" smtClean="0"/>
              <a:t>1</a:t>
            </a:fld>
            <a:endParaRPr lang="en-US"/>
          </a:p>
        </p:txBody>
      </p:sp>
      <p:sp>
        <p:nvSpPr>
          <p:cNvPr id="7" name="Footer Placeholder 6">
            <a:extLst>
              <a:ext uri="{FF2B5EF4-FFF2-40B4-BE49-F238E27FC236}">
                <a16:creationId xmlns:a16="http://schemas.microsoft.com/office/drawing/2014/main" id="{C580724B-32CB-4BB5-BD39-25AEC8F51C3F}"/>
              </a:ext>
            </a:extLst>
          </p:cNvPr>
          <p:cNvSpPr>
            <a:spLocks noGrp="1"/>
          </p:cNvSpPr>
          <p:nvPr>
            <p:ph type="ftr" sz="quarter" idx="11"/>
          </p:nvPr>
        </p:nvSpPr>
        <p:spPr/>
        <p:txBody>
          <a:bodyPr/>
          <a:lstStyle/>
          <a:p>
            <a:r>
              <a:rPr lang="en-US" sz="1800" dirty="0"/>
              <a:t>December, 6th 2021</a:t>
            </a:r>
          </a:p>
        </p:txBody>
      </p:sp>
      <p:pic>
        <p:nvPicPr>
          <p:cNvPr id="9" name="Picture 8" descr="Text&#10;&#10;Description automatically generated">
            <a:extLst>
              <a:ext uri="{FF2B5EF4-FFF2-40B4-BE49-F238E27FC236}">
                <a16:creationId xmlns:a16="http://schemas.microsoft.com/office/drawing/2014/main" id="{F73D7F47-4A9D-4A79-BC0D-DA6D1ADAF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40" y="261804"/>
            <a:ext cx="2015413" cy="644729"/>
          </a:xfrm>
          <a:prstGeom prst="rect">
            <a:avLst/>
          </a:prstGeom>
        </p:spPr>
      </p:pic>
      <p:pic>
        <p:nvPicPr>
          <p:cNvPr id="15" name="Picture 14" descr="Text&#10;&#10;Description automatically generated">
            <a:extLst>
              <a:ext uri="{FF2B5EF4-FFF2-40B4-BE49-F238E27FC236}">
                <a16:creationId xmlns:a16="http://schemas.microsoft.com/office/drawing/2014/main" id="{A768061E-6082-4409-B4E9-304E4AE9E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2653" y="261804"/>
            <a:ext cx="3368351" cy="681080"/>
          </a:xfrm>
          <a:prstGeom prst="rect">
            <a:avLst/>
          </a:prstGeom>
        </p:spPr>
      </p:pic>
      <p:cxnSp>
        <p:nvCxnSpPr>
          <p:cNvPr id="17" name="Straight Connector 16">
            <a:extLst>
              <a:ext uri="{FF2B5EF4-FFF2-40B4-BE49-F238E27FC236}">
                <a16:creationId xmlns:a16="http://schemas.microsoft.com/office/drawing/2014/main" id="{0A55D65D-5B66-450F-8A55-41CAF06FA270}"/>
              </a:ext>
            </a:extLst>
          </p:cNvPr>
          <p:cNvCxnSpPr/>
          <p:nvPr/>
        </p:nvCxnSpPr>
        <p:spPr>
          <a:xfrm>
            <a:off x="1459524" y="2731818"/>
            <a:ext cx="920554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50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t>Intermediate Representation</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Platform-independent</a:t>
            </a:r>
          </a:p>
          <a:p>
            <a:r>
              <a:rPr lang="en-US" dirty="0">
                <a:latin typeface="Times New Roman" panose="02020603050405020304" pitchFamily="18" charset="0"/>
                <a:cs typeface="Times New Roman" panose="02020603050405020304" pitchFamily="18" charset="0"/>
              </a:rPr>
              <a:t>(Automated) Analysis-friendly</a:t>
            </a:r>
          </a:p>
          <a:p>
            <a:r>
              <a:rPr lang="en-US" dirty="0">
                <a:latin typeface="Times New Roman" panose="02020603050405020304" pitchFamily="18" charset="0"/>
                <a:cs typeface="Times New Roman" panose="02020603050405020304" pitchFamily="18" charset="0"/>
              </a:rPr>
              <a:t>High-level information</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10</a:t>
            </a:fld>
            <a:endParaRPr lang="en-US" dirty="0"/>
          </a:p>
        </p:txBody>
      </p:sp>
      <p:sp>
        <p:nvSpPr>
          <p:cNvPr id="5" name="Rounded Rectangle 69">
            <a:extLst>
              <a:ext uri="{FF2B5EF4-FFF2-40B4-BE49-F238E27FC236}">
                <a16:creationId xmlns:a16="http://schemas.microsoft.com/office/drawing/2014/main" id="{50B45EBA-2701-48E8-B2E7-D5A98D0FD1A7}"/>
              </a:ext>
            </a:extLst>
          </p:cNvPr>
          <p:cNvSpPr/>
          <p:nvPr/>
        </p:nvSpPr>
        <p:spPr>
          <a:xfrm>
            <a:off x="2426086" y="3812293"/>
            <a:ext cx="1453700"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x86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ounded Rectangle 69">
            <a:extLst>
              <a:ext uri="{FF2B5EF4-FFF2-40B4-BE49-F238E27FC236}">
                <a16:creationId xmlns:a16="http://schemas.microsoft.com/office/drawing/2014/main" id="{DD9949A5-656A-4C9B-A172-485F500A9275}"/>
              </a:ext>
            </a:extLst>
          </p:cNvPr>
          <p:cNvSpPr/>
          <p:nvPr/>
        </p:nvSpPr>
        <p:spPr>
          <a:xfrm>
            <a:off x="2426086" y="4553832"/>
            <a:ext cx="1453700"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arm</a:t>
            </a:r>
          </a:p>
        </p:txBody>
      </p:sp>
      <p:sp>
        <p:nvSpPr>
          <p:cNvPr id="7" name="Rounded Rectangle 69">
            <a:extLst>
              <a:ext uri="{FF2B5EF4-FFF2-40B4-BE49-F238E27FC236}">
                <a16:creationId xmlns:a16="http://schemas.microsoft.com/office/drawing/2014/main" id="{50B45EBA-2701-48E8-B2E7-D5A98D0FD1A7}"/>
              </a:ext>
            </a:extLst>
          </p:cNvPr>
          <p:cNvSpPr/>
          <p:nvPr/>
        </p:nvSpPr>
        <p:spPr>
          <a:xfrm>
            <a:off x="2426086" y="5295371"/>
            <a:ext cx="1453700"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solidFill>
                  <a:schemeClr val="tx1"/>
                </a:solidFill>
                <a:latin typeface="Times New Roman" panose="02020603050405020304" pitchFamily="18" charset="0"/>
                <a:cs typeface="Times New Roman" panose="02020603050405020304" pitchFamily="18" charset="0"/>
              </a:rPr>
              <a:t>mips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ounded Rectangle 69">
            <a:extLst>
              <a:ext uri="{FF2B5EF4-FFF2-40B4-BE49-F238E27FC236}">
                <a16:creationId xmlns:a16="http://schemas.microsoft.com/office/drawing/2014/main" id="{FE581473-0E4E-4CF1-A1AA-1152D6C464CF}"/>
              </a:ext>
            </a:extLst>
          </p:cNvPr>
          <p:cNvSpPr/>
          <p:nvPr/>
        </p:nvSpPr>
        <p:spPr>
          <a:xfrm>
            <a:off x="5057915" y="4418895"/>
            <a:ext cx="1835253" cy="879814"/>
          </a:xfrm>
          <a:prstGeom prst="roundRect">
            <a:avLst/>
          </a:prstGeom>
          <a:solidFill>
            <a:schemeClr val="accent5">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Intermediate Representation (IR)</a:t>
            </a:r>
          </a:p>
        </p:txBody>
      </p:sp>
      <p:cxnSp>
        <p:nvCxnSpPr>
          <p:cNvPr id="10" name="Straight Connector 9">
            <a:extLst>
              <a:ext uri="{FF2B5EF4-FFF2-40B4-BE49-F238E27FC236}">
                <a16:creationId xmlns:a16="http://schemas.microsoft.com/office/drawing/2014/main" id="{E963DF8D-B47B-4B7D-A43F-E5A82CBE13C5}"/>
              </a:ext>
            </a:extLst>
          </p:cNvPr>
          <p:cNvCxnSpPr>
            <a:cxnSpLocks/>
            <a:stCxn id="8" idx="3"/>
          </p:cNvCxnSpPr>
          <p:nvPr/>
        </p:nvCxnSpPr>
        <p:spPr>
          <a:xfrm flipV="1">
            <a:off x="6893168" y="4857133"/>
            <a:ext cx="445482" cy="16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381A4A-D55C-42CB-B5A4-2A68DDB8A387}"/>
              </a:ext>
            </a:extLst>
          </p:cNvPr>
          <p:cNvCxnSpPr>
            <a:cxnSpLocks/>
          </p:cNvCxnSpPr>
          <p:nvPr/>
        </p:nvCxnSpPr>
        <p:spPr>
          <a:xfrm flipV="1">
            <a:off x="7350368" y="4339072"/>
            <a:ext cx="70341" cy="518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99354E-7D63-4485-9F96-A4730567C656}"/>
              </a:ext>
            </a:extLst>
          </p:cNvPr>
          <p:cNvCxnSpPr>
            <a:cxnSpLocks/>
          </p:cNvCxnSpPr>
          <p:nvPr/>
        </p:nvCxnSpPr>
        <p:spPr>
          <a:xfrm>
            <a:off x="7420709" y="4339072"/>
            <a:ext cx="237391" cy="95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A62312-CCA3-4024-BB8E-46256052716A}"/>
              </a:ext>
            </a:extLst>
          </p:cNvPr>
          <p:cNvCxnSpPr>
            <a:cxnSpLocks/>
          </p:cNvCxnSpPr>
          <p:nvPr/>
        </p:nvCxnSpPr>
        <p:spPr>
          <a:xfrm flipV="1">
            <a:off x="7658100" y="4857133"/>
            <a:ext cx="82059" cy="4382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558F797-A38E-44A5-A3E6-055B19876DE8}"/>
              </a:ext>
            </a:extLst>
          </p:cNvPr>
          <p:cNvCxnSpPr>
            <a:cxnSpLocks/>
            <a:endCxn id="40" idx="1"/>
          </p:cNvCxnSpPr>
          <p:nvPr/>
        </p:nvCxnSpPr>
        <p:spPr>
          <a:xfrm>
            <a:off x="7740159" y="4857133"/>
            <a:ext cx="9882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69">
            <a:extLst>
              <a:ext uri="{FF2B5EF4-FFF2-40B4-BE49-F238E27FC236}">
                <a16:creationId xmlns:a16="http://schemas.microsoft.com/office/drawing/2014/main" id="{064EFC29-F9B6-4F72-9B4C-5CE8FB40BE98}"/>
              </a:ext>
            </a:extLst>
          </p:cNvPr>
          <p:cNvSpPr/>
          <p:nvPr/>
        </p:nvSpPr>
        <p:spPr>
          <a:xfrm>
            <a:off x="8728421" y="4553832"/>
            <a:ext cx="1453700" cy="606602"/>
          </a:xfrm>
          <a:prstGeom prst="round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latin typeface="Times New Roman" panose="02020603050405020304" pitchFamily="18" charset="0"/>
                <a:cs typeface="Times New Roman" panose="02020603050405020304" pitchFamily="18" charset="0"/>
              </a:rPr>
              <a:t>Unified Output</a:t>
            </a:r>
          </a:p>
        </p:txBody>
      </p:sp>
      <p:sp>
        <p:nvSpPr>
          <p:cNvPr id="42" name="TextBox 41">
            <a:extLst>
              <a:ext uri="{FF2B5EF4-FFF2-40B4-BE49-F238E27FC236}">
                <a16:creationId xmlns:a16="http://schemas.microsoft.com/office/drawing/2014/main" id="{2D8351F4-BF4C-43C2-8E56-F5037F610241}"/>
              </a:ext>
            </a:extLst>
          </p:cNvPr>
          <p:cNvSpPr txBox="1"/>
          <p:nvPr/>
        </p:nvSpPr>
        <p:spPr>
          <a:xfrm>
            <a:off x="7728441" y="4170890"/>
            <a:ext cx="98826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Further Process</a:t>
            </a:r>
          </a:p>
        </p:txBody>
      </p:sp>
      <p:cxnSp>
        <p:nvCxnSpPr>
          <p:cNvPr id="44" name="Straight Arrow Connector 43">
            <a:extLst>
              <a:ext uri="{FF2B5EF4-FFF2-40B4-BE49-F238E27FC236}">
                <a16:creationId xmlns:a16="http://schemas.microsoft.com/office/drawing/2014/main" id="{7DD2AC9A-08B5-4CE6-8F6E-5BBDBE17587A}"/>
              </a:ext>
            </a:extLst>
          </p:cNvPr>
          <p:cNvCxnSpPr>
            <a:cxnSpLocks/>
          </p:cNvCxnSpPr>
          <p:nvPr/>
        </p:nvCxnSpPr>
        <p:spPr>
          <a:xfrm>
            <a:off x="3987594" y="4115594"/>
            <a:ext cx="1001137" cy="62744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8E3F5C-79F6-4E50-9F3C-073052092C52}"/>
              </a:ext>
            </a:extLst>
          </p:cNvPr>
          <p:cNvCxnSpPr>
            <a:cxnSpLocks/>
          </p:cNvCxnSpPr>
          <p:nvPr/>
        </p:nvCxnSpPr>
        <p:spPr>
          <a:xfrm>
            <a:off x="4022186" y="4877977"/>
            <a:ext cx="92792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273183-07D9-408C-B6DD-9797CC3ED5B8}"/>
              </a:ext>
            </a:extLst>
          </p:cNvPr>
          <p:cNvCxnSpPr>
            <a:cxnSpLocks/>
          </p:cNvCxnSpPr>
          <p:nvPr/>
        </p:nvCxnSpPr>
        <p:spPr>
          <a:xfrm flipV="1">
            <a:off x="4069653" y="5009041"/>
            <a:ext cx="919078" cy="72928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B8887F2-AC44-48D1-AE60-4D5B9BE832A6}"/>
              </a:ext>
            </a:extLst>
          </p:cNvPr>
          <p:cNvSpPr txBox="1"/>
          <p:nvPr/>
        </p:nvSpPr>
        <p:spPr>
          <a:xfrm>
            <a:off x="5467672" y="3641275"/>
            <a:ext cx="4863287" cy="369332"/>
          </a:xfrm>
          <a:prstGeom prst="rect">
            <a:avLst/>
          </a:prstGeom>
          <a:noFill/>
        </p:spPr>
        <p:txBody>
          <a:bodyPr wrap="square" rtlCol="0">
            <a:spAutoFit/>
          </a:bodyPr>
          <a:lstStyle/>
          <a:p>
            <a:r>
              <a:rPr lang="en-US" dirty="0">
                <a:latin typeface="+mj-lt"/>
              </a:rPr>
              <a:t>Cross-platform without additional effort</a:t>
            </a:r>
          </a:p>
        </p:txBody>
      </p:sp>
    </p:spTree>
    <p:extLst>
      <p:ext uri="{BB962C8B-B14F-4D97-AF65-F5344CB8AC3E}">
        <p14:creationId xmlns:p14="http://schemas.microsoft.com/office/powerpoint/2010/main" val="290853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t>LLVM IR</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632194"/>
            <a:ext cx="10515600" cy="4351338"/>
          </a:xfrm>
        </p:spPr>
        <p:txBody>
          <a:bodyPr/>
          <a:lstStyle/>
          <a:p>
            <a:r>
              <a:rPr lang="en-US" dirty="0">
                <a:latin typeface="Times New Roman" panose="02020603050405020304" pitchFamily="18" charset="0"/>
                <a:cs typeface="Times New Roman" panose="02020603050405020304" pitchFamily="18" charset="0"/>
              </a:rPr>
              <a:t>IR used in the LLVM Compiler Infrastructure Project.</a:t>
            </a:r>
          </a:p>
          <a:p>
            <a:r>
              <a:rPr lang="en-US" dirty="0">
                <a:latin typeface="Times New Roman" panose="02020603050405020304" pitchFamily="18" charset="0"/>
                <a:cs typeface="Times New Roman" panose="02020603050405020304" pitchFamily="18" charset="0"/>
              </a:rPr>
              <a:t>Static Single Assignment (SSA) format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Each var will be assigned only once, and assigned before used</a:t>
            </a:r>
          </a:p>
          <a:p>
            <a:r>
              <a:rPr lang="en-US" dirty="0">
                <a:latin typeface="Times New Roman" panose="02020603050405020304" pitchFamily="18" charset="0"/>
                <a:cs typeface="Times New Roman" panose="02020603050405020304" pitchFamily="18" charset="0"/>
              </a:rPr>
              <a:t>Strong-typed (contains variables and types)</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11</a:t>
            </a:fld>
            <a:endParaRPr lang="en-US" dirty="0"/>
          </a:p>
        </p:txBody>
      </p:sp>
      <p:pic>
        <p:nvPicPr>
          <p:cNvPr id="5" name="Picture 4" descr="Logo&#10;&#10;Description automatically generated">
            <a:extLst>
              <a:ext uri="{FF2B5EF4-FFF2-40B4-BE49-F238E27FC236}">
                <a16:creationId xmlns:a16="http://schemas.microsoft.com/office/drawing/2014/main" id="{A8A8AFAC-CBD6-4F7C-AFB7-D87772B6C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677" y="1788472"/>
            <a:ext cx="1351162" cy="1461141"/>
          </a:xfrm>
          <a:prstGeom prst="rect">
            <a:avLst/>
          </a:prstGeom>
        </p:spPr>
      </p:pic>
      <p:sp>
        <p:nvSpPr>
          <p:cNvPr id="7" name="TextBox 6">
            <a:extLst>
              <a:ext uri="{FF2B5EF4-FFF2-40B4-BE49-F238E27FC236}">
                <a16:creationId xmlns:a16="http://schemas.microsoft.com/office/drawing/2014/main" id="{F5361C9F-4AB5-4421-AB15-F2C44691A989}"/>
              </a:ext>
            </a:extLst>
          </p:cNvPr>
          <p:cNvSpPr txBox="1"/>
          <p:nvPr/>
        </p:nvSpPr>
        <p:spPr>
          <a:xfrm>
            <a:off x="1380392" y="3525712"/>
            <a:ext cx="9431215" cy="3139321"/>
          </a:xfrm>
          <a:prstGeom prst="rect">
            <a:avLst/>
          </a:prstGeom>
          <a:noFill/>
          <a:ln>
            <a:solidFill>
              <a:schemeClr val="tx1"/>
            </a:solidFill>
          </a:ln>
        </p:spPr>
        <p:txBody>
          <a:bodyPr wrap="square" rtlCol="0">
            <a:spAutoFit/>
          </a:bodyPr>
          <a:lstStyle/>
          <a:p>
            <a:r>
              <a:rPr lang="en-US" dirty="0">
                <a:solidFill>
                  <a:schemeClr val="accent6"/>
                </a:solidFill>
                <a:latin typeface="Yu Gothic" panose="020B0400000000000000" pitchFamily="34" charset="-128"/>
                <a:ea typeface="Yu Gothic" panose="020B0400000000000000" pitchFamily="34" charset="-128"/>
              </a:rPr>
              <a:t>; LLVM IR</a:t>
            </a:r>
          </a:p>
          <a:p>
            <a:r>
              <a:rPr lang="en-US" dirty="0">
                <a:latin typeface="Yu Gothic" panose="020B0400000000000000" pitchFamily="34" charset="-128"/>
                <a:ea typeface="Yu Gothic" panose="020B0400000000000000" pitchFamily="34" charset="-128"/>
              </a:rPr>
              <a:t>entry:</a:t>
            </a:r>
          </a:p>
          <a:p>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a</a:t>
            </a:r>
            <a:r>
              <a:rPr lang="en-US" dirty="0">
                <a:latin typeface="Yu Gothic" panose="020B0400000000000000" pitchFamily="34" charset="-128"/>
                <a:ea typeface="Yu Gothic" panose="020B0400000000000000" pitchFamily="34" charset="-128"/>
              </a:rPr>
              <a:t> = </a:t>
            </a:r>
            <a:r>
              <a:rPr lang="en-US" dirty="0" err="1">
                <a:solidFill>
                  <a:srgbClr val="C00000"/>
                </a:solidFill>
                <a:latin typeface="Yu Gothic" panose="020B0400000000000000" pitchFamily="34" charset="-128"/>
                <a:ea typeface="Yu Gothic" panose="020B0400000000000000" pitchFamily="34" charset="-128"/>
              </a:rPr>
              <a:t>alloca</a:t>
            </a:r>
            <a:r>
              <a:rPr lang="en-US" dirty="0">
                <a:latin typeface="Yu Gothic" panose="020B0400000000000000" pitchFamily="34" charset="-128"/>
                <a:ea typeface="Yu Gothic" panose="020B0400000000000000" pitchFamily="34" charset="-128"/>
              </a:rPr>
              <a:t> i32                                               	</a:t>
            </a:r>
            <a:r>
              <a:rPr lang="en-US" dirty="0">
                <a:solidFill>
                  <a:schemeClr val="accent6"/>
                </a:solidFill>
                <a:latin typeface="Yu Gothic" panose="020B0400000000000000" pitchFamily="34" charset="-128"/>
                <a:ea typeface="Yu Gothic" panose="020B0400000000000000" pitchFamily="34" charset="-128"/>
              </a:rPr>
              <a:t>; explicit variable allocation</a:t>
            </a:r>
          </a:p>
          <a:p>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hello</a:t>
            </a:r>
            <a:r>
              <a:rPr lang="en-US" dirty="0">
                <a:latin typeface="Yu Gothic" panose="020B0400000000000000" pitchFamily="34" charset="-128"/>
                <a:ea typeface="Yu Gothic" panose="020B0400000000000000" pitchFamily="34" charset="-128"/>
              </a:rPr>
              <a:t> = </a:t>
            </a:r>
            <a:r>
              <a:rPr lang="en-US" dirty="0" err="1">
                <a:solidFill>
                  <a:srgbClr val="C00000"/>
                </a:solidFill>
                <a:latin typeface="Yu Gothic" panose="020B0400000000000000" pitchFamily="34" charset="-128"/>
                <a:ea typeface="Yu Gothic" panose="020B0400000000000000" pitchFamily="34" charset="-128"/>
              </a:rPr>
              <a:t>alloca</a:t>
            </a:r>
            <a:r>
              <a:rPr lang="en-US" dirty="0">
                <a:latin typeface="Yu Gothic" panose="020B0400000000000000" pitchFamily="34" charset="-128"/>
                <a:ea typeface="Yu Gothic" panose="020B0400000000000000" pitchFamily="34" charset="-128"/>
              </a:rPr>
              <a:t> [14 x i8]              			</a:t>
            </a:r>
            <a:r>
              <a:rPr lang="en-US" dirty="0">
                <a:solidFill>
                  <a:schemeClr val="accent6"/>
                </a:solidFill>
                <a:latin typeface="Yu Gothic" panose="020B0400000000000000" pitchFamily="34" charset="-128"/>
                <a:ea typeface="Yu Gothic" panose="020B0400000000000000" pitchFamily="34" charset="-128"/>
              </a:rPr>
              <a:t>; array allocation</a:t>
            </a:r>
          </a:p>
          <a:p>
            <a:r>
              <a:rPr lang="en-US" dirty="0">
                <a:latin typeface="Yu Gothic" panose="020B0400000000000000" pitchFamily="34" charset="-128"/>
                <a:ea typeface="Yu Gothic" panose="020B0400000000000000" pitchFamily="34" charset="-128"/>
              </a:rPr>
              <a:t>  </a:t>
            </a:r>
            <a:r>
              <a:rPr lang="en-US" dirty="0">
                <a:solidFill>
                  <a:srgbClr val="C00000"/>
                </a:solidFill>
                <a:latin typeface="Yu Gothic" panose="020B0400000000000000" pitchFamily="34" charset="-128"/>
                <a:ea typeface="Yu Gothic" panose="020B0400000000000000" pitchFamily="34" charset="-128"/>
              </a:rPr>
              <a:t>store</a:t>
            </a:r>
            <a:r>
              <a:rPr lang="en-US" dirty="0">
                <a:latin typeface="Yu Gothic" panose="020B0400000000000000" pitchFamily="34" charset="-128"/>
                <a:ea typeface="Yu Gothic" panose="020B0400000000000000" pitchFamily="34" charset="-128"/>
              </a:rPr>
              <a:t> i32 0, i32* %</a:t>
            </a:r>
            <a:r>
              <a:rPr lang="en-US" b="1" dirty="0">
                <a:latin typeface="Yu Gothic" panose="020B0400000000000000" pitchFamily="34" charset="-128"/>
                <a:ea typeface="Yu Gothic" panose="020B0400000000000000" pitchFamily="34" charset="-128"/>
              </a:rPr>
              <a:t>a                        		</a:t>
            </a:r>
            <a:r>
              <a:rPr lang="en-US" dirty="0">
                <a:solidFill>
                  <a:schemeClr val="accent6"/>
                </a:solidFill>
                <a:latin typeface="Yu Gothic" panose="020B0400000000000000" pitchFamily="34" charset="-128"/>
                <a:ea typeface="Yu Gothic" panose="020B0400000000000000" pitchFamily="34" charset="-128"/>
              </a:rPr>
              <a:t>; stack memory operation</a:t>
            </a:r>
          </a:p>
          <a:p>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0</a:t>
            </a:r>
            <a:r>
              <a:rPr lang="en-US" dirty="0">
                <a:latin typeface="Yu Gothic" panose="020B0400000000000000" pitchFamily="34" charset="-128"/>
                <a:ea typeface="Yu Gothic" panose="020B0400000000000000" pitchFamily="34" charset="-128"/>
              </a:rPr>
              <a:t> = </a:t>
            </a:r>
            <a:r>
              <a:rPr lang="en-US" dirty="0" err="1">
                <a:solidFill>
                  <a:srgbClr val="C00000"/>
                </a:solidFill>
                <a:latin typeface="Yu Gothic" panose="020B0400000000000000" pitchFamily="34" charset="-128"/>
                <a:ea typeface="Yu Gothic" panose="020B0400000000000000" pitchFamily="34" charset="-128"/>
              </a:rPr>
              <a:t>bitcast</a:t>
            </a:r>
            <a:r>
              <a:rPr lang="en-US" dirty="0">
                <a:latin typeface="Yu Gothic" panose="020B0400000000000000" pitchFamily="34" charset="-128"/>
                <a:ea typeface="Yu Gothic" panose="020B0400000000000000" pitchFamily="34" charset="-128"/>
              </a:rPr>
              <a:t> [14 x i8]* %</a:t>
            </a:r>
            <a:r>
              <a:rPr lang="en-US" b="1" dirty="0">
                <a:latin typeface="Yu Gothic" panose="020B0400000000000000" pitchFamily="34" charset="-128"/>
                <a:ea typeface="Yu Gothic" panose="020B0400000000000000" pitchFamily="34" charset="-128"/>
              </a:rPr>
              <a:t>hello</a:t>
            </a:r>
            <a:r>
              <a:rPr lang="en-US" dirty="0">
                <a:latin typeface="Yu Gothic" panose="020B0400000000000000" pitchFamily="34" charset="-128"/>
                <a:ea typeface="Yu Gothic" panose="020B0400000000000000" pitchFamily="34" charset="-128"/>
              </a:rPr>
              <a:t> to i8*		</a:t>
            </a:r>
            <a:r>
              <a:rPr lang="en-US" dirty="0">
                <a:solidFill>
                  <a:schemeClr val="accent6"/>
                </a:solidFill>
                <a:latin typeface="Yu Gothic" panose="020B0400000000000000" pitchFamily="34" charset="-128"/>
                <a:ea typeface="Yu Gothic" panose="020B0400000000000000" pitchFamily="34" charset="-128"/>
              </a:rPr>
              <a:t>; explicit type conversion</a:t>
            </a:r>
          </a:p>
          <a:p>
            <a:r>
              <a:rPr lang="en-US" dirty="0">
                <a:latin typeface="Yu Gothic" panose="020B0400000000000000" pitchFamily="34" charset="-128"/>
                <a:ea typeface="Yu Gothic" panose="020B0400000000000000" pitchFamily="34" charset="-128"/>
              </a:rPr>
              <a:t>  …</a:t>
            </a:r>
          </a:p>
          <a:p>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1</a:t>
            </a:r>
            <a:r>
              <a:rPr lang="en-US" dirty="0">
                <a:latin typeface="Yu Gothic" panose="020B0400000000000000" pitchFamily="34" charset="-128"/>
                <a:ea typeface="Yu Gothic" panose="020B0400000000000000" pitchFamily="34" charset="-128"/>
              </a:rPr>
              <a:t> = </a:t>
            </a:r>
            <a:r>
              <a:rPr lang="en-US" dirty="0">
                <a:solidFill>
                  <a:srgbClr val="C00000"/>
                </a:solidFill>
                <a:latin typeface="Yu Gothic" panose="020B0400000000000000" pitchFamily="34" charset="-128"/>
                <a:ea typeface="Yu Gothic" panose="020B0400000000000000" pitchFamily="34" charset="-128"/>
              </a:rPr>
              <a:t>load</a:t>
            </a:r>
            <a:r>
              <a:rPr lang="en-US" dirty="0">
                <a:latin typeface="Yu Gothic" panose="020B0400000000000000" pitchFamily="34" charset="-128"/>
                <a:ea typeface="Yu Gothic" panose="020B0400000000000000" pitchFamily="34" charset="-128"/>
              </a:rPr>
              <a:t> i32, i32* %</a:t>
            </a:r>
            <a:r>
              <a:rPr lang="en-US" b="1" dirty="0">
                <a:latin typeface="Yu Gothic" panose="020B0400000000000000" pitchFamily="34" charset="-128"/>
                <a:ea typeface="Yu Gothic" panose="020B0400000000000000" pitchFamily="34" charset="-128"/>
              </a:rPr>
              <a:t>a</a:t>
            </a:r>
          </a:p>
          <a:p>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call</a:t>
            </a:r>
            <a:r>
              <a:rPr lang="en-US" dirty="0">
                <a:latin typeface="Yu Gothic" panose="020B0400000000000000" pitchFamily="34" charset="-128"/>
                <a:ea typeface="Yu Gothic" panose="020B0400000000000000" pitchFamily="34" charset="-128"/>
              </a:rPr>
              <a:t> = </a:t>
            </a:r>
            <a:r>
              <a:rPr lang="en-US" dirty="0">
                <a:solidFill>
                  <a:srgbClr val="C00000"/>
                </a:solidFill>
                <a:latin typeface="Yu Gothic" panose="020B0400000000000000" pitchFamily="34" charset="-128"/>
                <a:ea typeface="Yu Gothic" panose="020B0400000000000000" pitchFamily="34" charset="-128"/>
              </a:rPr>
              <a:t>call</a:t>
            </a:r>
            <a:r>
              <a:rPr lang="en-US" dirty="0">
                <a:latin typeface="Yu Gothic" panose="020B0400000000000000" pitchFamily="34" charset="-128"/>
                <a:ea typeface="Yu Gothic" panose="020B0400000000000000" pitchFamily="34" charset="-128"/>
              </a:rPr>
              <a:t> i32 </a:t>
            </a:r>
            <a:r>
              <a:rPr lang="en-US" dirty="0">
                <a:solidFill>
                  <a:srgbClr val="C00000"/>
                </a:solidFill>
                <a:latin typeface="Yu Gothic" panose="020B0400000000000000" pitchFamily="34" charset="-128"/>
                <a:ea typeface="Yu Gothic" panose="020B0400000000000000" pitchFamily="34" charset="-128"/>
              </a:rPr>
              <a:t>@foo</a:t>
            </a:r>
            <a:r>
              <a:rPr lang="en-US" dirty="0">
                <a:latin typeface="Yu Gothic" panose="020B0400000000000000" pitchFamily="34" charset="-128"/>
                <a:ea typeface="Yu Gothic" panose="020B0400000000000000" pitchFamily="34" charset="-128"/>
              </a:rPr>
              <a:t>(i32 %</a:t>
            </a:r>
            <a:r>
              <a:rPr lang="en-US" b="1" dirty="0">
                <a:latin typeface="Yu Gothic" panose="020B0400000000000000" pitchFamily="34" charset="-128"/>
                <a:ea typeface="Yu Gothic" panose="020B0400000000000000" pitchFamily="34" charset="-128"/>
              </a:rPr>
              <a:t>1</a:t>
            </a:r>
            <a:r>
              <a:rPr lang="en-US" dirty="0">
                <a:latin typeface="Yu Gothic" panose="020B0400000000000000" pitchFamily="34" charset="-128"/>
                <a:ea typeface="Yu Gothic" panose="020B0400000000000000" pitchFamily="34" charset="-128"/>
              </a:rPr>
              <a:t>, i8* %</a:t>
            </a:r>
            <a:r>
              <a:rPr lang="en-US" b="1" dirty="0" err="1">
                <a:latin typeface="Yu Gothic" panose="020B0400000000000000" pitchFamily="34" charset="-128"/>
                <a:ea typeface="Yu Gothic" panose="020B0400000000000000" pitchFamily="34" charset="-128"/>
              </a:rPr>
              <a:t>arraydecay</a:t>
            </a:r>
            <a:r>
              <a:rPr lang="en-US" dirty="0">
                <a:latin typeface="Yu Gothic" panose="020B0400000000000000" pitchFamily="34" charset="-128"/>
                <a:ea typeface="Yu Gothic" panose="020B0400000000000000" pitchFamily="34" charset="-128"/>
              </a:rPr>
              <a:t>)	</a:t>
            </a:r>
            <a:r>
              <a:rPr lang="en-US" dirty="0">
                <a:solidFill>
                  <a:schemeClr val="accent6"/>
                </a:solidFill>
                <a:latin typeface="Yu Gothic" panose="020B0400000000000000" pitchFamily="34" charset="-128"/>
                <a:ea typeface="Yu Gothic" panose="020B0400000000000000" pitchFamily="34" charset="-128"/>
              </a:rPr>
              <a:t>; explicit call with arguments</a:t>
            </a:r>
          </a:p>
          <a:p>
            <a:r>
              <a:rPr lang="en-US" dirty="0">
                <a:latin typeface="Yu Gothic" panose="020B0400000000000000" pitchFamily="34" charset="-128"/>
                <a:ea typeface="Yu Gothic" panose="020B0400000000000000" pitchFamily="34" charset="-128"/>
              </a:rPr>
              <a:t>  </a:t>
            </a:r>
            <a:r>
              <a:rPr lang="en-US" dirty="0">
                <a:solidFill>
                  <a:srgbClr val="C00000"/>
                </a:solidFill>
                <a:latin typeface="Yu Gothic" panose="020B0400000000000000" pitchFamily="34" charset="-128"/>
                <a:ea typeface="Yu Gothic" panose="020B0400000000000000" pitchFamily="34" charset="-128"/>
              </a:rPr>
              <a:t>store</a:t>
            </a:r>
            <a:r>
              <a:rPr lang="en-US" dirty="0">
                <a:latin typeface="Yu Gothic" panose="020B0400000000000000" pitchFamily="34" charset="-128"/>
                <a:ea typeface="Yu Gothic" panose="020B0400000000000000" pitchFamily="34" charset="-128"/>
              </a:rPr>
              <a:t> i32 %</a:t>
            </a:r>
            <a:r>
              <a:rPr lang="en-US" b="1" dirty="0">
                <a:latin typeface="Yu Gothic" panose="020B0400000000000000" pitchFamily="34" charset="-128"/>
                <a:ea typeface="Yu Gothic" panose="020B0400000000000000" pitchFamily="34" charset="-128"/>
              </a:rPr>
              <a:t>call</a:t>
            </a:r>
            <a:r>
              <a:rPr lang="en-US" dirty="0">
                <a:latin typeface="Yu Gothic" panose="020B0400000000000000" pitchFamily="34" charset="-128"/>
                <a:ea typeface="Yu Gothic" panose="020B0400000000000000" pitchFamily="34" charset="-128"/>
              </a:rPr>
              <a:t>, i32* %a</a:t>
            </a:r>
          </a:p>
          <a:p>
            <a:r>
              <a:rPr lang="en-US" dirty="0">
                <a:latin typeface="Yu Gothic" panose="020B0400000000000000" pitchFamily="34" charset="-128"/>
                <a:ea typeface="Yu Gothic" panose="020B0400000000000000" pitchFamily="34" charset="-128"/>
              </a:rPr>
              <a:t>  </a:t>
            </a:r>
            <a:r>
              <a:rPr lang="en-US" dirty="0">
                <a:solidFill>
                  <a:srgbClr val="C00000"/>
                </a:solidFill>
                <a:latin typeface="Yu Gothic" panose="020B0400000000000000" pitchFamily="34" charset="-128"/>
                <a:ea typeface="Yu Gothic" panose="020B0400000000000000" pitchFamily="34" charset="-128"/>
              </a:rPr>
              <a:t>ret</a:t>
            </a:r>
            <a:r>
              <a:rPr lang="en-US" dirty="0">
                <a:latin typeface="Yu Gothic" panose="020B0400000000000000" pitchFamily="34" charset="-128"/>
                <a:ea typeface="Yu Gothic" panose="020B0400000000000000" pitchFamily="34" charset="-128"/>
              </a:rPr>
              <a:t> i32 %</a:t>
            </a:r>
            <a:r>
              <a:rPr lang="en-US" b="1" dirty="0">
                <a:latin typeface="Yu Gothic" panose="020B0400000000000000" pitchFamily="34" charset="-128"/>
                <a:ea typeface="Yu Gothic" panose="020B0400000000000000" pitchFamily="34" charset="-128"/>
              </a:rPr>
              <a:t>call		</a:t>
            </a:r>
            <a:r>
              <a:rPr lang="en-US" dirty="0">
                <a:latin typeface="Yu Gothic" panose="020B0400000000000000" pitchFamily="34" charset="-128"/>
                <a:ea typeface="Yu Gothic" panose="020B0400000000000000" pitchFamily="34" charset="-128"/>
              </a:rPr>
              <a:t>			</a:t>
            </a:r>
            <a:r>
              <a:rPr lang="en-US" dirty="0">
                <a:solidFill>
                  <a:schemeClr val="accent6"/>
                </a:solidFill>
                <a:latin typeface="Yu Gothic" panose="020B0400000000000000" pitchFamily="34" charset="-128"/>
                <a:ea typeface="Yu Gothic" panose="020B0400000000000000" pitchFamily="34" charset="-128"/>
              </a:rPr>
              <a:t>; explicit return value </a:t>
            </a:r>
          </a:p>
        </p:txBody>
      </p:sp>
    </p:spTree>
    <p:extLst>
      <p:ext uri="{BB962C8B-B14F-4D97-AF65-F5344CB8AC3E}">
        <p14:creationId xmlns:p14="http://schemas.microsoft.com/office/powerpoint/2010/main" val="310632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t>IR Lifting</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Assembly instruction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a:t>
            </a:r>
            <a:r>
              <a:rPr lang="en-US" i="1" dirty="0">
                <a:solidFill>
                  <a:srgbClr val="C00000"/>
                </a:solidFill>
                <a:latin typeface="Times New Roman" panose="02020603050405020304" pitchFamily="18" charset="0"/>
                <a:cs typeface="Times New Roman" panose="02020603050405020304" pitchFamily="18" charset="0"/>
              </a:rPr>
              <a:t>semantic-equivalent</a:t>
            </a:r>
            <a:r>
              <a:rPr lang="en-US" dirty="0">
                <a:latin typeface="Times New Roman" panose="02020603050405020304" pitchFamily="18" charset="0"/>
                <a:cs typeface="Times New Roman" panose="02020603050405020304" pitchFamily="18" charset="0"/>
              </a:rPr>
              <a:t> IR statements.</a:t>
            </a:r>
          </a:p>
          <a:p>
            <a:r>
              <a:rPr lang="en-US" altLang="zh-CN" i="1" dirty="0">
                <a:solidFill>
                  <a:srgbClr val="C00000"/>
                </a:solidFill>
                <a:latin typeface="Times New Roman" panose="02020603050405020304" pitchFamily="18" charset="0"/>
                <a:cs typeface="Times New Roman" panose="02020603050405020304" pitchFamily="18" charset="0"/>
              </a:rPr>
              <a:t>Line</a:t>
            </a:r>
            <a:r>
              <a:rPr lang="zh-CN" altLang="en-US" i="1" dirty="0">
                <a:solidFill>
                  <a:srgbClr val="C00000"/>
                </a:solidFill>
                <a:latin typeface="Times New Roman" panose="02020603050405020304" pitchFamily="18" charset="0"/>
                <a:cs typeface="Times New Roman" panose="02020603050405020304" pitchFamily="18" charset="0"/>
              </a:rPr>
              <a:t> </a:t>
            </a:r>
            <a:r>
              <a:rPr lang="en-US" altLang="zh-CN" i="1" dirty="0">
                <a:solidFill>
                  <a:srgbClr val="C00000"/>
                </a:solidFill>
                <a:latin typeface="Times New Roman" panose="02020603050405020304" pitchFamily="18" charset="0"/>
                <a:cs typeface="Times New Roman" panose="02020603050405020304" pitchFamily="18" charset="0"/>
              </a:rPr>
              <a:t>by line</a:t>
            </a:r>
            <a:r>
              <a:rPr lang="en-US" altLang="zh-CN" dirty="0">
                <a:latin typeface="Times New Roman" panose="02020603050405020304" pitchFamily="18" charset="0"/>
                <a:cs typeface="Times New Roman" panose="02020603050405020304" pitchFamily="18" charset="0"/>
              </a:rPr>
              <a:t> translation.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Many </a:t>
            </a:r>
            <a:r>
              <a:rPr lang="en-US" i="1" dirty="0">
                <a:solidFill>
                  <a:srgbClr val="C00000"/>
                </a:solidFill>
                <a:latin typeface="Times New Roman" panose="02020603050405020304" pitchFamily="18" charset="0"/>
                <a:cs typeface="Times New Roman" panose="02020603050405020304" pitchFamily="18" charset="0"/>
              </a:rPr>
              <a:t>analysis tools</a:t>
            </a:r>
            <a:r>
              <a:rPr lang="en-US" dirty="0">
                <a:latin typeface="Times New Roman" panose="02020603050405020304" pitchFamily="18" charset="0"/>
                <a:cs typeface="Times New Roman" panose="02020603050405020304" pitchFamily="18" charset="0"/>
              </a:rPr>
              <a:t> developed by the LLVM can be reused.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problem is, how to recover </a:t>
            </a:r>
            <a:r>
              <a:rPr lang="en-US" i="1" dirty="0">
                <a:solidFill>
                  <a:srgbClr val="C00000"/>
                </a:solidFill>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and </a:t>
            </a:r>
            <a:r>
              <a:rPr lang="en-US" i="1" dirty="0">
                <a:solidFill>
                  <a:srgbClr val="C00000"/>
                </a:solidFill>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12</a:t>
            </a:fld>
            <a:endParaRPr lang="en-US" dirty="0"/>
          </a:p>
        </p:txBody>
      </p:sp>
      <p:pic>
        <p:nvPicPr>
          <p:cNvPr id="6" name="Picture 5">
            <a:extLst>
              <a:ext uri="{FF2B5EF4-FFF2-40B4-BE49-F238E27FC236}">
                <a16:creationId xmlns:a16="http://schemas.microsoft.com/office/drawing/2014/main" id="{6F911EB4-E28C-4AF8-A4EF-4E715619033B}"/>
              </a:ext>
            </a:extLst>
          </p:cNvPr>
          <p:cNvPicPr>
            <a:picLocks noChangeAspect="1"/>
          </p:cNvPicPr>
          <p:nvPr/>
        </p:nvPicPr>
        <p:blipFill>
          <a:blip r:embed="rId3"/>
          <a:stretch>
            <a:fillRect/>
          </a:stretch>
        </p:blipFill>
        <p:spPr>
          <a:xfrm>
            <a:off x="1996864" y="3634591"/>
            <a:ext cx="8198271" cy="1416123"/>
          </a:xfrm>
          <a:prstGeom prst="rect">
            <a:avLst/>
          </a:prstGeom>
        </p:spPr>
      </p:pic>
      <p:cxnSp>
        <p:nvCxnSpPr>
          <p:cNvPr id="7" name="Straight Arrow Connector 6">
            <a:extLst>
              <a:ext uri="{FF2B5EF4-FFF2-40B4-BE49-F238E27FC236}">
                <a16:creationId xmlns:a16="http://schemas.microsoft.com/office/drawing/2014/main" id="{99D61856-282D-46E7-B9CB-CA4AFE6550B5}"/>
              </a:ext>
            </a:extLst>
          </p:cNvPr>
          <p:cNvCxnSpPr>
            <a:cxnSpLocks/>
          </p:cNvCxnSpPr>
          <p:nvPr/>
        </p:nvCxnSpPr>
        <p:spPr>
          <a:xfrm>
            <a:off x="5934809" y="4334916"/>
            <a:ext cx="3429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515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latin typeface="Times New Roman" panose="02020603050405020304" pitchFamily="18" charset="0"/>
                <a:cs typeface="Times New Roman" panose="02020603050405020304" pitchFamily="18" charset="0"/>
              </a:rPr>
              <a:t>Succinct-style Lifting</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Try to recover variables and types</a:t>
            </a:r>
          </a:p>
          <a:p>
            <a:r>
              <a:rPr lang="en-US" dirty="0">
                <a:latin typeface="Times New Roman" panose="02020603050405020304" pitchFamily="18" charset="0"/>
                <a:cs typeface="Times New Roman" panose="02020603050405020304" pitchFamily="18" charset="0"/>
              </a:rPr>
              <a:t>But do </a:t>
            </a:r>
            <a:r>
              <a:rPr lang="en-US" b="1" dirty="0">
                <a:solidFill>
                  <a:srgbClr val="C00000"/>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guarantee correctness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E.g., [</a:t>
            </a:r>
            <a:r>
              <a:rPr lang="en-US" dirty="0" err="1">
                <a:latin typeface="Times New Roman" panose="02020603050405020304" pitchFamily="18" charset="0"/>
                <a:cs typeface="Times New Roman" panose="02020603050405020304" pitchFamily="18" charset="0"/>
              </a:rPr>
              <a:t>rbp</a:t>
            </a:r>
            <a:r>
              <a:rPr lang="en-US" dirty="0">
                <a:latin typeface="Times New Roman" panose="02020603050405020304" pitchFamily="18" charset="0"/>
                <a:cs typeface="Times New Roman" panose="02020603050405020304" pitchFamily="18" charset="0"/>
              </a:rPr>
              <a:t> + var_8] is lifted into an </a:t>
            </a:r>
            <a:r>
              <a:rPr lang="en-US" b="1" dirty="0">
                <a:solidFill>
                  <a:srgbClr val="C00000"/>
                </a:solidFill>
                <a:latin typeface="Times New Roman" panose="02020603050405020304" pitchFamily="18" charset="0"/>
                <a:cs typeface="Times New Roman" panose="02020603050405020304" pitchFamily="18" charset="0"/>
              </a:rPr>
              <a:t>int32</a:t>
            </a:r>
            <a:r>
              <a:rPr lang="en-US" dirty="0">
                <a:latin typeface="Times New Roman" panose="02020603050405020304" pitchFamily="18" charset="0"/>
                <a:cs typeface="Times New Roman" panose="02020603050405020304" pitchFamily="18" charset="0"/>
              </a:rPr>
              <a:t> variable.</a:t>
            </a:r>
          </a:p>
          <a:p>
            <a:r>
              <a:rPr lang="en-US" dirty="0">
                <a:latin typeface="Times New Roman" panose="02020603050405020304" pitchFamily="18" charset="0"/>
                <a:cs typeface="Times New Roman" panose="02020603050405020304" pitchFamily="18" charset="0"/>
              </a:rPr>
              <a:t>Is it a real </a:t>
            </a:r>
            <a:r>
              <a:rPr lang="en-US" b="1" dirty="0">
                <a:solidFill>
                  <a:srgbClr val="C00000"/>
                </a:solidFill>
                <a:latin typeface="Times New Roman" panose="02020603050405020304" pitchFamily="18" charset="0"/>
                <a:cs typeface="Times New Roman" panose="02020603050405020304" pitchFamily="18" charset="0"/>
              </a:rPr>
              <a:t>int32</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13</a:t>
            </a:fld>
            <a:endParaRPr lang="en-US" dirty="0"/>
          </a:p>
        </p:txBody>
      </p:sp>
      <p:pic>
        <p:nvPicPr>
          <p:cNvPr id="7" name="Picture 6">
            <a:extLst>
              <a:ext uri="{FF2B5EF4-FFF2-40B4-BE49-F238E27FC236}">
                <a16:creationId xmlns:a16="http://schemas.microsoft.com/office/drawing/2014/main" id="{39FDC4BE-5563-4EC9-943B-A1FFEBAEE648}"/>
              </a:ext>
            </a:extLst>
          </p:cNvPr>
          <p:cNvPicPr>
            <a:picLocks noChangeAspect="1"/>
          </p:cNvPicPr>
          <p:nvPr/>
        </p:nvPicPr>
        <p:blipFill>
          <a:blip r:embed="rId3"/>
          <a:stretch>
            <a:fillRect/>
          </a:stretch>
        </p:blipFill>
        <p:spPr>
          <a:xfrm>
            <a:off x="2273103" y="3239255"/>
            <a:ext cx="7645793" cy="1524078"/>
          </a:xfrm>
          <a:prstGeom prst="rect">
            <a:avLst/>
          </a:prstGeom>
        </p:spPr>
      </p:pic>
      <p:sp>
        <p:nvSpPr>
          <p:cNvPr id="8" name="Oval 7">
            <a:extLst>
              <a:ext uri="{FF2B5EF4-FFF2-40B4-BE49-F238E27FC236}">
                <a16:creationId xmlns:a16="http://schemas.microsoft.com/office/drawing/2014/main" id="{C56FDEB0-2101-4383-B575-E748B6B450AC}"/>
              </a:ext>
            </a:extLst>
          </p:cNvPr>
          <p:cNvSpPr/>
          <p:nvPr/>
        </p:nvSpPr>
        <p:spPr>
          <a:xfrm>
            <a:off x="6931271" y="3474732"/>
            <a:ext cx="1230923" cy="3692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0D2C24-C884-4545-8D85-00D16618C630}"/>
              </a:ext>
            </a:extLst>
          </p:cNvPr>
          <p:cNvSpPr/>
          <p:nvPr/>
        </p:nvSpPr>
        <p:spPr>
          <a:xfrm>
            <a:off x="3370386" y="3590196"/>
            <a:ext cx="1230923" cy="3692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312DD139-2CD3-4724-BC97-15D7FAD29D48}"/>
              </a:ext>
            </a:extLst>
          </p:cNvPr>
          <p:cNvCxnSpPr>
            <a:cxnSpLocks/>
            <a:stCxn id="9" idx="0"/>
            <a:endCxn id="8" idx="0"/>
          </p:cNvCxnSpPr>
          <p:nvPr/>
        </p:nvCxnSpPr>
        <p:spPr>
          <a:xfrm rot="5400000" flipH="1" flipV="1">
            <a:off x="5708558" y="1752022"/>
            <a:ext cx="115464" cy="3560885"/>
          </a:xfrm>
          <a:prstGeom prst="curvedConnector3">
            <a:avLst>
              <a:gd name="adj1" fmla="val 29798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89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latin typeface="Times New Roman" panose="02020603050405020304" pitchFamily="18" charset="0"/>
                <a:cs typeface="Times New Roman" panose="02020603050405020304" pitchFamily="18" charset="0"/>
              </a:rPr>
              <a:t>Emulation-style Lifting</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Emulate the assembly instruction at </a:t>
            </a:r>
            <a:r>
              <a:rPr lang="en-US" i="1" dirty="0">
                <a:solidFill>
                  <a:srgbClr val="C00000"/>
                </a:solidFill>
                <a:latin typeface="Times New Roman" panose="02020603050405020304" pitchFamily="18" charset="0"/>
                <a:cs typeface="Times New Roman" panose="02020603050405020304" pitchFamily="18" charset="0"/>
              </a:rPr>
              <a:t>hardware level</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Ensure correctness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sym typeface="Wingdings" panose="05000000000000000000" pitchFamily="2" charset="2"/>
              </a:rPr>
              <a:t>Complete</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sym typeface="Wingdings" panose="05000000000000000000" pitchFamily="2" charset="2"/>
              </a:rPr>
              <a:t>recompilable</a:t>
            </a:r>
            <a:r>
              <a:rPr lang="en-US" dirty="0">
                <a:latin typeface="Times New Roman" panose="02020603050405020304" pitchFamily="18" charset="0"/>
                <a:cs typeface="Times New Roman" panose="02020603050405020304" pitchFamily="18" charset="0"/>
                <a:sym typeface="Wingdings" panose="05000000000000000000" pitchFamily="2" charset="2"/>
              </a:rPr>
              <a:t>, and </a:t>
            </a:r>
            <a:r>
              <a:rPr lang="en-US" b="1" dirty="0">
                <a:latin typeface="Times New Roman" panose="02020603050405020304" pitchFamily="18" charset="0"/>
                <a:cs typeface="Times New Roman" panose="02020603050405020304" pitchFamily="18" charset="0"/>
                <a:sym typeface="Wingdings" panose="05000000000000000000" pitchFamily="2" charset="2"/>
              </a:rPr>
              <a:t>functional</a:t>
            </a:r>
            <a:r>
              <a:rPr lang="en-US" dirty="0">
                <a:latin typeface="Times New Roman" panose="02020603050405020304" pitchFamily="18" charset="0"/>
                <a:cs typeface="Times New Roman" panose="02020603050405020304" pitchFamily="18" charset="0"/>
                <a:sym typeface="Wingdings" panose="05000000000000000000" pitchFamily="2" charset="2"/>
              </a:rPr>
              <a:t> IR</a:t>
            </a: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rPr>
              <a:t> Cons: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bloated code size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decreased speed</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14</a:t>
            </a:fld>
            <a:endParaRPr lang="en-US" dirty="0"/>
          </a:p>
        </p:txBody>
      </p:sp>
      <p:pic>
        <p:nvPicPr>
          <p:cNvPr id="5" name="Picture 4">
            <a:extLst>
              <a:ext uri="{FF2B5EF4-FFF2-40B4-BE49-F238E27FC236}">
                <a16:creationId xmlns:a16="http://schemas.microsoft.com/office/drawing/2014/main" id="{1C0F9EC8-775B-49DE-9A65-1753C8625218}"/>
              </a:ext>
            </a:extLst>
          </p:cNvPr>
          <p:cNvPicPr>
            <a:picLocks noChangeAspect="1"/>
          </p:cNvPicPr>
          <p:nvPr/>
        </p:nvPicPr>
        <p:blipFill>
          <a:blip r:embed="rId3"/>
          <a:stretch>
            <a:fillRect/>
          </a:stretch>
        </p:blipFill>
        <p:spPr>
          <a:xfrm>
            <a:off x="1856187" y="3247729"/>
            <a:ext cx="8198271" cy="1416123"/>
          </a:xfrm>
          <a:prstGeom prst="rect">
            <a:avLst/>
          </a:prstGeom>
        </p:spPr>
      </p:pic>
      <p:cxnSp>
        <p:nvCxnSpPr>
          <p:cNvPr id="6" name="Straight Arrow Connector 5">
            <a:extLst>
              <a:ext uri="{FF2B5EF4-FFF2-40B4-BE49-F238E27FC236}">
                <a16:creationId xmlns:a16="http://schemas.microsoft.com/office/drawing/2014/main" id="{370BBECA-027C-47D1-998C-FBE141EB6066}"/>
              </a:ext>
            </a:extLst>
          </p:cNvPr>
          <p:cNvCxnSpPr>
            <a:cxnSpLocks/>
          </p:cNvCxnSpPr>
          <p:nvPr/>
        </p:nvCxnSpPr>
        <p:spPr>
          <a:xfrm>
            <a:off x="5794132" y="3948054"/>
            <a:ext cx="3429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Arrow: Up 24">
            <a:extLst>
              <a:ext uri="{FF2B5EF4-FFF2-40B4-BE49-F238E27FC236}">
                <a16:creationId xmlns:a16="http://schemas.microsoft.com/office/drawing/2014/main" id="{3C6EC1BC-2CF8-4D75-ACCA-D4FA2DD49093}"/>
              </a:ext>
            </a:extLst>
          </p:cNvPr>
          <p:cNvSpPr/>
          <p:nvPr/>
        </p:nvSpPr>
        <p:spPr>
          <a:xfrm>
            <a:off x="3842238" y="5433646"/>
            <a:ext cx="149470" cy="290146"/>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1672188D-320E-42AB-85E8-9D0F0259A204}"/>
              </a:ext>
            </a:extLst>
          </p:cNvPr>
          <p:cNvSpPr/>
          <p:nvPr/>
        </p:nvSpPr>
        <p:spPr>
          <a:xfrm rot="10800000">
            <a:off x="3842238" y="5831437"/>
            <a:ext cx="149470" cy="290146"/>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F3288E1-9B19-45DC-9904-D21A0C5A058C}"/>
              </a:ext>
            </a:extLst>
          </p:cNvPr>
          <p:cNvSpPr/>
          <p:nvPr/>
        </p:nvSpPr>
        <p:spPr>
          <a:xfrm>
            <a:off x="7762011" y="3574473"/>
            <a:ext cx="576830" cy="2695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AED332A-F60E-4EDA-B5BB-72C5C4730794}"/>
              </a:ext>
            </a:extLst>
          </p:cNvPr>
          <p:cNvSpPr/>
          <p:nvPr/>
        </p:nvSpPr>
        <p:spPr>
          <a:xfrm>
            <a:off x="8548261" y="3799610"/>
            <a:ext cx="576830" cy="2695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err="1"/>
              <a:t>Decompilation</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pPr marL="0" indent="0">
              <a:buNone/>
            </a:pPr>
            <a:endParaRPr lang="en-US" i="1" dirty="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i="1" dirty="0">
                <a:solidFill>
                  <a:srgbClr val="C00000"/>
                </a:solidFill>
                <a:latin typeface="Times New Roman" panose="02020603050405020304" pitchFamily="18" charset="0"/>
                <a:cs typeface="Times New Roman" panose="02020603050405020304" pitchFamily="18" charset="0"/>
              </a:rPr>
              <a:t>machine-specific</a:t>
            </a:r>
            <a:r>
              <a:rPr lang="en-US" i="1" dirty="0">
                <a:latin typeface="Times New Roman" panose="02020603050405020304" pitchFamily="18" charset="0"/>
                <a:cs typeface="Times New Roman" panose="02020603050405020304" pitchFamily="18" charset="0"/>
              </a:rPr>
              <a:t> detail is discarded, leading to </a:t>
            </a:r>
            <a:r>
              <a:rPr lang="en-US" i="1" dirty="0">
                <a:solidFill>
                  <a:srgbClr val="C00000"/>
                </a:solidFill>
                <a:latin typeface="Times New Roman" panose="02020603050405020304" pitchFamily="18" charset="0"/>
                <a:cs typeface="Times New Roman" panose="02020603050405020304" pitchFamily="18" charset="0"/>
              </a:rPr>
              <a:t>the essence</a:t>
            </a:r>
            <a:r>
              <a:rPr lang="en-US" i="1" dirty="0">
                <a:latin typeface="Times New Roman" panose="02020603050405020304" pitchFamily="18" charset="0"/>
                <a:cs typeface="Times New Roman" panose="02020603050405020304" pitchFamily="18" charset="0"/>
              </a:rPr>
              <a:t> of the program (source code), from which it is possible to divine </a:t>
            </a:r>
            <a:r>
              <a:rPr lang="en-US" i="1" dirty="0">
                <a:solidFill>
                  <a:srgbClr val="C00000"/>
                </a:solidFill>
                <a:latin typeface="Times New Roman" panose="02020603050405020304" pitchFamily="18" charset="0"/>
                <a:cs typeface="Times New Roman" panose="02020603050405020304" pitchFamily="18" charset="0"/>
              </a:rPr>
              <a:t>a deeper truth</a:t>
            </a:r>
            <a:r>
              <a:rPr lang="en-US" i="1" dirty="0">
                <a:latin typeface="Times New Roman" panose="02020603050405020304" pitchFamily="18" charset="0"/>
                <a:cs typeface="Times New Roman" panose="02020603050405020304" pitchFamily="18" charset="0"/>
              </a:rPr>
              <a:t> (understanding of the program).”</a:t>
            </a:r>
            <a:r>
              <a:rPr lang="en-US" baseline="30000" dirty="0">
                <a:latin typeface="Times New Roman" panose="02020603050405020304" pitchFamily="18" charset="0"/>
                <a:cs typeface="Times New Roman" panose="02020603050405020304" pitchFamily="18" charset="0"/>
              </a:rPr>
              <a:t> [3]</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15</a:t>
            </a:fld>
            <a:endParaRPr lang="en-US" dirty="0"/>
          </a:p>
        </p:txBody>
      </p:sp>
      <p:sp>
        <p:nvSpPr>
          <p:cNvPr id="7" name="Footer Placeholder 6">
            <a:extLst>
              <a:ext uri="{FF2B5EF4-FFF2-40B4-BE49-F238E27FC236}">
                <a16:creationId xmlns:a16="http://schemas.microsoft.com/office/drawing/2014/main" id="{B1459440-2AC9-46BA-91F8-71B402E44AD3}"/>
              </a:ext>
            </a:extLst>
          </p:cNvPr>
          <p:cNvSpPr>
            <a:spLocks noGrp="1"/>
          </p:cNvSpPr>
          <p:nvPr>
            <p:ph type="ftr" sz="quarter" idx="11"/>
          </p:nvPr>
        </p:nvSpPr>
        <p:spPr>
          <a:xfrm>
            <a:off x="838200" y="6176963"/>
            <a:ext cx="7315200" cy="365125"/>
          </a:xfrm>
        </p:spPr>
        <p:txBody>
          <a:bodyPr/>
          <a:lstStyle/>
          <a:p>
            <a:r>
              <a:rPr lang="en-US" dirty="0"/>
              <a:t>[3] M. J. Van </a:t>
            </a:r>
            <a:r>
              <a:rPr lang="en-US" dirty="0" err="1"/>
              <a:t>Emmerik</a:t>
            </a:r>
            <a:r>
              <a:rPr lang="en-US" dirty="0"/>
              <a:t>, Static single assignment for </a:t>
            </a:r>
            <a:r>
              <a:rPr lang="en-US" dirty="0" err="1"/>
              <a:t>decompilation</a:t>
            </a:r>
            <a:r>
              <a:rPr lang="en-US" dirty="0"/>
              <a:t>. University of Queensland, 2007.</a:t>
            </a:r>
          </a:p>
        </p:txBody>
      </p:sp>
    </p:spTree>
    <p:extLst>
      <p:ext uri="{BB962C8B-B14F-4D97-AF65-F5344CB8AC3E}">
        <p14:creationId xmlns:p14="http://schemas.microsoft.com/office/powerpoint/2010/main" val="4240949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Why we need </a:t>
            </a:r>
            <a:r>
              <a:rPr lang="en-US" sz="3600" dirty="0" err="1"/>
              <a:t>decompilation</a:t>
            </a:r>
            <a:r>
              <a:rPr lang="en-US" sz="3600" dirty="0"/>
              <a:t>?</a:t>
            </a:r>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pPr marL="514350" indent="-514350">
              <a:buFont typeface="+mj-lt"/>
              <a:buAutoNum type="arabicParenR"/>
            </a:pPr>
            <a:r>
              <a:rPr lang="en-US" dirty="0">
                <a:latin typeface="Times New Roman" panose="02020603050405020304" pitchFamily="18" charset="0"/>
                <a:cs typeface="Times New Roman" panose="02020603050405020304" pitchFamily="18" charset="0"/>
              </a:rPr>
              <a:t>IR contains only </a:t>
            </a:r>
            <a:r>
              <a:rPr lang="en-US" i="1" dirty="0">
                <a:solidFill>
                  <a:srgbClr val="C00000"/>
                </a:solidFill>
                <a:latin typeface="Times New Roman" panose="02020603050405020304" pitchFamily="18" charset="0"/>
                <a:cs typeface="Times New Roman" panose="02020603050405020304" pitchFamily="18" charset="0"/>
              </a:rPr>
              <a:t>basic operations</a:t>
            </a:r>
            <a:r>
              <a:rPr lang="en-US" dirty="0">
                <a:latin typeface="Times New Roman" panose="02020603050405020304" pitchFamily="18" charset="0"/>
                <a:cs typeface="Times New Roman" panose="02020603050405020304" pitchFamily="18" charset="0"/>
              </a:rPr>
              <a:t> (arithmetic, load, store, etc.)</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The control flow in IR still remains a simple </a:t>
            </a:r>
            <a:r>
              <a:rPr lang="en-US" i="1" dirty="0">
                <a:solidFill>
                  <a:srgbClr val="C00000"/>
                </a:solidFill>
                <a:latin typeface="Times New Roman" panose="02020603050405020304" pitchFamily="18" charset="0"/>
                <a:cs typeface="Times New Roman" panose="02020603050405020304" pitchFamily="18" charset="0"/>
              </a:rPr>
              <a:t>assembly-like</a:t>
            </a:r>
            <a:r>
              <a:rPr lang="en-US" dirty="0">
                <a:latin typeface="Times New Roman" panose="02020603050405020304" pitchFamily="18" charset="0"/>
                <a:cs typeface="Times New Roman" panose="02020603050405020304" pitchFamily="18" charset="0"/>
              </a:rPr>
              <a:t> structure.</a:t>
            </a:r>
          </a:p>
          <a:p>
            <a:pPr marL="514350" indent="-514350">
              <a:buFont typeface="+mj-lt"/>
              <a:buAutoNum type="arabicParen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+ 2) makes it difficult for analysts to </a:t>
            </a:r>
            <a:r>
              <a:rPr lang="en-US" i="1" dirty="0">
                <a:solidFill>
                  <a:srgbClr val="C00000"/>
                </a:solidFill>
                <a:latin typeface="Times New Roman" panose="02020603050405020304" pitchFamily="18" charset="0"/>
                <a:cs typeface="Times New Roman" panose="02020603050405020304" pitchFamily="18" charset="0"/>
              </a:rPr>
              <a:t>summarize</a:t>
            </a:r>
            <a:r>
              <a:rPr lang="en-US" dirty="0">
                <a:latin typeface="Times New Roman" panose="02020603050405020304" pitchFamily="18" charset="0"/>
                <a:cs typeface="Times New Roman" panose="02020603050405020304" pitchFamily="18" charset="0"/>
              </a:rPr>
              <a:t> and </a:t>
            </a:r>
            <a:r>
              <a:rPr lang="en-US" i="1" dirty="0">
                <a:solidFill>
                  <a:srgbClr val="C00000"/>
                </a:solidFill>
                <a:latin typeface="Times New Roman" panose="02020603050405020304" pitchFamily="18" charset="0"/>
                <a:cs typeface="Times New Roman" panose="02020603050405020304" pitchFamily="18" charset="0"/>
              </a:rPr>
              <a:t>understand</a:t>
            </a:r>
            <a:r>
              <a:rPr lang="en-US" dirty="0">
                <a:latin typeface="Times New Roman" panose="02020603050405020304" pitchFamily="18" charset="0"/>
                <a:cs typeface="Times New Roman" panose="02020603050405020304" pitchFamily="18" charset="0"/>
              </a:rPr>
              <a:t> the higher-level intent of the program.</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16</a:t>
            </a:fld>
            <a:endParaRPr lang="en-US" dirty="0"/>
          </a:p>
        </p:txBody>
      </p:sp>
      <p:pic>
        <p:nvPicPr>
          <p:cNvPr id="7" name="Picture 6">
            <a:extLst>
              <a:ext uri="{FF2B5EF4-FFF2-40B4-BE49-F238E27FC236}">
                <a16:creationId xmlns:a16="http://schemas.microsoft.com/office/drawing/2014/main" id="{F27180F7-FA7D-45CF-8D74-832D43417A76}"/>
              </a:ext>
            </a:extLst>
          </p:cNvPr>
          <p:cNvPicPr>
            <a:picLocks noChangeAspect="1"/>
          </p:cNvPicPr>
          <p:nvPr/>
        </p:nvPicPr>
        <p:blipFill>
          <a:blip r:embed="rId3"/>
          <a:stretch>
            <a:fillRect/>
          </a:stretch>
        </p:blipFill>
        <p:spPr>
          <a:xfrm>
            <a:off x="1368182" y="4659893"/>
            <a:ext cx="9455636" cy="1143059"/>
          </a:xfrm>
          <a:prstGeom prst="rect">
            <a:avLst/>
          </a:prstGeom>
        </p:spPr>
      </p:pic>
    </p:spTree>
    <p:extLst>
      <p:ext uri="{BB962C8B-B14F-4D97-AF65-F5344CB8AC3E}">
        <p14:creationId xmlns:p14="http://schemas.microsoft.com/office/powerpoint/2010/main" val="342134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err="1"/>
              <a:t>Decompilation</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Machine-specific detail </a:t>
            </a:r>
            <a:r>
              <a:rPr lang="en-US" dirty="0">
                <a:latin typeface="Times New Roman" panose="02020603050405020304" pitchFamily="18" charset="0"/>
                <a:cs typeface="Times New Roman" panose="02020603050405020304" pitchFamily="18" charset="0"/>
                <a:sym typeface="Wingdings" panose="05000000000000000000" pitchFamily="2" charset="2"/>
              </a:rPr>
              <a:t> essence of the program</a:t>
            </a:r>
          </a:p>
          <a:p>
            <a:r>
              <a:rPr lang="en-US" dirty="0">
                <a:latin typeface="Times New Roman" panose="02020603050405020304" pitchFamily="18" charset="0"/>
                <a:cs typeface="Times New Roman" panose="02020603050405020304" pitchFamily="18" charset="0"/>
              </a:rPr>
              <a:t>From IR (or  Assembly instructions) to (pseudo) source code </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17</a:t>
            </a:fld>
            <a:endParaRPr lang="en-US" dirty="0"/>
          </a:p>
        </p:txBody>
      </p:sp>
      <p:pic>
        <p:nvPicPr>
          <p:cNvPr id="6" name="Picture 5">
            <a:extLst>
              <a:ext uri="{FF2B5EF4-FFF2-40B4-BE49-F238E27FC236}">
                <a16:creationId xmlns:a16="http://schemas.microsoft.com/office/drawing/2014/main" id="{FA9C4B84-2797-4F6C-9D81-A410931ABF61}"/>
              </a:ext>
            </a:extLst>
          </p:cNvPr>
          <p:cNvPicPr>
            <a:picLocks noChangeAspect="1"/>
          </p:cNvPicPr>
          <p:nvPr/>
        </p:nvPicPr>
        <p:blipFill>
          <a:blip r:embed="rId3"/>
          <a:stretch>
            <a:fillRect/>
          </a:stretch>
        </p:blipFill>
        <p:spPr>
          <a:xfrm>
            <a:off x="2025441" y="3079582"/>
            <a:ext cx="8141118" cy="3276768"/>
          </a:xfrm>
          <a:prstGeom prst="rect">
            <a:avLst/>
          </a:prstGeom>
        </p:spPr>
      </p:pic>
    </p:spTree>
    <p:extLst>
      <p:ext uri="{BB962C8B-B14F-4D97-AF65-F5344CB8AC3E}">
        <p14:creationId xmlns:p14="http://schemas.microsoft.com/office/powerpoint/2010/main" val="145043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Problems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18</a:t>
            </a:fld>
            <a:endParaRPr lang="en-US" dirty="0"/>
          </a:p>
        </p:txBody>
      </p:sp>
    </p:spTree>
    <p:extLst>
      <p:ext uri="{BB962C8B-B14F-4D97-AF65-F5344CB8AC3E}">
        <p14:creationId xmlns:p14="http://schemas.microsoft.com/office/powerpoint/2010/main" val="426495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Problem:</a:t>
            </a:r>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825625"/>
            <a:ext cx="10515600" cy="4895850"/>
          </a:xfrm>
        </p:spPr>
        <p:txBody>
          <a:bodyPr>
            <a:normAutofit/>
          </a:bodyPr>
          <a:lstStyle/>
          <a:p>
            <a:r>
              <a:rPr lang="en-US" dirty="0">
                <a:latin typeface="Times New Roman" panose="02020603050405020304" pitchFamily="18" charset="0"/>
                <a:cs typeface="Times New Roman" panose="02020603050405020304" pitchFamily="18" charset="0"/>
              </a:rPr>
              <a:t>All problems in reverse engineering can be concluded into one question:</a:t>
            </a:r>
          </a:p>
          <a:p>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How to recover information lost during compilation?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answers can be divided into four parts: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Differentiating Code from Data 			(Disassembly Stage)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Symbolization  						(Disassembly Stage)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Variables/Types Recovery 				(IR Lifting Stage)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Control-Flow Structure Recovery 			(</a:t>
            </a:r>
            <a:r>
              <a:rPr lang="en-US" dirty="0" err="1">
                <a:latin typeface="Times New Roman" panose="02020603050405020304" pitchFamily="18" charset="0"/>
                <a:cs typeface="Times New Roman" panose="02020603050405020304" pitchFamily="18" charset="0"/>
              </a:rPr>
              <a:t>Decompilation</a:t>
            </a:r>
            <a:r>
              <a:rPr lang="en-US" dirty="0">
                <a:latin typeface="Times New Roman" panose="02020603050405020304" pitchFamily="18" charset="0"/>
                <a:cs typeface="Times New Roman" panose="02020603050405020304" pitchFamily="18" charset="0"/>
              </a:rPr>
              <a:t> Stage)</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19</a:t>
            </a:fld>
            <a:endParaRPr lang="en-US" dirty="0"/>
          </a:p>
        </p:txBody>
      </p:sp>
    </p:spTree>
    <p:extLst>
      <p:ext uri="{BB962C8B-B14F-4D97-AF65-F5344CB8AC3E}">
        <p14:creationId xmlns:p14="http://schemas.microsoft.com/office/powerpoint/2010/main" val="57615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CBFC89-D0D7-4516-99E3-33ABC50CDD6D}"/>
              </a:ext>
            </a:extLst>
          </p:cNvPr>
          <p:cNvSpPr>
            <a:spLocks noGrp="1"/>
          </p:cNvSpPr>
          <p:nvPr>
            <p:ph type="sldNum" sz="quarter" idx="12"/>
          </p:nvPr>
        </p:nvSpPr>
        <p:spPr/>
        <p:txBody>
          <a:bodyPr/>
          <a:lstStyle/>
          <a:p>
            <a:fld id="{511207B5-85D8-4906-9912-32E066F4C708}" type="slidenum">
              <a:rPr lang="en-US" smtClean="0"/>
              <a:t>2</a:t>
            </a:fld>
            <a:endParaRPr lang="en-US" dirty="0"/>
          </a:p>
        </p:txBody>
      </p:sp>
      <p:pic>
        <p:nvPicPr>
          <p:cNvPr id="5" name="Picture 4" descr="Background pattern&#10;&#10;Description automatically generated">
            <a:extLst>
              <a:ext uri="{FF2B5EF4-FFF2-40B4-BE49-F238E27FC236}">
                <a16:creationId xmlns:a16="http://schemas.microsoft.com/office/drawing/2014/main" id="{1ADD7C0B-CA19-4BCA-8D47-D4458642A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999" y="2623716"/>
            <a:ext cx="926900" cy="956800"/>
          </a:xfrm>
          <a:prstGeom prst="rect">
            <a:avLst/>
          </a:prstGeom>
        </p:spPr>
      </p:pic>
      <p:pic>
        <p:nvPicPr>
          <p:cNvPr id="6" name="Picture 5" descr="Magnifier 2 Icon - Free Icons">
            <a:extLst>
              <a:ext uri="{FF2B5EF4-FFF2-40B4-BE49-F238E27FC236}">
                <a16:creationId xmlns:a16="http://schemas.microsoft.com/office/drawing/2014/main" id="{366D7CC6-CAA0-4B1E-B922-D6E77B94D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010" y="2653618"/>
            <a:ext cx="926899" cy="92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15">
            <a:extLst>
              <a:ext uri="{FF2B5EF4-FFF2-40B4-BE49-F238E27FC236}">
                <a16:creationId xmlns:a16="http://schemas.microsoft.com/office/drawing/2014/main" id="{4503E121-7EC1-4AF2-B2FC-6B099E2801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875622"/>
            <a:ext cx="1371600" cy="9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hape&#10;&#10;Description automatically generated with low confidence">
            <a:extLst>
              <a:ext uri="{FF2B5EF4-FFF2-40B4-BE49-F238E27FC236}">
                <a16:creationId xmlns:a16="http://schemas.microsoft.com/office/drawing/2014/main" id="{4EEDFB7E-3DC8-40E0-A40A-A3DF9E9E89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1828" y="2336347"/>
            <a:ext cx="1312095" cy="1312095"/>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C25BBFE2-0696-4B1B-9DCC-9E72624B51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0105" y="4183771"/>
            <a:ext cx="1312095" cy="1312095"/>
          </a:xfrm>
          <a:prstGeom prst="rect">
            <a:avLst/>
          </a:prstGeom>
        </p:spPr>
      </p:pic>
      <p:pic>
        <p:nvPicPr>
          <p:cNvPr id="15" name="Picture 14">
            <a:extLst>
              <a:ext uri="{FF2B5EF4-FFF2-40B4-BE49-F238E27FC236}">
                <a16:creationId xmlns:a16="http://schemas.microsoft.com/office/drawing/2014/main" id="{7071C990-63B1-4831-9B08-9343B9CFF0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16208" y="2555789"/>
            <a:ext cx="1243786" cy="1092653"/>
          </a:xfrm>
          <a:prstGeom prst="rect">
            <a:avLst/>
          </a:prstGeom>
        </p:spPr>
      </p:pic>
      <p:cxnSp>
        <p:nvCxnSpPr>
          <p:cNvPr id="19" name="Straight Arrow Connector 18">
            <a:extLst>
              <a:ext uri="{FF2B5EF4-FFF2-40B4-BE49-F238E27FC236}">
                <a16:creationId xmlns:a16="http://schemas.microsoft.com/office/drawing/2014/main" id="{867D4E95-C8AF-4232-BF1D-C9CBCF3527AD}"/>
              </a:ext>
            </a:extLst>
          </p:cNvPr>
          <p:cNvCxnSpPr/>
          <p:nvPr/>
        </p:nvCxnSpPr>
        <p:spPr>
          <a:xfrm>
            <a:off x="2232883" y="3091992"/>
            <a:ext cx="112179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1E9EC56-4921-42ED-AFFF-8B5989AB8F3C}"/>
              </a:ext>
            </a:extLst>
          </p:cNvPr>
          <p:cNvCxnSpPr/>
          <p:nvPr/>
        </p:nvCxnSpPr>
        <p:spPr>
          <a:xfrm>
            <a:off x="4583360" y="3091992"/>
            <a:ext cx="112179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60FFA6E-5AAD-4306-8FAF-8C2B84F50E46}"/>
              </a:ext>
            </a:extLst>
          </p:cNvPr>
          <p:cNvCxnSpPr/>
          <p:nvPr/>
        </p:nvCxnSpPr>
        <p:spPr>
          <a:xfrm>
            <a:off x="7320699" y="3091992"/>
            <a:ext cx="112179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C7548A5-03B9-494D-8136-D7E1A365B6F3}"/>
              </a:ext>
            </a:extLst>
          </p:cNvPr>
          <p:cNvCxnSpPr/>
          <p:nvPr/>
        </p:nvCxnSpPr>
        <p:spPr>
          <a:xfrm>
            <a:off x="2215299" y="3091992"/>
            <a:ext cx="112179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F33A2CF1-C782-4645-881E-F245EB5DAFA9}"/>
              </a:ext>
            </a:extLst>
          </p:cNvPr>
          <p:cNvCxnSpPr>
            <a:cxnSpLocks/>
          </p:cNvCxnSpPr>
          <p:nvPr/>
        </p:nvCxnSpPr>
        <p:spPr>
          <a:xfrm flipV="1">
            <a:off x="7320699" y="2101362"/>
            <a:ext cx="847355" cy="55225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35F77D5-A1AE-44EB-80AD-2E456EF1F87A}"/>
              </a:ext>
            </a:extLst>
          </p:cNvPr>
          <p:cNvCxnSpPr>
            <a:cxnSpLocks/>
          </p:cNvCxnSpPr>
          <p:nvPr/>
        </p:nvCxnSpPr>
        <p:spPr>
          <a:xfrm>
            <a:off x="7320699" y="3527793"/>
            <a:ext cx="847355" cy="65597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D0B6EF9-98EB-4AB8-92F3-B209F66B46CB}"/>
              </a:ext>
            </a:extLst>
          </p:cNvPr>
          <p:cNvSpPr txBox="1"/>
          <p:nvPr/>
        </p:nvSpPr>
        <p:spPr>
          <a:xfrm>
            <a:off x="745406" y="3591355"/>
            <a:ext cx="1732085"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 without source code available</a:t>
            </a:r>
          </a:p>
        </p:txBody>
      </p:sp>
      <p:sp>
        <p:nvSpPr>
          <p:cNvPr id="29" name="TextBox 28">
            <a:extLst>
              <a:ext uri="{FF2B5EF4-FFF2-40B4-BE49-F238E27FC236}">
                <a16:creationId xmlns:a16="http://schemas.microsoft.com/office/drawing/2014/main" id="{FC3A21A3-2E6A-4EA0-925F-BDE0B28394BC}"/>
              </a:ext>
            </a:extLst>
          </p:cNvPr>
          <p:cNvSpPr txBox="1"/>
          <p:nvPr/>
        </p:nvSpPr>
        <p:spPr>
          <a:xfrm>
            <a:off x="3078416" y="3580516"/>
            <a:ext cx="1732085" cy="646331"/>
          </a:xfrm>
          <a:prstGeom prst="rect">
            <a:avLst/>
          </a:prstGeom>
          <a:noFill/>
        </p:spPr>
        <p:txBody>
          <a:bodyPr wrap="square" rtlCol="0">
            <a:spAutoFit/>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Reverse Engineering</a:t>
            </a:r>
          </a:p>
        </p:txBody>
      </p:sp>
      <p:sp>
        <p:nvSpPr>
          <p:cNvPr id="30" name="TextBox 29">
            <a:extLst>
              <a:ext uri="{FF2B5EF4-FFF2-40B4-BE49-F238E27FC236}">
                <a16:creationId xmlns:a16="http://schemas.microsoft.com/office/drawing/2014/main" id="{F68F27A7-4153-489C-832F-0593973449D8}"/>
              </a:ext>
            </a:extLst>
          </p:cNvPr>
          <p:cNvSpPr txBox="1"/>
          <p:nvPr/>
        </p:nvSpPr>
        <p:spPr>
          <a:xfrm>
            <a:off x="5588614" y="3590023"/>
            <a:ext cx="173208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Higher-level Representation</a:t>
            </a:r>
          </a:p>
        </p:txBody>
      </p:sp>
      <p:sp>
        <p:nvSpPr>
          <p:cNvPr id="31" name="TextBox 30">
            <a:extLst>
              <a:ext uri="{FF2B5EF4-FFF2-40B4-BE49-F238E27FC236}">
                <a16:creationId xmlns:a16="http://schemas.microsoft.com/office/drawing/2014/main" id="{3598A90C-320C-4221-90E2-7A0C04EB0BB0}"/>
              </a:ext>
            </a:extLst>
          </p:cNvPr>
          <p:cNvSpPr txBox="1"/>
          <p:nvPr/>
        </p:nvSpPr>
        <p:spPr>
          <a:xfrm>
            <a:off x="9994914" y="1010734"/>
            <a:ext cx="173208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Automatic Analyses</a:t>
            </a:r>
          </a:p>
        </p:txBody>
      </p:sp>
      <p:sp>
        <p:nvSpPr>
          <p:cNvPr id="32" name="TextBox 31">
            <a:extLst>
              <a:ext uri="{FF2B5EF4-FFF2-40B4-BE49-F238E27FC236}">
                <a16:creationId xmlns:a16="http://schemas.microsoft.com/office/drawing/2014/main" id="{19F05322-95A7-44F4-B68E-086EB708F21D}"/>
              </a:ext>
            </a:extLst>
          </p:cNvPr>
          <p:cNvSpPr txBox="1"/>
          <p:nvPr/>
        </p:nvSpPr>
        <p:spPr>
          <a:xfrm>
            <a:off x="9994913" y="2953954"/>
            <a:ext cx="173208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Understanding</a:t>
            </a:r>
          </a:p>
        </p:txBody>
      </p:sp>
      <p:sp>
        <p:nvSpPr>
          <p:cNvPr id="33" name="TextBox 32">
            <a:extLst>
              <a:ext uri="{FF2B5EF4-FFF2-40B4-BE49-F238E27FC236}">
                <a16:creationId xmlns:a16="http://schemas.microsoft.com/office/drawing/2014/main" id="{F7047DF5-29DC-4B16-AC4F-A91B74468EC3}"/>
              </a:ext>
            </a:extLst>
          </p:cNvPr>
          <p:cNvSpPr txBox="1"/>
          <p:nvPr/>
        </p:nvSpPr>
        <p:spPr>
          <a:xfrm>
            <a:off x="9996854" y="4633064"/>
            <a:ext cx="188349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Fixing &amp; Patching</a:t>
            </a:r>
          </a:p>
        </p:txBody>
      </p:sp>
      <p:pic>
        <p:nvPicPr>
          <p:cNvPr id="35" name="Picture 34" descr="Shape&#10;&#10;Description automatically generated with low confidence">
            <a:extLst>
              <a:ext uri="{FF2B5EF4-FFF2-40B4-BE49-F238E27FC236}">
                <a16:creationId xmlns:a16="http://schemas.microsoft.com/office/drawing/2014/main" id="{DA1861A9-A8E4-409E-AE20-926B35A9C9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0959" y="1354155"/>
            <a:ext cx="800101" cy="800101"/>
          </a:xfrm>
          <a:prstGeom prst="rect">
            <a:avLst/>
          </a:prstGeom>
        </p:spPr>
      </p:pic>
      <p:cxnSp>
        <p:nvCxnSpPr>
          <p:cNvPr id="38" name="Straight Arrow Connector 37">
            <a:extLst>
              <a:ext uri="{FF2B5EF4-FFF2-40B4-BE49-F238E27FC236}">
                <a16:creationId xmlns:a16="http://schemas.microsoft.com/office/drawing/2014/main" id="{4E1B6EC9-ABA0-4B83-A20A-401610137D19}"/>
              </a:ext>
            </a:extLst>
          </p:cNvPr>
          <p:cNvCxnSpPr>
            <a:cxnSpLocks/>
          </p:cNvCxnSpPr>
          <p:nvPr/>
        </p:nvCxnSpPr>
        <p:spPr>
          <a:xfrm flipV="1">
            <a:off x="2162546" y="2003532"/>
            <a:ext cx="847355" cy="55225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D07B9B85-21C2-4BA1-BC3E-1B84D601BD70}"/>
              </a:ext>
            </a:extLst>
          </p:cNvPr>
          <p:cNvSpPr txBox="1"/>
          <p:nvPr/>
        </p:nvSpPr>
        <p:spPr>
          <a:xfrm>
            <a:off x="745405" y="654066"/>
            <a:ext cx="68963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Binary </a:t>
            </a:r>
            <a:r>
              <a:rPr lang="en-US" sz="2000" b="1" dirty="0">
                <a:latin typeface="Times New Roman" panose="02020603050405020304" pitchFamily="18" charset="0"/>
                <a:cs typeface="Times New Roman" panose="02020603050405020304" pitchFamily="18" charset="0"/>
              </a:rPr>
              <a:t>cannot</a:t>
            </a:r>
            <a:r>
              <a:rPr lang="en-US" sz="2000" dirty="0">
                <a:latin typeface="Times New Roman" panose="02020603050405020304" pitchFamily="18" charset="0"/>
                <a:cs typeface="Times New Roman" panose="02020603050405020304" pitchFamily="18" charset="0"/>
              </a:rPr>
              <a:t> be used for </a:t>
            </a:r>
            <a:r>
              <a:rPr lang="en-US" sz="2000" dirty="0">
                <a:solidFill>
                  <a:srgbClr val="0070C0"/>
                </a:solidFill>
                <a:latin typeface="Times New Roman" panose="02020603050405020304" pitchFamily="18" charset="0"/>
                <a:cs typeface="Times New Roman" panose="02020603050405020304" pitchFamily="18" charset="0"/>
              </a:rPr>
              <a:t>understanding</a:t>
            </a:r>
            <a:r>
              <a:rPr lang="en-US" sz="2000" dirty="0">
                <a:latin typeface="Times New Roman" panose="02020603050405020304" pitchFamily="18" charset="0"/>
                <a:cs typeface="Times New Roman" panose="02020603050405020304" pitchFamily="18" charset="0"/>
              </a:rPr>
              <a:t> and </a:t>
            </a:r>
            <a:r>
              <a:rPr lang="en-US" sz="2000" dirty="0">
                <a:solidFill>
                  <a:srgbClr val="0070C0"/>
                </a:solidFill>
                <a:latin typeface="Times New Roman" panose="02020603050405020304" pitchFamily="18" charset="0"/>
                <a:cs typeface="Times New Roman" panose="02020603050405020304" pitchFamily="18" charset="0"/>
              </a:rPr>
              <a:t>analyzing</a:t>
            </a:r>
            <a:r>
              <a:rPr lang="en-US" sz="2000" dirty="0">
                <a:latin typeface="Times New Roman" panose="02020603050405020304" pitchFamily="18" charset="0"/>
                <a:cs typeface="Times New Roman" panose="02020603050405020304" pitchFamily="18" charset="0"/>
              </a:rPr>
              <a:t> directly.</a:t>
            </a:r>
          </a:p>
        </p:txBody>
      </p:sp>
      <p:sp>
        <p:nvSpPr>
          <p:cNvPr id="40" name="TextBox 39">
            <a:extLst>
              <a:ext uri="{FF2B5EF4-FFF2-40B4-BE49-F238E27FC236}">
                <a16:creationId xmlns:a16="http://schemas.microsoft.com/office/drawing/2014/main" id="{33D0C3F1-E128-49EB-B0D7-CF2E2561D9FE}"/>
              </a:ext>
            </a:extLst>
          </p:cNvPr>
          <p:cNvSpPr txBox="1"/>
          <p:nvPr/>
        </p:nvSpPr>
        <p:spPr>
          <a:xfrm>
            <a:off x="745406" y="5313531"/>
            <a:ext cx="6031524"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Analyzing binaries without source code (e.g., malwares) heavily depends on </a:t>
            </a:r>
            <a:r>
              <a:rPr lang="en-US" sz="2000" b="1" dirty="0">
                <a:solidFill>
                  <a:srgbClr val="C00000"/>
                </a:solidFill>
                <a:latin typeface="Times New Roman" panose="02020603050405020304" pitchFamily="18" charset="0"/>
                <a:cs typeface="Times New Roman" panose="02020603050405020304" pitchFamily="18" charset="0"/>
              </a:rPr>
              <a:t>reverse engineering</a:t>
            </a:r>
            <a:r>
              <a:rPr lang="en-US" sz="2000" dirty="0">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9AFF6F59-E66D-4A47-AFC1-5BF0BB54988E}"/>
              </a:ext>
            </a:extLst>
          </p:cNvPr>
          <p:cNvSpPr txBox="1"/>
          <p:nvPr/>
        </p:nvSpPr>
        <p:spPr>
          <a:xfrm>
            <a:off x="3761168" y="1530457"/>
            <a:ext cx="19535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incomprehensible</a:t>
            </a:r>
          </a:p>
        </p:txBody>
      </p:sp>
      <p:sp>
        <p:nvSpPr>
          <p:cNvPr id="43" name="TextBox 42">
            <a:extLst>
              <a:ext uri="{FF2B5EF4-FFF2-40B4-BE49-F238E27FC236}">
                <a16:creationId xmlns:a16="http://schemas.microsoft.com/office/drawing/2014/main" id="{6E7BF9E5-327A-453D-86EB-229526C02B0F}"/>
              </a:ext>
            </a:extLst>
          </p:cNvPr>
          <p:cNvSpPr txBox="1"/>
          <p:nvPr/>
        </p:nvSpPr>
        <p:spPr>
          <a:xfrm>
            <a:off x="9120426" y="5495866"/>
            <a:ext cx="861774" cy="860484"/>
          </a:xfrm>
          <a:prstGeom prst="rect">
            <a:avLst/>
          </a:prstGeom>
          <a:noFill/>
        </p:spPr>
        <p:txBody>
          <a:bodyPr vert="eaVert" wrap="square" rtlCol="0">
            <a:spAutoFit/>
          </a:bodyPr>
          <a:lstStyle/>
          <a:p>
            <a:pPr algn="ct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055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Challenges: </a:t>
            </a:r>
            <a:r>
              <a:rPr lang="en-US" altLang="zh-CN" sz="2800" dirty="0">
                <a:latin typeface="Times New Roman" panose="02020603050405020304" pitchFamily="18" charset="0"/>
                <a:cs typeface="Times New Roman" panose="02020603050405020304" pitchFamily="18" charset="0"/>
              </a:rPr>
              <a:t>Differentiating Code from Data</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555599"/>
            <a:ext cx="10515600" cy="4351338"/>
          </a:xfrm>
        </p:spPr>
        <p:txBody>
          <a:bodyPr/>
          <a:lstStyle/>
          <a:p>
            <a:r>
              <a:rPr lang="en-US" dirty="0">
                <a:latin typeface="Times New Roman" panose="02020603050405020304" pitchFamily="18" charset="0"/>
                <a:cs typeface="Times New Roman" panose="02020603050405020304" pitchFamily="18" charset="0"/>
              </a:rPr>
              <a:t>Code and data can be </a:t>
            </a:r>
            <a:r>
              <a:rPr lang="en-US" i="1" dirty="0">
                <a:solidFill>
                  <a:srgbClr val="C00000"/>
                </a:solidFill>
                <a:latin typeface="Times New Roman" panose="02020603050405020304" pitchFamily="18" charset="0"/>
                <a:cs typeface="Times New Roman" panose="02020603050405020304" pitchFamily="18" charset="0"/>
              </a:rPr>
              <a:t>interleaved.</a:t>
            </a:r>
          </a:p>
          <a:p>
            <a:r>
              <a:rPr lang="en-US" dirty="0">
                <a:latin typeface="Times New Roman" panose="02020603050405020304" pitchFamily="18" charset="0"/>
                <a:cs typeface="Times New Roman" panose="02020603050405020304" pitchFamily="18" charset="0"/>
              </a:rPr>
              <a:t>Code is </a:t>
            </a:r>
            <a:r>
              <a:rPr lang="en-US" i="1" dirty="0">
                <a:solidFill>
                  <a:srgbClr val="C00000"/>
                </a:solidFill>
                <a:latin typeface="Times New Roman" panose="02020603050405020304" pitchFamily="18" charset="0"/>
                <a:cs typeface="Times New Roman" panose="02020603050405020304" pitchFamily="18" charset="0"/>
              </a:rPr>
              <a:t>not aligned</a:t>
            </a:r>
            <a:r>
              <a:rPr lang="en-US" dirty="0">
                <a:latin typeface="Times New Roman" panose="02020603050405020304" pitchFamily="18" charset="0"/>
                <a:cs typeface="Times New Roman" panose="02020603050405020304" pitchFamily="18" charset="0"/>
              </a:rPr>
              <a:t>, it can start from any offset.</a:t>
            </a:r>
          </a:p>
          <a:p>
            <a:r>
              <a:rPr lang="en-US" dirty="0">
                <a:latin typeface="Times New Roman" panose="02020603050405020304" pitchFamily="18" charset="0"/>
                <a:cs typeface="Times New Roman" panose="02020603050405020304" pitchFamily="18" charset="0"/>
              </a:rPr>
              <a:t>Makes accurate and precise disassembly challenging</a:t>
            </a:r>
            <a:r>
              <a:rPr lang="en-US" baseline="30000" dirty="0">
                <a:latin typeface="Times New Roman" panose="02020603050405020304" pitchFamily="18" charset="0"/>
                <a:cs typeface="Times New Roman" panose="02020603050405020304" pitchFamily="18" charset="0"/>
              </a:rPr>
              <a:t> [33,34]</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20</a:t>
            </a:fld>
            <a:endParaRPr lang="en-US" dirty="0"/>
          </a:p>
        </p:txBody>
      </p:sp>
      <p:sp>
        <p:nvSpPr>
          <p:cNvPr id="6" name="Rectangle 5">
            <a:extLst>
              <a:ext uri="{FF2B5EF4-FFF2-40B4-BE49-F238E27FC236}">
                <a16:creationId xmlns:a16="http://schemas.microsoft.com/office/drawing/2014/main" id="{56E55B5D-CDC3-4592-8F00-42803D48ED13}"/>
              </a:ext>
            </a:extLst>
          </p:cNvPr>
          <p:cNvSpPr/>
          <p:nvPr/>
        </p:nvSpPr>
        <p:spPr>
          <a:xfrm>
            <a:off x="2373921" y="3104509"/>
            <a:ext cx="1301260" cy="27519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E6C7B0-82E7-498C-B1E2-9465C34EE6B5}"/>
              </a:ext>
            </a:extLst>
          </p:cNvPr>
          <p:cNvSpPr/>
          <p:nvPr/>
        </p:nvSpPr>
        <p:spPr>
          <a:xfrm>
            <a:off x="2382713" y="3086924"/>
            <a:ext cx="1283676"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CE1719-F05E-4C40-9C97-CAB5F5492AC3}"/>
              </a:ext>
            </a:extLst>
          </p:cNvPr>
          <p:cNvSpPr/>
          <p:nvPr/>
        </p:nvSpPr>
        <p:spPr>
          <a:xfrm>
            <a:off x="2373921" y="3627652"/>
            <a:ext cx="677007" cy="3912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731054-60C4-478F-8C4B-62DBD0AAB4DA}"/>
              </a:ext>
            </a:extLst>
          </p:cNvPr>
          <p:cNvSpPr/>
          <p:nvPr/>
        </p:nvSpPr>
        <p:spPr>
          <a:xfrm>
            <a:off x="2373922" y="4234321"/>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7E099A-8BAF-49FE-AD31-2BA0E6E670FC}"/>
              </a:ext>
            </a:extLst>
          </p:cNvPr>
          <p:cNvSpPr/>
          <p:nvPr/>
        </p:nvSpPr>
        <p:spPr>
          <a:xfrm>
            <a:off x="2373920" y="4234321"/>
            <a:ext cx="677008" cy="307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B43B24-59BF-4940-9425-4E77B238FD68}"/>
              </a:ext>
            </a:extLst>
          </p:cNvPr>
          <p:cNvSpPr/>
          <p:nvPr/>
        </p:nvSpPr>
        <p:spPr>
          <a:xfrm>
            <a:off x="2373920" y="5249832"/>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CF0C78E-DB01-4689-87F5-D495DD62E286}"/>
              </a:ext>
            </a:extLst>
          </p:cNvPr>
          <p:cNvSpPr/>
          <p:nvPr/>
        </p:nvSpPr>
        <p:spPr>
          <a:xfrm>
            <a:off x="1890343" y="3368278"/>
            <a:ext cx="386861" cy="19343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2F2FA92-2E9D-42A9-9783-D5280EEB6AC5}"/>
              </a:ext>
            </a:extLst>
          </p:cNvPr>
          <p:cNvSpPr txBox="1"/>
          <p:nvPr/>
        </p:nvSpPr>
        <p:spPr>
          <a:xfrm>
            <a:off x="1046281" y="3280327"/>
            <a:ext cx="8001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Code</a:t>
            </a:r>
          </a:p>
        </p:txBody>
      </p:sp>
      <p:sp>
        <p:nvSpPr>
          <p:cNvPr id="14" name="Arrow: Right 13">
            <a:extLst>
              <a:ext uri="{FF2B5EF4-FFF2-40B4-BE49-F238E27FC236}">
                <a16:creationId xmlns:a16="http://schemas.microsoft.com/office/drawing/2014/main" id="{2D6797DF-3CED-4431-9801-634DA3C5F365}"/>
              </a:ext>
            </a:extLst>
          </p:cNvPr>
          <p:cNvSpPr/>
          <p:nvPr/>
        </p:nvSpPr>
        <p:spPr>
          <a:xfrm>
            <a:off x="1890343" y="4190332"/>
            <a:ext cx="386861" cy="19343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52549C8-CE56-44E1-A2C9-26780069A4AE}"/>
              </a:ext>
            </a:extLst>
          </p:cNvPr>
          <p:cNvSpPr txBox="1"/>
          <p:nvPr/>
        </p:nvSpPr>
        <p:spPr>
          <a:xfrm>
            <a:off x="1041885" y="4102381"/>
            <a:ext cx="8001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a:t>
            </a:r>
          </a:p>
        </p:txBody>
      </p:sp>
      <p:sp>
        <p:nvSpPr>
          <p:cNvPr id="16" name="Rectangle 15">
            <a:extLst>
              <a:ext uri="{FF2B5EF4-FFF2-40B4-BE49-F238E27FC236}">
                <a16:creationId xmlns:a16="http://schemas.microsoft.com/office/drawing/2014/main" id="{EDD34970-5205-479C-B806-242C630EB208}"/>
              </a:ext>
            </a:extLst>
          </p:cNvPr>
          <p:cNvSpPr/>
          <p:nvPr/>
        </p:nvSpPr>
        <p:spPr>
          <a:xfrm>
            <a:off x="896812" y="3368278"/>
            <a:ext cx="211016" cy="19343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8AAD4E-2894-4661-9F72-6EC04562C139}"/>
              </a:ext>
            </a:extLst>
          </p:cNvPr>
          <p:cNvSpPr/>
          <p:nvPr/>
        </p:nvSpPr>
        <p:spPr>
          <a:xfrm>
            <a:off x="912198" y="4181776"/>
            <a:ext cx="211016" cy="193431"/>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8C106B9-DE67-44C3-9D27-21A88AD0FEFA}"/>
              </a:ext>
            </a:extLst>
          </p:cNvPr>
          <p:cNvSpPr/>
          <p:nvPr/>
        </p:nvSpPr>
        <p:spPr>
          <a:xfrm>
            <a:off x="5313483" y="3100114"/>
            <a:ext cx="1301260" cy="27519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63757E-CC72-47B7-B2D3-4E500619689D}"/>
              </a:ext>
            </a:extLst>
          </p:cNvPr>
          <p:cNvSpPr/>
          <p:nvPr/>
        </p:nvSpPr>
        <p:spPr>
          <a:xfrm>
            <a:off x="5322275" y="3082529"/>
            <a:ext cx="1283676"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6E7E2-10C0-4590-A752-1A6C5C77470D}"/>
              </a:ext>
            </a:extLst>
          </p:cNvPr>
          <p:cNvSpPr/>
          <p:nvPr/>
        </p:nvSpPr>
        <p:spPr>
          <a:xfrm>
            <a:off x="5313483" y="3623257"/>
            <a:ext cx="677007" cy="3912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C26F7-AC6B-4012-AFD8-FE548326CE15}"/>
              </a:ext>
            </a:extLst>
          </p:cNvPr>
          <p:cNvSpPr/>
          <p:nvPr/>
        </p:nvSpPr>
        <p:spPr>
          <a:xfrm>
            <a:off x="5313484" y="4229926"/>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939119F-AC31-4419-8511-BDAFE34D0DBC}"/>
              </a:ext>
            </a:extLst>
          </p:cNvPr>
          <p:cNvSpPr/>
          <p:nvPr/>
        </p:nvSpPr>
        <p:spPr>
          <a:xfrm>
            <a:off x="5313482" y="4229926"/>
            <a:ext cx="677008" cy="307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42E465-3E76-4752-9E6C-2D85AD86A1E6}"/>
              </a:ext>
            </a:extLst>
          </p:cNvPr>
          <p:cNvSpPr/>
          <p:nvPr/>
        </p:nvSpPr>
        <p:spPr>
          <a:xfrm>
            <a:off x="5313482" y="5245437"/>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527A8AA-AB30-4012-8C19-52B02A756C22}"/>
              </a:ext>
            </a:extLst>
          </p:cNvPr>
          <p:cNvCxnSpPr>
            <a:cxnSpLocks/>
          </p:cNvCxnSpPr>
          <p:nvPr/>
        </p:nvCxnSpPr>
        <p:spPr>
          <a:xfrm>
            <a:off x="4941276" y="3280327"/>
            <a:ext cx="0" cy="2422254"/>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9C5BD-D95C-4205-9117-5C2E78DB85FF}"/>
              </a:ext>
            </a:extLst>
          </p:cNvPr>
          <p:cNvSpPr txBox="1"/>
          <p:nvPr/>
        </p:nvSpPr>
        <p:spPr>
          <a:xfrm>
            <a:off x="4684149" y="5823047"/>
            <a:ext cx="261268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Linear Disassembly</a:t>
            </a:r>
          </a:p>
        </p:txBody>
      </p:sp>
      <p:sp>
        <p:nvSpPr>
          <p:cNvPr id="29" name="Rectangle 28">
            <a:extLst>
              <a:ext uri="{FF2B5EF4-FFF2-40B4-BE49-F238E27FC236}">
                <a16:creationId xmlns:a16="http://schemas.microsoft.com/office/drawing/2014/main" id="{A87B889F-5684-4232-950C-5556F3CA23ED}"/>
              </a:ext>
            </a:extLst>
          </p:cNvPr>
          <p:cNvSpPr/>
          <p:nvPr/>
        </p:nvSpPr>
        <p:spPr>
          <a:xfrm>
            <a:off x="8370277" y="3117704"/>
            <a:ext cx="1301260" cy="27519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D366BBD-50D6-4DF6-97FB-B30FA8AFE298}"/>
              </a:ext>
            </a:extLst>
          </p:cNvPr>
          <p:cNvSpPr/>
          <p:nvPr/>
        </p:nvSpPr>
        <p:spPr>
          <a:xfrm>
            <a:off x="8370275" y="3100119"/>
            <a:ext cx="1292470"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098F435-3D13-408B-85C6-33BD81829617}"/>
              </a:ext>
            </a:extLst>
          </p:cNvPr>
          <p:cNvSpPr/>
          <p:nvPr/>
        </p:nvSpPr>
        <p:spPr>
          <a:xfrm>
            <a:off x="8370277" y="3640847"/>
            <a:ext cx="677007" cy="3912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F9C5B5-2560-4820-AC52-582D59ED44C9}"/>
              </a:ext>
            </a:extLst>
          </p:cNvPr>
          <p:cNvSpPr/>
          <p:nvPr/>
        </p:nvSpPr>
        <p:spPr>
          <a:xfrm>
            <a:off x="8370278" y="4247516"/>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FAB882A-9A8B-4B42-B1D7-74F0A41FF05F}"/>
              </a:ext>
            </a:extLst>
          </p:cNvPr>
          <p:cNvSpPr/>
          <p:nvPr/>
        </p:nvSpPr>
        <p:spPr>
          <a:xfrm>
            <a:off x="8370276" y="4247516"/>
            <a:ext cx="677008" cy="307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94064AC-1185-4BE3-9C33-AEC43FFDBACA}"/>
              </a:ext>
            </a:extLst>
          </p:cNvPr>
          <p:cNvSpPr/>
          <p:nvPr/>
        </p:nvSpPr>
        <p:spPr>
          <a:xfrm>
            <a:off x="8370276" y="5263027"/>
            <a:ext cx="1301261" cy="62425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8A81228-AAC8-4434-BC55-A6EFFC073EFE}"/>
              </a:ext>
            </a:extLst>
          </p:cNvPr>
          <p:cNvSpPr txBox="1"/>
          <p:nvPr/>
        </p:nvSpPr>
        <p:spPr>
          <a:xfrm>
            <a:off x="7653288" y="5829418"/>
            <a:ext cx="2743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Recursive Disassembly</a:t>
            </a:r>
          </a:p>
        </p:txBody>
      </p:sp>
      <p:sp>
        <p:nvSpPr>
          <p:cNvPr id="37" name="TextBox 36">
            <a:extLst>
              <a:ext uri="{FF2B5EF4-FFF2-40B4-BE49-F238E27FC236}">
                <a16:creationId xmlns:a16="http://schemas.microsoft.com/office/drawing/2014/main" id="{AB532BAA-8652-42B9-8EA2-E3C81208B2B0}"/>
              </a:ext>
            </a:extLst>
          </p:cNvPr>
          <p:cNvSpPr txBox="1"/>
          <p:nvPr/>
        </p:nvSpPr>
        <p:spPr>
          <a:xfrm>
            <a:off x="1795512" y="5824988"/>
            <a:ext cx="239355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Code and Data Layout</a:t>
            </a:r>
          </a:p>
        </p:txBody>
      </p:sp>
      <p:sp>
        <p:nvSpPr>
          <p:cNvPr id="45" name="Arrow: Curved Right 44">
            <a:extLst>
              <a:ext uri="{FF2B5EF4-FFF2-40B4-BE49-F238E27FC236}">
                <a16:creationId xmlns:a16="http://schemas.microsoft.com/office/drawing/2014/main" id="{C27B984E-ECAE-4D0E-8B18-AED2D7354DEF}"/>
              </a:ext>
            </a:extLst>
          </p:cNvPr>
          <p:cNvSpPr/>
          <p:nvPr/>
        </p:nvSpPr>
        <p:spPr>
          <a:xfrm>
            <a:off x="7754815" y="4014515"/>
            <a:ext cx="325316" cy="1362122"/>
          </a:xfrm>
          <a:prstGeom prst="curved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6" name="Straight Arrow Connector 45">
            <a:extLst>
              <a:ext uri="{FF2B5EF4-FFF2-40B4-BE49-F238E27FC236}">
                <a16:creationId xmlns:a16="http://schemas.microsoft.com/office/drawing/2014/main" id="{7C2FD4F9-977E-4985-9ADF-4E90CF92857C}"/>
              </a:ext>
            </a:extLst>
          </p:cNvPr>
          <p:cNvCxnSpPr>
            <a:cxnSpLocks/>
          </p:cNvCxnSpPr>
          <p:nvPr/>
        </p:nvCxnSpPr>
        <p:spPr>
          <a:xfrm>
            <a:off x="8022978" y="3142086"/>
            <a:ext cx="0" cy="872429"/>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C5704A8-0642-4F7F-81EE-E34CB4DD5737}"/>
              </a:ext>
            </a:extLst>
          </p:cNvPr>
          <p:cNvCxnSpPr>
            <a:cxnSpLocks/>
          </p:cNvCxnSpPr>
          <p:nvPr/>
        </p:nvCxnSpPr>
        <p:spPr>
          <a:xfrm>
            <a:off x="8062549" y="5350271"/>
            <a:ext cx="11722" cy="587895"/>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3FFD4BC-274E-4D20-8CEA-47918C76B4E5}"/>
              </a:ext>
            </a:extLst>
          </p:cNvPr>
          <p:cNvSpPr txBox="1"/>
          <p:nvPr/>
        </p:nvSpPr>
        <p:spPr>
          <a:xfrm>
            <a:off x="5430717" y="4756352"/>
            <a:ext cx="1169374" cy="584775"/>
          </a:xfrm>
          <a:prstGeom prst="rect">
            <a:avLst/>
          </a:prstGeom>
          <a:noFill/>
        </p:spPr>
        <p:txBody>
          <a:bodyPr wrap="square" rtlCol="0">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False Positives</a:t>
            </a:r>
          </a:p>
        </p:txBody>
      </p:sp>
      <p:sp>
        <p:nvSpPr>
          <p:cNvPr id="53" name="TextBox 52">
            <a:extLst>
              <a:ext uri="{FF2B5EF4-FFF2-40B4-BE49-F238E27FC236}">
                <a16:creationId xmlns:a16="http://schemas.microsoft.com/office/drawing/2014/main" id="{9D991998-1462-4447-8629-FCE37E565939}"/>
              </a:ext>
            </a:extLst>
          </p:cNvPr>
          <p:cNvSpPr txBox="1"/>
          <p:nvPr/>
        </p:nvSpPr>
        <p:spPr>
          <a:xfrm>
            <a:off x="8686800" y="4295787"/>
            <a:ext cx="1169374" cy="584775"/>
          </a:xfrm>
          <a:prstGeom prst="rect">
            <a:avLst/>
          </a:prstGeom>
          <a:noFill/>
        </p:spPr>
        <p:txBody>
          <a:bodyPr wrap="square" rtlCol="0">
            <a:spAutoFit/>
          </a:bodyPr>
          <a:lstStyle/>
          <a:p>
            <a:pPr algn="ctr"/>
            <a:r>
              <a:rPr lang="en-US" sz="1600" dirty="0">
                <a:solidFill>
                  <a:srgbClr val="C00000"/>
                </a:solidFill>
                <a:latin typeface="Times New Roman" panose="02020603050405020304" pitchFamily="18" charset="0"/>
                <a:cs typeface="Times New Roman" panose="02020603050405020304" pitchFamily="18" charset="0"/>
              </a:rPr>
              <a:t>False Negatives</a:t>
            </a:r>
          </a:p>
        </p:txBody>
      </p:sp>
      <p:sp>
        <p:nvSpPr>
          <p:cNvPr id="54" name="TextBox 53">
            <a:extLst>
              <a:ext uri="{FF2B5EF4-FFF2-40B4-BE49-F238E27FC236}">
                <a16:creationId xmlns:a16="http://schemas.microsoft.com/office/drawing/2014/main" id="{1722A28D-6662-44CE-B572-15439A8762CB}"/>
              </a:ext>
            </a:extLst>
          </p:cNvPr>
          <p:cNvSpPr txBox="1"/>
          <p:nvPr/>
        </p:nvSpPr>
        <p:spPr>
          <a:xfrm>
            <a:off x="8409838" y="3767437"/>
            <a:ext cx="630118" cy="261610"/>
          </a:xfrm>
          <a:prstGeom prst="rect">
            <a:avLst/>
          </a:prstGeom>
          <a:noFill/>
        </p:spPr>
        <p:txBody>
          <a:bodyPr wrap="square" rtlCol="0">
            <a:spAutoFit/>
          </a:bodyPr>
          <a:lstStyle/>
          <a:p>
            <a:r>
              <a:rPr lang="en-US" sz="1100" dirty="0" err="1"/>
              <a:t>jmp</a:t>
            </a:r>
            <a:r>
              <a:rPr lang="en-US" sz="1100" dirty="0"/>
              <a:t> l2</a:t>
            </a:r>
          </a:p>
        </p:txBody>
      </p:sp>
      <p:sp>
        <p:nvSpPr>
          <p:cNvPr id="55" name="TextBox 54">
            <a:extLst>
              <a:ext uri="{FF2B5EF4-FFF2-40B4-BE49-F238E27FC236}">
                <a16:creationId xmlns:a16="http://schemas.microsoft.com/office/drawing/2014/main" id="{0A37E829-94C0-42CB-8173-700AECEDC150}"/>
              </a:ext>
            </a:extLst>
          </p:cNvPr>
          <p:cNvSpPr txBox="1"/>
          <p:nvPr/>
        </p:nvSpPr>
        <p:spPr>
          <a:xfrm>
            <a:off x="8399586" y="5235457"/>
            <a:ext cx="630118" cy="261610"/>
          </a:xfrm>
          <a:prstGeom prst="rect">
            <a:avLst/>
          </a:prstGeom>
          <a:noFill/>
        </p:spPr>
        <p:txBody>
          <a:bodyPr wrap="square" rtlCol="0">
            <a:spAutoFit/>
          </a:bodyPr>
          <a:lstStyle/>
          <a:p>
            <a:r>
              <a:rPr lang="en-US" sz="1100" dirty="0"/>
              <a:t>l2:</a:t>
            </a:r>
          </a:p>
        </p:txBody>
      </p:sp>
      <p:sp>
        <p:nvSpPr>
          <p:cNvPr id="56" name="TextBox 55">
            <a:extLst>
              <a:ext uri="{FF2B5EF4-FFF2-40B4-BE49-F238E27FC236}">
                <a16:creationId xmlns:a16="http://schemas.microsoft.com/office/drawing/2014/main" id="{36626FF3-EF13-49F3-9D4F-FBF896F064E2}"/>
              </a:ext>
            </a:extLst>
          </p:cNvPr>
          <p:cNvSpPr txBox="1"/>
          <p:nvPr/>
        </p:nvSpPr>
        <p:spPr>
          <a:xfrm>
            <a:off x="9003315" y="4192467"/>
            <a:ext cx="630118" cy="261610"/>
          </a:xfrm>
          <a:prstGeom prst="rect">
            <a:avLst/>
          </a:prstGeom>
          <a:noFill/>
        </p:spPr>
        <p:txBody>
          <a:bodyPr wrap="square" rtlCol="0">
            <a:spAutoFit/>
          </a:bodyPr>
          <a:lstStyle/>
          <a:p>
            <a:r>
              <a:rPr lang="en-US" sz="1100" dirty="0"/>
              <a:t>l1:</a:t>
            </a:r>
          </a:p>
        </p:txBody>
      </p:sp>
      <p:sp>
        <p:nvSpPr>
          <p:cNvPr id="57" name="Footer Placeholder 7">
            <a:extLst>
              <a:ext uri="{FF2B5EF4-FFF2-40B4-BE49-F238E27FC236}">
                <a16:creationId xmlns:a16="http://schemas.microsoft.com/office/drawing/2014/main" id="{515B3637-AF33-4815-9F2C-FBA6244D05EE}"/>
              </a:ext>
            </a:extLst>
          </p:cNvPr>
          <p:cNvSpPr>
            <a:spLocks noGrp="1"/>
          </p:cNvSpPr>
          <p:nvPr>
            <p:ph type="ftr" sz="quarter" idx="11"/>
          </p:nvPr>
        </p:nvSpPr>
        <p:spPr>
          <a:xfrm>
            <a:off x="838199" y="6303082"/>
            <a:ext cx="9815005" cy="365125"/>
          </a:xfrm>
        </p:spPr>
        <p:txBody>
          <a:bodyPr/>
          <a:lstStyle/>
          <a:p>
            <a:pPr algn="l"/>
            <a:r>
              <a:rPr lang="en-US" dirty="0"/>
              <a:t>[33] Prasad, Manish, and </a:t>
            </a:r>
            <a:r>
              <a:rPr lang="en-US" dirty="0" err="1"/>
              <a:t>Tzi-cker</a:t>
            </a:r>
            <a:r>
              <a:rPr lang="en-US" dirty="0"/>
              <a:t> </a:t>
            </a:r>
            <a:r>
              <a:rPr lang="en-US" dirty="0" err="1"/>
              <a:t>Chiueh</a:t>
            </a:r>
            <a:r>
              <a:rPr lang="en-US" dirty="0"/>
              <a:t>. "A Binary Rewriting Defense Against Stack based Buffer Overflow Attacks." </a:t>
            </a:r>
            <a:r>
              <a:rPr lang="en-US" i="1" dirty="0"/>
              <a:t>USENIX Annual Technical Conference, General Track</a:t>
            </a:r>
            <a:r>
              <a:rPr lang="en-US" dirty="0"/>
              <a:t>. 2003.</a:t>
            </a:r>
          </a:p>
          <a:p>
            <a:pPr algn="l"/>
            <a:r>
              <a:rPr lang="en-US" dirty="0"/>
              <a:t>[34] </a:t>
            </a:r>
            <a:r>
              <a:rPr lang="en-US" dirty="0" err="1"/>
              <a:t>Andriesse</a:t>
            </a:r>
            <a:r>
              <a:rPr lang="en-US" dirty="0"/>
              <a:t>, Dennis, et al. "An in-depth analysis of disassembly on full-scale x86/x64 binaries." </a:t>
            </a:r>
            <a:r>
              <a:rPr lang="en-US" i="1" dirty="0"/>
              <a:t>25th {USENIX} Security Symposium ({USENIX} Security 16)</a:t>
            </a:r>
            <a:r>
              <a:rPr lang="en-US" dirty="0"/>
              <a:t>. 2016.</a:t>
            </a:r>
          </a:p>
        </p:txBody>
      </p:sp>
    </p:spTree>
    <p:extLst>
      <p:ext uri="{BB962C8B-B14F-4D97-AF65-F5344CB8AC3E}">
        <p14:creationId xmlns:p14="http://schemas.microsoft.com/office/powerpoint/2010/main" val="335123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Challenges: </a:t>
            </a:r>
            <a:r>
              <a:rPr lang="en-US" sz="2800" dirty="0"/>
              <a:t>Symbolization</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630310"/>
            <a:ext cx="10515600" cy="4351338"/>
          </a:xfrm>
        </p:spPr>
        <p:txBody>
          <a:bodyPr/>
          <a:lstStyle/>
          <a:p>
            <a:r>
              <a:rPr lang="en-US" dirty="0">
                <a:latin typeface="Times New Roman" panose="02020603050405020304" pitchFamily="18" charset="0"/>
                <a:cs typeface="Times New Roman" panose="02020603050405020304" pitchFamily="18" charset="0"/>
              </a:rPr>
              <a:t>Symbol information is discarded during compilation.</a:t>
            </a:r>
          </a:p>
          <a:p>
            <a:r>
              <a:rPr lang="en-US" dirty="0">
                <a:latin typeface="Times New Roman" panose="02020603050405020304" pitchFamily="18" charset="0"/>
                <a:cs typeface="Times New Roman" panose="02020603050405020304" pitchFamily="18" charset="0"/>
              </a:rPr>
              <a:t>Lacking symbol makes the disassembly code </a:t>
            </a:r>
            <a:r>
              <a:rPr lang="en-US" dirty="0">
                <a:solidFill>
                  <a:srgbClr val="C00000"/>
                </a:solidFill>
                <a:latin typeface="Times New Roman" panose="02020603050405020304" pitchFamily="18" charset="0"/>
                <a:cs typeface="Times New Roman" panose="02020603050405020304" pitchFamily="18" charset="0"/>
              </a:rPr>
              <a:t>unrelocatable </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a:xfrm>
            <a:off x="8610600" y="6090019"/>
            <a:ext cx="2743200" cy="365125"/>
          </a:xfrm>
        </p:spPr>
        <p:txBody>
          <a:bodyPr/>
          <a:lstStyle/>
          <a:p>
            <a:fld id="{511207B5-85D8-4906-9912-32E066F4C708}" type="slidenum">
              <a:rPr lang="en-US" smtClean="0"/>
              <a:t>21</a:t>
            </a:fld>
            <a:endParaRPr lang="en-US" dirty="0"/>
          </a:p>
        </p:txBody>
      </p:sp>
      <p:sp>
        <p:nvSpPr>
          <p:cNvPr id="6" name="Rectangle 5">
            <a:extLst>
              <a:ext uri="{FF2B5EF4-FFF2-40B4-BE49-F238E27FC236}">
                <a16:creationId xmlns:a16="http://schemas.microsoft.com/office/drawing/2014/main" id="{8CED21FC-782C-4E8B-A6E1-4DA61BF7C758}"/>
              </a:ext>
            </a:extLst>
          </p:cNvPr>
          <p:cNvSpPr/>
          <p:nvPr/>
        </p:nvSpPr>
        <p:spPr>
          <a:xfrm>
            <a:off x="1125417" y="3540738"/>
            <a:ext cx="2171700" cy="17760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A3531F-70C6-4655-A7D2-BE9A1FBB4261}"/>
              </a:ext>
            </a:extLst>
          </p:cNvPr>
          <p:cNvSpPr/>
          <p:nvPr/>
        </p:nvSpPr>
        <p:spPr>
          <a:xfrm>
            <a:off x="1125417" y="3737894"/>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mov  </a:t>
            </a:r>
            <a:r>
              <a:rPr lang="en-US" dirty="0" err="1">
                <a:solidFill>
                  <a:schemeClr val="tx1"/>
                </a:solidFill>
                <a:latin typeface="Times New Roman" panose="02020603050405020304" pitchFamily="18" charset="0"/>
                <a:cs typeface="Times New Roman" panose="02020603050405020304" pitchFamily="18" charset="0"/>
              </a:rPr>
              <a:t>eax</a:t>
            </a:r>
            <a:r>
              <a:rPr lang="en-US" dirty="0">
                <a:solidFill>
                  <a:schemeClr val="tx1"/>
                </a:solidFill>
                <a:latin typeface="Times New Roman" panose="02020603050405020304" pitchFamily="18" charset="0"/>
                <a:cs typeface="Times New Roman" panose="02020603050405020304" pitchFamily="18" charset="0"/>
              </a:rPr>
              <a:t>, 0xc0 </a:t>
            </a:r>
          </a:p>
        </p:txBody>
      </p:sp>
      <p:sp>
        <p:nvSpPr>
          <p:cNvPr id="8" name="Rectangle 7">
            <a:extLst>
              <a:ext uri="{FF2B5EF4-FFF2-40B4-BE49-F238E27FC236}">
                <a16:creationId xmlns:a16="http://schemas.microsoft.com/office/drawing/2014/main" id="{E59D2651-753F-452D-B26A-112E92C2D3D6}"/>
              </a:ext>
            </a:extLst>
          </p:cNvPr>
          <p:cNvSpPr/>
          <p:nvPr/>
        </p:nvSpPr>
        <p:spPr>
          <a:xfrm>
            <a:off x="4586655" y="2684954"/>
            <a:ext cx="2171700" cy="14448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.text</a:t>
            </a:r>
          </a:p>
          <a:p>
            <a:r>
              <a:rPr lang="en-US" dirty="0">
                <a:solidFill>
                  <a:schemeClr val="tx1"/>
                </a:solidFill>
                <a:latin typeface="Times New Roman" panose="02020603050405020304" pitchFamily="18" charset="0"/>
                <a:cs typeface="Times New Roman" panose="02020603050405020304" pitchFamily="18" charset="0"/>
              </a:rPr>
              <a:t>mov  </a:t>
            </a:r>
            <a:r>
              <a:rPr lang="en-US" dirty="0" err="1">
                <a:solidFill>
                  <a:schemeClr val="tx1"/>
                </a:solidFill>
                <a:latin typeface="Times New Roman" panose="02020603050405020304" pitchFamily="18" charset="0"/>
                <a:cs typeface="Times New Roman" panose="02020603050405020304" pitchFamily="18" charset="0"/>
              </a:rPr>
              <a:t>eax</a:t>
            </a:r>
            <a:r>
              <a:rPr lang="en-US" dirty="0">
                <a:solidFill>
                  <a:schemeClr val="tx1"/>
                </a:solidFill>
                <a:latin typeface="Times New Roman" panose="02020603050405020304" pitchFamily="18" charset="0"/>
                <a:cs typeface="Times New Roman" panose="02020603050405020304" pitchFamily="18" charset="0"/>
              </a:rPr>
              <a:t>, 0xc0</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.data</a:t>
            </a:r>
          </a:p>
          <a:p>
            <a:r>
              <a:rPr lang="en-US" dirty="0">
                <a:solidFill>
                  <a:schemeClr val="tx1"/>
                </a:solidFill>
                <a:latin typeface="Times New Roman" panose="02020603050405020304" pitchFamily="18" charset="0"/>
                <a:cs typeface="Times New Roman" panose="02020603050405020304" pitchFamily="18" charset="0"/>
              </a:rPr>
              <a:t>.long  0xa08</a:t>
            </a:r>
          </a:p>
        </p:txBody>
      </p:sp>
      <p:sp>
        <p:nvSpPr>
          <p:cNvPr id="9" name="Rectangle 8">
            <a:extLst>
              <a:ext uri="{FF2B5EF4-FFF2-40B4-BE49-F238E27FC236}">
                <a16:creationId xmlns:a16="http://schemas.microsoft.com/office/drawing/2014/main" id="{E106D5DF-8CAA-4C5D-BD74-7BD222191671}"/>
              </a:ext>
            </a:extLst>
          </p:cNvPr>
          <p:cNvSpPr/>
          <p:nvPr/>
        </p:nvSpPr>
        <p:spPr>
          <a:xfrm>
            <a:off x="1125417" y="4718908"/>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0xa08 </a:t>
            </a:r>
          </a:p>
        </p:txBody>
      </p:sp>
      <p:sp>
        <p:nvSpPr>
          <p:cNvPr id="10" name="TextBox 9">
            <a:extLst>
              <a:ext uri="{FF2B5EF4-FFF2-40B4-BE49-F238E27FC236}">
                <a16:creationId xmlns:a16="http://schemas.microsoft.com/office/drawing/2014/main" id="{0AD467D6-3026-4CC6-AD91-34401DFBB0CD}"/>
              </a:ext>
            </a:extLst>
          </p:cNvPr>
          <p:cNvSpPr txBox="1"/>
          <p:nvPr/>
        </p:nvSpPr>
        <p:spPr>
          <a:xfrm>
            <a:off x="381002" y="4718908"/>
            <a:ext cx="74441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0xc0:</a:t>
            </a:r>
          </a:p>
        </p:txBody>
      </p:sp>
      <p:sp>
        <p:nvSpPr>
          <p:cNvPr id="11" name="Rectangle 10">
            <a:extLst>
              <a:ext uri="{FF2B5EF4-FFF2-40B4-BE49-F238E27FC236}">
                <a16:creationId xmlns:a16="http://schemas.microsoft.com/office/drawing/2014/main" id="{2B5EA3E8-9894-4912-8737-B5050B6A07FF}"/>
              </a:ext>
            </a:extLst>
          </p:cNvPr>
          <p:cNvSpPr/>
          <p:nvPr/>
        </p:nvSpPr>
        <p:spPr>
          <a:xfrm>
            <a:off x="4586655" y="4533048"/>
            <a:ext cx="2171700" cy="16934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.text</a:t>
            </a:r>
          </a:p>
          <a:p>
            <a:r>
              <a:rPr lang="en-US" dirty="0">
                <a:solidFill>
                  <a:schemeClr val="tx1"/>
                </a:solidFill>
                <a:latin typeface="Times New Roman" panose="02020603050405020304" pitchFamily="18" charset="0"/>
                <a:cs typeface="Times New Roman" panose="02020603050405020304" pitchFamily="18" charset="0"/>
              </a:rPr>
              <a:t>mov  </a:t>
            </a:r>
            <a:r>
              <a:rPr lang="en-US" dirty="0" err="1">
                <a:solidFill>
                  <a:schemeClr val="tx1"/>
                </a:solidFill>
                <a:latin typeface="Times New Roman" panose="02020603050405020304" pitchFamily="18" charset="0"/>
                <a:cs typeface="Times New Roman" panose="02020603050405020304" pitchFamily="18" charset="0"/>
              </a:rPr>
              <a:t>eax</a:t>
            </a:r>
            <a:r>
              <a:rPr lang="en-US" dirty="0">
                <a:solidFill>
                  <a:schemeClr val="tx1"/>
                </a:solidFill>
                <a:latin typeface="Times New Roman" panose="02020603050405020304" pitchFamily="18" charset="0"/>
                <a:cs typeface="Times New Roman" panose="02020603050405020304" pitchFamily="18" charset="0"/>
              </a:rPr>
              <a:t>, Glob</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.data</a:t>
            </a:r>
          </a:p>
          <a:p>
            <a:r>
              <a:rPr lang="en-US" dirty="0">
                <a:solidFill>
                  <a:schemeClr val="tx1"/>
                </a:solidFill>
                <a:latin typeface="Times New Roman" panose="02020603050405020304" pitchFamily="18" charset="0"/>
                <a:cs typeface="Times New Roman" panose="02020603050405020304" pitchFamily="18" charset="0"/>
              </a:rPr>
              <a:t>Glob:</a:t>
            </a:r>
          </a:p>
          <a:p>
            <a:r>
              <a:rPr lang="en-US" dirty="0">
                <a:solidFill>
                  <a:schemeClr val="tx1"/>
                </a:solidFill>
                <a:latin typeface="Times New Roman" panose="02020603050405020304" pitchFamily="18" charset="0"/>
                <a:cs typeface="Times New Roman" panose="02020603050405020304" pitchFamily="18" charset="0"/>
              </a:rPr>
              <a:t>.long  0xa08</a:t>
            </a:r>
          </a:p>
        </p:txBody>
      </p:sp>
      <p:cxnSp>
        <p:nvCxnSpPr>
          <p:cNvPr id="13" name="Straight Arrow Connector 12">
            <a:extLst>
              <a:ext uri="{FF2B5EF4-FFF2-40B4-BE49-F238E27FC236}">
                <a16:creationId xmlns:a16="http://schemas.microsoft.com/office/drawing/2014/main" id="{475A0CDE-45BF-463E-8415-535AB4F8FD29}"/>
              </a:ext>
            </a:extLst>
          </p:cNvPr>
          <p:cNvCxnSpPr/>
          <p:nvPr/>
        </p:nvCxnSpPr>
        <p:spPr>
          <a:xfrm flipV="1">
            <a:off x="3481754" y="3373684"/>
            <a:ext cx="896815" cy="7561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6069B2-C0B5-4132-975F-812F86C88344}"/>
              </a:ext>
            </a:extLst>
          </p:cNvPr>
          <p:cNvCxnSpPr>
            <a:cxnSpLocks/>
          </p:cNvCxnSpPr>
          <p:nvPr/>
        </p:nvCxnSpPr>
        <p:spPr>
          <a:xfrm>
            <a:off x="3481754" y="4657758"/>
            <a:ext cx="896815" cy="7220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FFC25F-6C04-44B2-B3D4-3D635BC0C030}"/>
              </a:ext>
            </a:extLst>
          </p:cNvPr>
          <p:cNvSpPr txBox="1"/>
          <p:nvPr/>
        </p:nvSpPr>
        <p:spPr>
          <a:xfrm>
            <a:off x="3140318" y="3054081"/>
            <a:ext cx="157968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unrelocatable</a:t>
            </a:r>
          </a:p>
        </p:txBody>
      </p:sp>
      <p:sp>
        <p:nvSpPr>
          <p:cNvPr id="17" name="TextBox 16">
            <a:extLst>
              <a:ext uri="{FF2B5EF4-FFF2-40B4-BE49-F238E27FC236}">
                <a16:creationId xmlns:a16="http://schemas.microsoft.com/office/drawing/2014/main" id="{C139B1A8-211F-4993-8DBD-8997D545AFA8}"/>
              </a:ext>
            </a:extLst>
          </p:cNvPr>
          <p:cNvSpPr txBox="1"/>
          <p:nvPr/>
        </p:nvSpPr>
        <p:spPr>
          <a:xfrm>
            <a:off x="3125666" y="5491846"/>
            <a:ext cx="157968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relocatable</a:t>
            </a:r>
          </a:p>
        </p:txBody>
      </p:sp>
      <p:sp>
        <p:nvSpPr>
          <p:cNvPr id="18" name="Rectangle 17">
            <a:extLst>
              <a:ext uri="{FF2B5EF4-FFF2-40B4-BE49-F238E27FC236}">
                <a16:creationId xmlns:a16="http://schemas.microsoft.com/office/drawing/2014/main" id="{1DC6ABC2-8029-4A50-A558-4FE4F45990B8}"/>
              </a:ext>
            </a:extLst>
          </p:cNvPr>
          <p:cNvSpPr/>
          <p:nvPr/>
        </p:nvSpPr>
        <p:spPr>
          <a:xfrm>
            <a:off x="8021516" y="2555696"/>
            <a:ext cx="2171700" cy="17760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096254-A126-4CC2-BC74-828DFBC3C686}"/>
              </a:ext>
            </a:extLst>
          </p:cNvPr>
          <p:cNvSpPr/>
          <p:nvPr/>
        </p:nvSpPr>
        <p:spPr>
          <a:xfrm>
            <a:off x="8021516" y="2752852"/>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mov  </a:t>
            </a:r>
            <a:r>
              <a:rPr lang="en-US" dirty="0" err="1">
                <a:solidFill>
                  <a:schemeClr val="tx1"/>
                </a:solidFill>
                <a:latin typeface="Times New Roman" panose="02020603050405020304" pitchFamily="18" charset="0"/>
                <a:cs typeface="Times New Roman" panose="02020603050405020304" pitchFamily="18" charset="0"/>
              </a:rPr>
              <a:t>eax</a:t>
            </a:r>
            <a:r>
              <a:rPr lang="en-US" dirty="0">
                <a:solidFill>
                  <a:schemeClr val="tx1"/>
                </a:solidFill>
                <a:latin typeface="Times New Roman" panose="02020603050405020304" pitchFamily="18" charset="0"/>
                <a:cs typeface="Times New Roman" panose="02020603050405020304" pitchFamily="18" charset="0"/>
              </a:rPr>
              <a:t>, 0xc0 </a:t>
            </a:r>
          </a:p>
        </p:txBody>
      </p:sp>
      <p:sp>
        <p:nvSpPr>
          <p:cNvPr id="20" name="Rectangle 19">
            <a:extLst>
              <a:ext uri="{FF2B5EF4-FFF2-40B4-BE49-F238E27FC236}">
                <a16:creationId xmlns:a16="http://schemas.microsoft.com/office/drawing/2014/main" id="{6D1ABD4B-E1CD-4E76-83F4-636F39451BEB}"/>
              </a:ext>
            </a:extLst>
          </p:cNvPr>
          <p:cNvSpPr/>
          <p:nvPr/>
        </p:nvSpPr>
        <p:spPr>
          <a:xfrm>
            <a:off x="8021516" y="3470097"/>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0xa08 </a:t>
            </a:r>
          </a:p>
        </p:txBody>
      </p:sp>
      <p:sp>
        <p:nvSpPr>
          <p:cNvPr id="21" name="Rectangle 20">
            <a:extLst>
              <a:ext uri="{FF2B5EF4-FFF2-40B4-BE49-F238E27FC236}">
                <a16:creationId xmlns:a16="http://schemas.microsoft.com/office/drawing/2014/main" id="{D0961BF6-9BFA-4C56-A4E9-4A4621AF4C09}"/>
              </a:ext>
            </a:extLst>
          </p:cNvPr>
          <p:cNvSpPr/>
          <p:nvPr/>
        </p:nvSpPr>
        <p:spPr>
          <a:xfrm>
            <a:off x="8021516" y="4565193"/>
            <a:ext cx="2171700" cy="17760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1A8193-FD39-4213-8890-C7B9FB76C930}"/>
              </a:ext>
            </a:extLst>
          </p:cNvPr>
          <p:cNvSpPr/>
          <p:nvPr/>
        </p:nvSpPr>
        <p:spPr>
          <a:xfrm>
            <a:off x="8021516" y="4762349"/>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mov  </a:t>
            </a:r>
            <a:r>
              <a:rPr lang="en-US" dirty="0" err="1">
                <a:solidFill>
                  <a:schemeClr val="tx1"/>
                </a:solidFill>
                <a:latin typeface="Times New Roman" panose="02020603050405020304" pitchFamily="18" charset="0"/>
                <a:cs typeface="Times New Roman" panose="02020603050405020304" pitchFamily="18" charset="0"/>
              </a:rPr>
              <a:t>eax</a:t>
            </a:r>
            <a:r>
              <a:rPr lang="en-US" dirty="0">
                <a:solidFill>
                  <a:schemeClr val="tx1"/>
                </a:solidFill>
                <a:latin typeface="Times New Roman" panose="02020603050405020304" pitchFamily="18" charset="0"/>
                <a:cs typeface="Times New Roman" panose="02020603050405020304" pitchFamily="18" charset="0"/>
              </a:rPr>
              <a:t>, Glob </a:t>
            </a:r>
          </a:p>
        </p:txBody>
      </p:sp>
      <p:sp>
        <p:nvSpPr>
          <p:cNvPr id="23" name="Rectangle 22">
            <a:extLst>
              <a:ext uri="{FF2B5EF4-FFF2-40B4-BE49-F238E27FC236}">
                <a16:creationId xmlns:a16="http://schemas.microsoft.com/office/drawing/2014/main" id="{76A01F24-510D-49B5-83D9-AD74DEEE0CDE}"/>
              </a:ext>
            </a:extLst>
          </p:cNvPr>
          <p:cNvSpPr/>
          <p:nvPr/>
        </p:nvSpPr>
        <p:spPr>
          <a:xfrm>
            <a:off x="8021516" y="5743363"/>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0xa08 </a:t>
            </a:r>
          </a:p>
        </p:txBody>
      </p:sp>
      <p:sp>
        <p:nvSpPr>
          <p:cNvPr id="24" name="TextBox 23">
            <a:extLst>
              <a:ext uri="{FF2B5EF4-FFF2-40B4-BE49-F238E27FC236}">
                <a16:creationId xmlns:a16="http://schemas.microsoft.com/office/drawing/2014/main" id="{6B2F933F-AC5C-4E19-AFD5-46431ED3E281}"/>
              </a:ext>
            </a:extLst>
          </p:cNvPr>
          <p:cNvSpPr txBox="1"/>
          <p:nvPr/>
        </p:nvSpPr>
        <p:spPr>
          <a:xfrm>
            <a:off x="7321064" y="3912617"/>
            <a:ext cx="74441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0xc0:</a:t>
            </a:r>
          </a:p>
        </p:txBody>
      </p:sp>
      <p:sp>
        <p:nvSpPr>
          <p:cNvPr id="25" name="Rectangle 24">
            <a:extLst>
              <a:ext uri="{FF2B5EF4-FFF2-40B4-BE49-F238E27FC236}">
                <a16:creationId xmlns:a16="http://schemas.microsoft.com/office/drawing/2014/main" id="{4F877AA0-491E-4076-9A68-D7812AFD2382}"/>
              </a:ext>
            </a:extLst>
          </p:cNvPr>
          <p:cNvSpPr/>
          <p:nvPr/>
        </p:nvSpPr>
        <p:spPr>
          <a:xfrm>
            <a:off x="8021516" y="3937648"/>
            <a:ext cx="2171700" cy="3274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unknown </a:t>
            </a:r>
          </a:p>
        </p:txBody>
      </p:sp>
      <p:sp>
        <p:nvSpPr>
          <p:cNvPr id="26" name="TextBox 25">
            <a:extLst>
              <a:ext uri="{FF2B5EF4-FFF2-40B4-BE49-F238E27FC236}">
                <a16:creationId xmlns:a16="http://schemas.microsoft.com/office/drawing/2014/main" id="{A19B0EFB-B240-4AD1-8219-DFB4E40E5CE7}"/>
              </a:ext>
            </a:extLst>
          </p:cNvPr>
          <p:cNvSpPr txBox="1"/>
          <p:nvPr/>
        </p:nvSpPr>
        <p:spPr>
          <a:xfrm>
            <a:off x="7321064" y="5723685"/>
            <a:ext cx="74441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Glob:</a:t>
            </a:r>
          </a:p>
        </p:txBody>
      </p:sp>
      <p:cxnSp>
        <p:nvCxnSpPr>
          <p:cNvPr id="27" name="Straight Arrow Connector 26">
            <a:extLst>
              <a:ext uri="{FF2B5EF4-FFF2-40B4-BE49-F238E27FC236}">
                <a16:creationId xmlns:a16="http://schemas.microsoft.com/office/drawing/2014/main" id="{80735FB0-BDC3-481A-A7B5-EBC8EE8CA965}"/>
              </a:ext>
            </a:extLst>
          </p:cNvPr>
          <p:cNvCxnSpPr>
            <a:cxnSpLocks/>
          </p:cNvCxnSpPr>
          <p:nvPr/>
        </p:nvCxnSpPr>
        <p:spPr>
          <a:xfrm>
            <a:off x="6796456" y="3443719"/>
            <a:ext cx="10990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7660CD-7B73-4556-B30C-5B34E8E96B64}"/>
              </a:ext>
            </a:extLst>
          </p:cNvPr>
          <p:cNvCxnSpPr>
            <a:cxnSpLocks/>
          </p:cNvCxnSpPr>
          <p:nvPr/>
        </p:nvCxnSpPr>
        <p:spPr>
          <a:xfrm>
            <a:off x="6796456" y="5364838"/>
            <a:ext cx="10990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4BA9915-7369-4872-86B7-F06B6D1FA1D0}"/>
              </a:ext>
            </a:extLst>
          </p:cNvPr>
          <p:cNvSpPr txBox="1"/>
          <p:nvPr/>
        </p:nvSpPr>
        <p:spPr>
          <a:xfrm>
            <a:off x="6796456" y="2986860"/>
            <a:ext cx="109903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assemble</a:t>
            </a:r>
          </a:p>
        </p:txBody>
      </p:sp>
      <p:sp>
        <p:nvSpPr>
          <p:cNvPr id="31" name="TextBox 30">
            <a:extLst>
              <a:ext uri="{FF2B5EF4-FFF2-40B4-BE49-F238E27FC236}">
                <a16:creationId xmlns:a16="http://schemas.microsoft.com/office/drawing/2014/main" id="{F1723ABD-D994-462D-9C21-CBA273729829}"/>
              </a:ext>
            </a:extLst>
          </p:cNvPr>
          <p:cNvSpPr txBox="1"/>
          <p:nvPr/>
        </p:nvSpPr>
        <p:spPr>
          <a:xfrm>
            <a:off x="6796456" y="4890933"/>
            <a:ext cx="109903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assemble</a:t>
            </a:r>
          </a:p>
        </p:txBody>
      </p:sp>
      <p:sp>
        <p:nvSpPr>
          <p:cNvPr id="32" name="TextBox 31">
            <a:extLst>
              <a:ext uri="{FF2B5EF4-FFF2-40B4-BE49-F238E27FC236}">
                <a16:creationId xmlns:a16="http://schemas.microsoft.com/office/drawing/2014/main" id="{8FC32CED-E45F-4B85-BA34-31F3471791AE}"/>
              </a:ext>
            </a:extLst>
          </p:cNvPr>
          <p:cNvSpPr txBox="1"/>
          <p:nvPr/>
        </p:nvSpPr>
        <p:spPr>
          <a:xfrm>
            <a:off x="1421424" y="5379796"/>
            <a:ext cx="157968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a:t>
            </a:r>
          </a:p>
        </p:txBody>
      </p:sp>
      <p:sp>
        <p:nvSpPr>
          <p:cNvPr id="33" name="Rectangle 32">
            <a:extLst>
              <a:ext uri="{FF2B5EF4-FFF2-40B4-BE49-F238E27FC236}">
                <a16:creationId xmlns:a16="http://schemas.microsoft.com/office/drawing/2014/main" id="{4BEA7C36-753C-453A-8730-7902700498CE}"/>
              </a:ext>
            </a:extLst>
          </p:cNvPr>
          <p:cNvSpPr/>
          <p:nvPr/>
        </p:nvSpPr>
        <p:spPr>
          <a:xfrm>
            <a:off x="7348908" y="3866954"/>
            <a:ext cx="2999638" cy="520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2297EC-0964-4515-9B80-E4029BE458EA}"/>
              </a:ext>
            </a:extLst>
          </p:cNvPr>
          <p:cNvSpPr/>
          <p:nvPr/>
        </p:nvSpPr>
        <p:spPr>
          <a:xfrm>
            <a:off x="5597401" y="3004616"/>
            <a:ext cx="520208" cy="290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2B7486-1C04-407A-9C26-9D8C3C690A9A}"/>
              </a:ext>
            </a:extLst>
          </p:cNvPr>
          <p:cNvSpPr/>
          <p:nvPr/>
        </p:nvSpPr>
        <p:spPr>
          <a:xfrm>
            <a:off x="5597401" y="4828125"/>
            <a:ext cx="542988" cy="3053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oter Placeholder 6">
            <a:extLst>
              <a:ext uri="{FF2B5EF4-FFF2-40B4-BE49-F238E27FC236}">
                <a16:creationId xmlns:a16="http://schemas.microsoft.com/office/drawing/2014/main" id="{238A4861-C99F-489A-8F27-BDCB54E0BE22}"/>
              </a:ext>
            </a:extLst>
          </p:cNvPr>
          <p:cNvSpPr>
            <a:spLocks noGrp="1"/>
          </p:cNvSpPr>
          <p:nvPr>
            <p:ph type="ftr" sz="quarter" idx="11"/>
          </p:nvPr>
        </p:nvSpPr>
        <p:spPr>
          <a:xfrm>
            <a:off x="905607" y="6356350"/>
            <a:ext cx="8531355" cy="365125"/>
          </a:xfrm>
        </p:spPr>
        <p:txBody>
          <a:bodyPr/>
          <a:lstStyle/>
          <a:p>
            <a:pPr algn="l"/>
            <a:r>
              <a:rPr lang="en-US" dirty="0"/>
              <a:t>[1] S. Wang, P. Wang, and D. Wu, “</a:t>
            </a:r>
            <a:r>
              <a:rPr lang="en-US" dirty="0" err="1"/>
              <a:t>Reassembleable</a:t>
            </a:r>
            <a:r>
              <a:rPr lang="en-US" dirty="0"/>
              <a:t> disassembling,” in </a:t>
            </a:r>
            <a:r>
              <a:rPr lang="en-US" i="1" dirty="0"/>
              <a:t>24th {USENIX} Security Symposium ({USENIX} Security 15)</a:t>
            </a:r>
            <a:r>
              <a:rPr lang="en-US" dirty="0"/>
              <a:t>, 2015, pp. 627–</a:t>
            </a:r>
          </a:p>
        </p:txBody>
      </p:sp>
      <p:cxnSp>
        <p:nvCxnSpPr>
          <p:cNvPr id="42" name="Connector: Curved 41">
            <a:extLst>
              <a:ext uri="{FF2B5EF4-FFF2-40B4-BE49-F238E27FC236}">
                <a16:creationId xmlns:a16="http://schemas.microsoft.com/office/drawing/2014/main" id="{29E4A03F-050A-4DC0-AB06-17F86356CC11}"/>
              </a:ext>
            </a:extLst>
          </p:cNvPr>
          <p:cNvCxnSpPr>
            <a:stCxn id="34" idx="3"/>
            <a:endCxn id="35" idx="3"/>
          </p:cNvCxnSpPr>
          <p:nvPr/>
        </p:nvCxnSpPr>
        <p:spPr>
          <a:xfrm>
            <a:off x="6117609" y="3149953"/>
            <a:ext cx="22780" cy="1830835"/>
          </a:xfrm>
          <a:prstGeom prst="curvedConnector3">
            <a:avLst>
              <a:gd name="adj1" fmla="val 2399715"/>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0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a:extLst>
              <a:ext uri="{FF2B5EF4-FFF2-40B4-BE49-F238E27FC236}">
                <a16:creationId xmlns:a16="http://schemas.microsoft.com/office/drawing/2014/main" id="{663D8BB2-4949-4EA3-9C0A-A55CAC682EE8}"/>
              </a:ext>
            </a:extLst>
          </p:cNvPr>
          <p:cNvPicPr>
            <a:picLocks noGrp="1" noChangeAspect="1"/>
          </p:cNvPicPr>
          <p:nvPr>
            <p:ph idx="1"/>
          </p:nvPr>
        </p:nvPicPr>
        <p:blipFill>
          <a:blip r:embed="rId3"/>
          <a:stretch>
            <a:fillRect/>
          </a:stretch>
        </p:blipFill>
        <p:spPr>
          <a:xfrm>
            <a:off x="4305961" y="1480294"/>
            <a:ext cx="2724290" cy="4210266"/>
          </a:xfrm>
        </p:spPr>
      </p:pic>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Challenges: </a:t>
            </a:r>
            <a:r>
              <a:rPr lang="en-US" sz="2800" dirty="0"/>
              <a:t>Variables Recovery</a:t>
            </a:r>
            <a:r>
              <a:rPr lang="en-US" sz="2800" baseline="30000" dirty="0"/>
              <a:t> [19]</a:t>
            </a:r>
            <a:endParaRPr lang="en-US" sz="3600" baseline="30000" dirty="0"/>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22</a:t>
            </a:fld>
            <a:endParaRPr lang="en-US" dirty="0"/>
          </a:p>
        </p:txBody>
      </p:sp>
      <p:sp>
        <p:nvSpPr>
          <p:cNvPr id="9" name="Rectangle 8">
            <a:extLst>
              <a:ext uri="{FF2B5EF4-FFF2-40B4-BE49-F238E27FC236}">
                <a16:creationId xmlns:a16="http://schemas.microsoft.com/office/drawing/2014/main" id="{66CECD03-26E8-4C3E-856B-321DADE3F921}"/>
              </a:ext>
            </a:extLst>
          </p:cNvPr>
          <p:cNvSpPr/>
          <p:nvPr/>
        </p:nvSpPr>
        <p:spPr>
          <a:xfrm>
            <a:off x="5508991" y="2039815"/>
            <a:ext cx="1024971" cy="2014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206A68-9FFB-4D91-918A-B62C015B24D2}"/>
              </a:ext>
            </a:extLst>
          </p:cNvPr>
          <p:cNvSpPr/>
          <p:nvPr/>
        </p:nvSpPr>
        <p:spPr>
          <a:xfrm>
            <a:off x="5508991" y="2256683"/>
            <a:ext cx="1014903" cy="1548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9CF835-50F4-4F22-88B4-15193AFD6EEE}"/>
              </a:ext>
            </a:extLst>
          </p:cNvPr>
          <p:cNvSpPr/>
          <p:nvPr/>
        </p:nvSpPr>
        <p:spPr>
          <a:xfrm>
            <a:off x="4998361" y="2617670"/>
            <a:ext cx="949678" cy="2014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7D82F3-E7AE-45F2-91E2-14D845BBC86D}"/>
              </a:ext>
            </a:extLst>
          </p:cNvPr>
          <p:cNvSpPr/>
          <p:nvPr/>
        </p:nvSpPr>
        <p:spPr>
          <a:xfrm>
            <a:off x="4998361" y="3195524"/>
            <a:ext cx="949678" cy="2014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5CBC5A-64ED-45E3-BA20-D9EECB766291}"/>
              </a:ext>
            </a:extLst>
          </p:cNvPr>
          <p:cNvSpPr/>
          <p:nvPr/>
        </p:nvSpPr>
        <p:spPr>
          <a:xfrm>
            <a:off x="4998361" y="3579011"/>
            <a:ext cx="949678" cy="2014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7AC839-8BE0-45B2-836C-FFB1634030EA}"/>
              </a:ext>
            </a:extLst>
          </p:cNvPr>
          <p:cNvSpPr/>
          <p:nvPr/>
        </p:nvSpPr>
        <p:spPr>
          <a:xfrm>
            <a:off x="4998361" y="4347783"/>
            <a:ext cx="949678" cy="2014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086821-1AF5-4870-9121-97E98EE31822}"/>
              </a:ext>
            </a:extLst>
          </p:cNvPr>
          <p:cNvSpPr/>
          <p:nvPr/>
        </p:nvSpPr>
        <p:spPr>
          <a:xfrm>
            <a:off x="5517869" y="4923910"/>
            <a:ext cx="949678" cy="198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E7D486-6C05-44FC-9872-5060F5134262}"/>
              </a:ext>
            </a:extLst>
          </p:cNvPr>
          <p:cNvSpPr/>
          <p:nvPr/>
        </p:nvSpPr>
        <p:spPr>
          <a:xfrm>
            <a:off x="5030794" y="5123395"/>
            <a:ext cx="949678" cy="2080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C7B273E-0BB8-47B2-8C4B-10757CBFFDD0}"/>
              </a:ext>
            </a:extLst>
          </p:cNvPr>
          <p:cNvSpPr txBox="1"/>
          <p:nvPr/>
        </p:nvSpPr>
        <p:spPr>
          <a:xfrm>
            <a:off x="8141677" y="1825407"/>
            <a:ext cx="373673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Recognize variables from memory access in assembly instructions.</a:t>
            </a:r>
          </a:p>
        </p:txBody>
      </p:sp>
      <p:sp>
        <p:nvSpPr>
          <p:cNvPr id="18" name="TextBox 17">
            <a:extLst>
              <a:ext uri="{FF2B5EF4-FFF2-40B4-BE49-F238E27FC236}">
                <a16:creationId xmlns:a16="http://schemas.microsoft.com/office/drawing/2014/main" id="{597EBBA7-371F-4F89-B127-CC5769BE2597}"/>
              </a:ext>
            </a:extLst>
          </p:cNvPr>
          <p:cNvSpPr txBox="1"/>
          <p:nvPr/>
        </p:nvSpPr>
        <p:spPr>
          <a:xfrm>
            <a:off x="8141677" y="3823822"/>
            <a:ext cx="387567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Because compiler optimization, heuristics methods are not fully </a:t>
            </a:r>
            <a:r>
              <a:rPr lang="en-US" i="1" dirty="0">
                <a:solidFill>
                  <a:srgbClr val="C00000"/>
                </a:solidFill>
                <a:latin typeface="Times New Roman" panose="02020603050405020304" pitchFamily="18" charset="0"/>
                <a:cs typeface="Times New Roman" panose="02020603050405020304" pitchFamily="18" charset="0"/>
              </a:rPr>
              <a:t>reliable</a:t>
            </a:r>
            <a:r>
              <a:rPr lang="en-US"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33C9D385-FAFB-4637-8A03-D89C0E3AF385}"/>
              </a:ext>
            </a:extLst>
          </p:cNvPr>
          <p:cNvSpPr txBox="1"/>
          <p:nvPr/>
        </p:nvSpPr>
        <p:spPr>
          <a:xfrm>
            <a:off x="1040606" y="5690560"/>
            <a:ext cx="20507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Source Code</a:t>
            </a:r>
          </a:p>
        </p:txBody>
      </p:sp>
      <p:sp>
        <p:nvSpPr>
          <p:cNvPr id="20" name="TextBox 19">
            <a:extLst>
              <a:ext uri="{FF2B5EF4-FFF2-40B4-BE49-F238E27FC236}">
                <a16:creationId xmlns:a16="http://schemas.microsoft.com/office/drawing/2014/main" id="{268A28FA-76D5-4E4C-A720-42835485F759}"/>
              </a:ext>
            </a:extLst>
          </p:cNvPr>
          <p:cNvSpPr txBox="1"/>
          <p:nvPr/>
        </p:nvSpPr>
        <p:spPr>
          <a:xfrm>
            <a:off x="4305961" y="5682082"/>
            <a:ext cx="28174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 Disassembled Code</a:t>
            </a:r>
          </a:p>
        </p:txBody>
      </p:sp>
      <p:pic>
        <p:nvPicPr>
          <p:cNvPr id="24" name="Picture 23">
            <a:extLst>
              <a:ext uri="{FF2B5EF4-FFF2-40B4-BE49-F238E27FC236}">
                <a16:creationId xmlns:a16="http://schemas.microsoft.com/office/drawing/2014/main" id="{CFDDDCE9-1865-4CD7-80FF-5B6595220305}"/>
              </a:ext>
            </a:extLst>
          </p:cNvPr>
          <p:cNvPicPr>
            <a:picLocks noChangeAspect="1"/>
          </p:cNvPicPr>
          <p:nvPr/>
        </p:nvPicPr>
        <p:blipFill>
          <a:blip r:embed="rId4"/>
          <a:stretch>
            <a:fillRect/>
          </a:stretch>
        </p:blipFill>
        <p:spPr>
          <a:xfrm>
            <a:off x="536402" y="1909542"/>
            <a:ext cx="3391074" cy="3162463"/>
          </a:xfrm>
          <a:prstGeom prst="rect">
            <a:avLst/>
          </a:prstGeom>
        </p:spPr>
      </p:pic>
      <p:sp>
        <p:nvSpPr>
          <p:cNvPr id="27" name="Footer Placeholder 6">
            <a:extLst>
              <a:ext uri="{FF2B5EF4-FFF2-40B4-BE49-F238E27FC236}">
                <a16:creationId xmlns:a16="http://schemas.microsoft.com/office/drawing/2014/main" id="{FE9D576A-9332-40AA-9237-31C55D0423D8}"/>
              </a:ext>
            </a:extLst>
          </p:cNvPr>
          <p:cNvSpPr>
            <a:spLocks noGrp="1"/>
          </p:cNvSpPr>
          <p:nvPr>
            <p:ph type="ftr" sz="quarter" idx="11"/>
          </p:nvPr>
        </p:nvSpPr>
        <p:spPr>
          <a:xfrm>
            <a:off x="838199" y="6238021"/>
            <a:ext cx="9830528" cy="365125"/>
          </a:xfrm>
        </p:spPr>
        <p:txBody>
          <a:bodyPr/>
          <a:lstStyle/>
          <a:p>
            <a:pPr algn="l"/>
            <a:r>
              <a:rPr lang="en-US" dirty="0"/>
              <a:t>[19] J. Lee, T. Avgerinos, and D. Brumley, “Tie: Principled reverse engineering of types in binary programs,” </a:t>
            </a:r>
            <a:r>
              <a:rPr lang="en-US" i="1" dirty="0"/>
              <a:t>NDSS</a:t>
            </a:r>
            <a:r>
              <a:rPr lang="en-US" dirty="0"/>
              <a:t>,2011. </a:t>
            </a:r>
          </a:p>
        </p:txBody>
      </p:sp>
    </p:spTree>
    <p:extLst>
      <p:ext uri="{BB962C8B-B14F-4D97-AF65-F5344CB8AC3E}">
        <p14:creationId xmlns:p14="http://schemas.microsoft.com/office/powerpoint/2010/main" val="9769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Challenges: </a:t>
            </a:r>
            <a:r>
              <a:rPr lang="en-US" sz="2800" dirty="0"/>
              <a:t>Types Recovery</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825625"/>
            <a:ext cx="10515600" cy="4667250"/>
          </a:xfrm>
        </p:spPr>
        <p:txBody>
          <a:bodyPr>
            <a:normAutofit/>
          </a:bodyPr>
          <a:lstStyle/>
          <a:p>
            <a:r>
              <a:rPr lang="en-US" dirty="0">
                <a:latin typeface="Times New Roman" panose="02020603050405020304" pitchFamily="18" charset="0"/>
                <a:cs typeface="Times New Roman" panose="02020603050405020304" pitchFamily="18" charset="0"/>
              </a:rPr>
              <a:t>Type information is discarded at compile time.</a:t>
            </a:r>
          </a:p>
          <a:p>
            <a:r>
              <a:rPr lang="en-US" dirty="0">
                <a:latin typeface="Times New Roman" panose="02020603050405020304" pitchFamily="18" charset="0"/>
                <a:cs typeface="Times New Roman" panose="02020603050405020304" pitchFamily="18" charset="0"/>
              </a:rPr>
              <a:t>Variable of different types may correspond to similar assembly.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Indistinguishable.</a:t>
            </a:r>
          </a:p>
          <a:p>
            <a:r>
              <a:rPr lang="en-US" dirty="0">
                <a:latin typeface="Times New Roman" panose="02020603050405020304" pitchFamily="18" charset="0"/>
                <a:cs typeface="Times New Roman" panose="02020603050405020304" pitchFamily="18" charset="0"/>
              </a:rPr>
              <a:t>Typical methods seek to infer types from </a:t>
            </a:r>
            <a:r>
              <a:rPr lang="en-US" i="1" dirty="0">
                <a:solidFill>
                  <a:srgbClr val="C00000"/>
                </a:solidFill>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23</a:t>
            </a:fld>
            <a:endParaRPr lang="en-US" dirty="0"/>
          </a:p>
        </p:txBody>
      </p:sp>
      <p:sp>
        <p:nvSpPr>
          <p:cNvPr id="6" name="Rectangle 5">
            <a:extLst>
              <a:ext uri="{FF2B5EF4-FFF2-40B4-BE49-F238E27FC236}">
                <a16:creationId xmlns:a16="http://schemas.microsoft.com/office/drawing/2014/main" id="{616B1997-CC15-475F-9A95-A73760CC0B8C}"/>
              </a:ext>
            </a:extLst>
          </p:cNvPr>
          <p:cNvSpPr/>
          <p:nvPr/>
        </p:nvSpPr>
        <p:spPr>
          <a:xfrm>
            <a:off x="2646487" y="3175292"/>
            <a:ext cx="2171700" cy="6527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int a;</a:t>
            </a:r>
          </a:p>
          <a:p>
            <a:r>
              <a:rPr lang="en-US" dirty="0">
                <a:solidFill>
                  <a:schemeClr val="tx1"/>
                </a:solidFill>
                <a:latin typeface="Times New Roman" panose="02020603050405020304" pitchFamily="18" charset="0"/>
                <a:cs typeface="Times New Roman" panose="02020603050405020304" pitchFamily="18" charset="0"/>
              </a:rPr>
              <a:t>a = 0;</a:t>
            </a:r>
          </a:p>
        </p:txBody>
      </p:sp>
      <p:sp>
        <p:nvSpPr>
          <p:cNvPr id="7" name="Rectangle 6">
            <a:extLst>
              <a:ext uri="{FF2B5EF4-FFF2-40B4-BE49-F238E27FC236}">
                <a16:creationId xmlns:a16="http://schemas.microsoft.com/office/drawing/2014/main" id="{48E7FE7B-CF61-4C7A-972D-DADA5E7D4AA8}"/>
              </a:ext>
            </a:extLst>
          </p:cNvPr>
          <p:cNvSpPr/>
          <p:nvPr/>
        </p:nvSpPr>
        <p:spPr>
          <a:xfrm>
            <a:off x="2646487" y="4476646"/>
            <a:ext cx="2171700" cy="6527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char * </a:t>
            </a:r>
            <a:r>
              <a:rPr lang="en-US" dirty="0" err="1">
                <a:solidFill>
                  <a:schemeClr val="tx1"/>
                </a:solidFill>
                <a:latin typeface="Times New Roman" panose="02020603050405020304" pitchFamily="18" charset="0"/>
                <a:cs typeface="Times New Roman" panose="02020603050405020304" pitchFamily="18" charset="0"/>
              </a:rPr>
              <a:t>c_ptr</a:t>
            </a:r>
            <a:r>
              <a:rPr lang="en-US" dirty="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c_ptr</a:t>
            </a:r>
            <a:r>
              <a:rPr lang="en-US" dirty="0">
                <a:solidFill>
                  <a:schemeClr val="tx1"/>
                </a:solidFill>
                <a:latin typeface="Times New Roman" panose="02020603050405020304" pitchFamily="18" charset="0"/>
                <a:cs typeface="Times New Roman" panose="02020603050405020304" pitchFamily="18" charset="0"/>
              </a:rPr>
              <a:t> = NULL;</a:t>
            </a:r>
          </a:p>
        </p:txBody>
      </p:sp>
      <p:sp>
        <p:nvSpPr>
          <p:cNvPr id="8" name="Rectangle 7">
            <a:extLst>
              <a:ext uri="{FF2B5EF4-FFF2-40B4-BE49-F238E27FC236}">
                <a16:creationId xmlns:a16="http://schemas.microsoft.com/office/drawing/2014/main" id="{82B2AFA8-756F-42EA-8956-AA5F6BA85420}"/>
              </a:ext>
            </a:extLst>
          </p:cNvPr>
          <p:cNvSpPr/>
          <p:nvPr/>
        </p:nvSpPr>
        <p:spPr>
          <a:xfrm>
            <a:off x="6679225" y="3593964"/>
            <a:ext cx="2535114" cy="12199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Times New Roman" panose="02020603050405020304" pitchFamily="18" charset="0"/>
                <a:cs typeface="Times New Roman" panose="02020603050405020304" pitchFamily="18" charset="0"/>
              </a:rPr>
              <a:t>pushq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rbp</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movq</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rsp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rbp</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subq</a:t>
            </a:r>
            <a:r>
              <a:rPr lang="en-US" dirty="0">
                <a:solidFill>
                  <a:schemeClr val="tx1"/>
                </a:solidFill>
                <a:latin typeface="Times New Roman" panose="02020603050405020304" pitchFamily="18" charset="0"/>
                <a:cs typeface="Times New Roman" panose="02020603050405020304" pitchFamily="18" charset="0"/>
              </a:rPr>
              <a:t>	$32, %</a:t>
            </a:r>
            <a:r>
              <a:rPr lang="en-US" dirty="0" err="1">
                <a:solidFill>
                  <a:schemeClr val="tx1"/>
                </a:solidFill>
                <a:latin typeface="Times New Roman" panose="02020603050405020304" pitchFamily="18" charset="0"/>
                <a:cs typeface="Times New Roman" panose="02020603050405020304" pitchFamily="18" charset="0"/>
              </a:rPr>
              <a:t>rsp</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movl</a:t>
            </a:r>
            <a:r>
              <a:rPr lang="en-US" dirty="0">
                <a:solidFill>
                  <a:schemeClr val="tx1"/>
                </a:solidFill>
                <a:latin typeface="Times New Roman" panose="02020603050405020304" pitchFamily="18" charset="0"/>
                <a:cs typeface="Times New Roman" panose="02020603050405020304" pitchFamily="18" charset="0"/>
              </a:rPr>
              <a:t>	$0, -4(%</a:t>
            </a:r>
            <a:r>
              <a:rPr lang="en-US" dirty="0" err="1">
                <a:solidFill>
                  <a:schemeClr val="tx1"/>
                </a:solidFill>
                <a:latin typeface="Times New Roman" panose="02020603050405020304" pitchFamily="18" charset="0"/>
                <a:cs typeface="Times New Roman" panose="02020603050405020304" pitchFamily="18" charset="0"/>
              </a:rPr>
              <a:t>rbp</a:t>
            </a:r>
            <a:r>
              <a:rPr lang="en-US" dirty="0">
                <a:solidFill>
                  <a:schemeClr val="tx1"/>
                </a:solidFill>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58F71701-622F-4152-99D2-C7CE99CADECB}"/>
              </a:ext>
            </a:extLst>
          </p:cNvPr>
          <p:cNvSpPr/>
          <p:nvPr/>
        </p:nvSpPr>
        <p:spPr>
          <a:xfrm>
            <a:off x="6734909" y="4481481"/>
            <a:ext cx="2338750" cy="2814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FDF3841-A13F-4F70-8162-AF4DB3B02151}"/>
              </a:ext>
            </a:extLst>
          </p:cNvPr>
          <p:cNvCxnSpPr>
            <a:cxnSpLocks/>
          </p:cNvCxnSpPr>
          <p:nvPr/>
        </p:nvCxnSpPr>
        <p:spPr>
          <a:xfrm flipV="1">
            <a:off x="5029200" y="4282632"/>
            <a:ext cx="1292470" cy="5626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D567DFD-45C3-4B1A-9A12-4E3C4B9EA934}"/>
              </a:ext>
            </a:extLst>
          </p:cNvPr>
          <p:cNvCxnSpPr>
            <a:cxnSpLocks/>
          </p:cNvCxnSpPr>
          <p:nvPr/>
        </p:nvCxnSpPr>
        <p:spPr>
          <a:xfrm>
            <a:off x="5029200" y="3500607"/>
            <a:ext cx="1308590" cy="500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5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Challenges: </a:t>
            </a:r>
            <a:r>
              <a:rPr lang="en-US" sz="2800" dirty="0">
                <a:latin typeface="Times New Roman" panose="02020603050405020304" pitchFamily="18" charset="0"/>
                <a:cs typeface="Times New Roman" panose="02020603050405020304" pitchFamily="18" charset="0"/>
              </a:rPr>
              <a:t>Control-Flow Structure Recovery</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Recover high-level structure from low-level Control Flow Graph (CFG) </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Control flow information is generally available from binaries.</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24</a:t>
            </a:fld>
            <a:endParaRPr lang="en-US" dirty="0"/>
          </a:p>
        </p:txBody>
      </p:sp>
      <p:pic>
        <p:nvPicPr>
          <p:cNvPr id="7" name="Picture 6">
            <a:extLst>
              <a:ext uri="{FF2B5EF4-FFF2-40B4-BE49-F238E27FC236}">
                <a16:creationId xmlns:a16="http://schemas.microsoft.com/office/drawing/2014/main" id="{168D07F0-FD55-47F4-8457-3AF165DA232E}"/>
              </a:ext>
            </a:extLst>
          </p:cNvPr>
          <p:cNvPicPr>
            <a:picLocks noChangeAspect="1"/>
          </p:cNvPicPr>
          <p:nvPr/>
        </p:nvPicPr>
        <p:blipFill>
          <a:blip r:embed="rId3"/>
          <a:stretch>
            <a:fillRect/>
          </a:stretch>
        </p:blipFill>
        <p:spPr>
          <a:xfrm>
            <a:off x="2647773" y="3193530"/>
            <a:ext cx="6896454" cy="3149762"/>
          </a:xfrm>
          <a:prstGeom prst="rect">
            <a:avLst/>
          </a:prstGeom>
        </p:spPr>
      </p:pic>
      <p:sp>
        <p:nvSpPr>
          <p:cNvPr id="8" name="Footer Placeholder 7">
            <a:extLst>
              <a:ext uri="{FF2B5EF4-FFF2-40B4-BE49-F238E27FC236}">
                <a16:creationId xmlns:a16="http://schemas.microsoft.com/office/drawing/2014/main" id="{BB2A02C7-4600-4E00-B62B-2A58CBE3A552}"/>
              </a:ext>
            </a:extLst>
          </p:cNvPr>
          <p:cNvSpPr>
            <a:spLocks noGrp="1"/>
          </p:cNvSpPr>
          <p:nvPr>
            <p:ph type="ftr" sz="quarter" idx="11"/>
          </p:nvPr>
        </p:nvSpPr>
        <p:spPr>
          <a:xfrm>
            <a:off x="838199" y="6356350"/>
            <a:ext cx="9141069" cy="365125"/>
          </a:xfrm>
        </p:spPr>
        <p:txBody>
          <a:bodyPr/>
          <a:lstStyle/>
          <a:p>
            <a:pPr algn="l"/>
            <a:r>
              <a:rPr lang="en-US" dirty="0"/>
              <a:t>[4] D. Brumley, J. Lee, E. J. Schwartz, and M. Woo, “Native x86 </a:t>
            </a:r>
            <a:r>
              <a:rPr lang="en-US" dirty="0" err="1"/>
              <a:t>decompilation</a:t>
            </a:r>
            <a:r>
              <a:rPr lang="en-US" dirty="0"/>
              <a:t> using semantics-preserving structural analysis and iterative control-flow structuring,” in </a:t>
            </a:r>
            <a:r>
              <a:rPr lang="en-US" i="1" dirty="0"/>
              <a:t>22nd {USENIX} Security Symposium ({USENIX} Security 13)</a:t>
            </a:r>
            <a:r>
              <a:rPr lang="en-US" dirty="0"/>
              <a:t>, 2013, pp. 353–368.</a:t>
            </a:r>
          </a:p>
        </p:txBody>
      </p:sp>
    </p:spTree>
    <p:extLst>
      <p:ext uri="{BB962C8B-B14F-4D97-AF65-F5344CB8AC3E}">
        <p14:creationId xmlns:p14="http://schemas.microsoft.com/office/powerpoint/2010/main" val="206508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25</a:t>
            </a:fld>
            <a:endParaRPr lang="en-US" dirty="0"/>
          </a:p>
        </p:txBody>
      </p:sp>
    </p:spTree>
    <p:extLst>
      <p:ext uri="{BB962C8B-B14F-4D97-AF65-F5344CB8AC3E}">
        <p14:creationId xmlns:p14="http://schemas.microsoft.com/office/powerpoint/2010/main" val="4098910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Disassembly and Rewriting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a:xfrm>
            <a:off x="838200" y="1825625"/>
            <a:ext cx="10622872" cy="4351338"/>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Differentiating Code from Data:</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Superset disassembly, Probabilistic disassembly		</a:t>
            </a:r>
            <a:r>
              <a:rPr lang="en-US" sz="2000" dirty="0">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Datalog</a:t>
            </a:r>
            <a:r>
              <a:rPr lang="en-US" dirty="0">
                <a:latin typeface="Times New Roman" panose="02020603050405020304" pitchFamily="18" charset="0"/>
                <a:cs typeface="Times New Roman" panose="02020603050405020304" pitchFamily="18" charset="0"/>
              </a:rPr>
              <a:t> disassembly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Ddisassm</a:t>
            </a:r>
            <a:r>
              <a:rPr lang="en-US" sz="2000" dirty="0">
                <a:latin typeface="Times New Roman" panose="02020603050405020304" pitchFamily="18" charset="0"/>
                <a:cs typeface="Times New Roman" panose="02020603050405020304" pitchFamily="18" charset="0"/>
              </a:rPr>
              <a:t>, USENIX Sec’20)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Machine Learning based disassembly 			</a:t>
            </a:r>
            <a:r>
              <a:rPr lang="en-US" sz="2000" dirty="0">
                <a:latin typeface="Times New Roman" panose="02020603050405020304" pitchFamily="18" charset="0"/>
                <a:cs typeface="Times New Roman" panose="02020603050405020304" pitchFamily="18" charset="0"/>
              </a:rPr>
              <a:t>(XDA, NDSS’21)</a:t>
            </a:r>
          </a:p>
          <a:p>
            <a:r>
              <a:rPr lang="en-US" b="1" dirty="0">
                <a:latin typeface="Times New Roman" panose="02020603050405020304" pitchFamily="18" charset="0"/>
                <a:cs typeface="Times New Roman" panose="02020603050405020304" pitchFamily="18" charset="0"/>
              </a:rPr>
              <a:t>Symbolization (Binary Rewriting):</a:t>
            </a:r>
          </a:p>
          <a:p>
            <a:pPr lvl="1">
              <a:buFont typeface="Courier New" panose="02070309020205020404" pitchFamily="49" charset="0"/>
              <a:buChar char="o"/>
            </a:pPr>
            <a:r>
              <a:rPr lang="en-US" altLang="zh-CN" sz="2400" dirty="0">
                <a:solidFill>
                  <a:schemeClr val="tx1"/>
                </a:solidFill>
                <a:latin typeface="Times New Roman" panose="02020603050405020304" pitchFamily="18" charset="0"/>
                <a:cs typeface="Times New Roman" panose="02020603050405020304" pitchFamily="18" charset="0"/>
              </a:rPr>
              <a:t>Heuristics based 						</a:t>
            </a:r>
            <a:r>
              <a:rPr lang="en-US" altLang="zh-CN" sz="2000" dirty="0">
                <a:solidFill>
                  <a:schemeClr val="tx1"/>
                </a:solidFill>
                <a:latin typeface="Times New Roman" panose="02020603050405020304" pitchFamily="18" charset="0"/>
                <a:cs typeface="Times New Roman" panose="02020603050405020304" pitchFamily="18" charset="0"/>
              </a:rPr>
              <a:t>(Uroboros, USENIX Sec’15)</a:t>
            </a:r>
          </a:p>
          <a:p>
            <a:pPr marL="45720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dirty="0" err="1">
                <a:solidFill>
                  <a:schemeClr val="tx1"/>
                </a:solidFill>
                <a:latin typeface="Times New Roman" panose="02020603050405020304" pitchFamily="18" charset="0"/>
                <a:cs typeface="Times New Roman" panose="02020603050405020304" pitchFamily="18" charset="0"/>
              </a:rPr>
              <a:t>Ramblr</a:t>
            </a:r>
            <a:r>
              <a:rPr lang="en-US" altLang="zh-CN" sz="2000" dirty="0">
                <a:solidFill>
                  <a:schemeClr val="tx1"/>
                </a:solidFill>
                <a:latin typeface="Times New Roman" panose="02020603050405020304" pitchFamily="18" charset="0"/>
                <a:cs typeface="Times New Roman" panose="02020603050405020304" pitchFamily="18" charset="0"/>
              </a:rPr>
              <a:t>, NDSS’17)</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Position-Independent Code (PIC) information based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RetroWrite</a:t>
            </a:r>
            <a:r>
              <a:rPr lang="en-US" sz="2100" dirty="0">
                <a:latin typeface="Times New Roman" panose="02020603050405020304" pitchFamily="18" charset="0"/>
                <a:cs typeface="Times New Roman" panose="02020603050405020304" pitchFamily="18" charset="0"/>
              </a:rPr>
              <a:t>, S&amp;P’20)</a:t>
            </a:r>
          </a:p>
          <a:p>
            <a:pPr marL="457200" lvl="1" indent="0">
              <a:buNone/>
            </a:pPr>
            <a:r>
              <a:rPr lang="en-US" sz="22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Egalito</a:t>
            </a:r>
            <a:r>
              <a:rPr lang="en-US" sz="2100" dirty="0">
                <a:latin typeface="Times New Roman" panose="02020603050405020304" pitchFamily="18" charset="0"/>
                <a:cs typeface="Times New Roman" panose="02020603050405020304" pitchFamily="18" charset="0"/>
              </a:rPr>
              <a:t>, ASPLOS’20)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Extra Segment 						</a:t>
            </a:r>
            <a:r>
              <a:rPr lang="en-US" sz="2100" dirty="0">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Instruction-level instrumentation 				</a:t>
            </a:r>
            <a:r>
              <a:rPr lang="en-US" sz="2100" dirty="0">
                <a:latin typeface="Times New Roman" panose="02020603050405020304" pitchFamily="18" charset="0"/>
                <a:cs typeface="Times New Roman" panose="02020603050405020304" pitchFamily="18" charset="0"/>
              </a:rPr>
              <a:t>(E9Patch, PLDI’20)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Dynamic verification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StochFuzz</a:t>
            </a:r>
            <a:r>
              <a:rPr lang="en-US" sz="2100" dirty="0">
                <a:latin typeface="Times New Roman" panose="02020603050405020304" pitchFamily="18" charset="0"/>
                <a:cs typeface="Times New Roman" panose="02020603050405020304" pitchFamily="18" charset="0"/>
              </a:rPr>
              <a:t>, S&amp;P’21)</a:t>
            </a: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26</a:t>
            </a:fld>
            <a:endParaRPr lang="en-US" dirty="0"/>
          </a:p>
        </p:txBody>
      </p:sp>
    </p:spTree>
    <p:extLst>
      <p:ext uri="{BB962C8B-B14F-4D97-AF65-F5344CB8AC3E}">
        <p14:creationId xmlns:p14="http://schemas.microsoft.com/office/powerpoint/2010/main" val="1170525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IR Lifting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Lifters: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Static lifter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SecondWrite</a:t>
            </a:r>
            <a:r>
              <a:rPr lang="en-US" sz="2000" dirty="0">
                <a:latin typeface="Times New Roman" panose="02020603050405020304" pitchFamily="18" charset="0"/>
                <a:cs typeface="Times New Roman" panose="02020603050405020304" pitchFamily="18" charset="0"/>
              </a:rPr>
              <a:t>, EuroSys’13)</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Dynamic lifter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BinRec</a:t>
            </a:r>
            <a:r>
              <a:rPr lang="en-US" sz="2000" dirty="0">
                <a:latin typeface="Times New Roman" panose="02020603050405020304" pitchFamily="18" charset="0"/>
                <a:cs typeface="Times New Roman" panose="02020603050405020304" pitchFamily="18" charset="0"/>
              </a:rPr>
              <a:t>, EuroSys’20)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Industrial Lifters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McSema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RetDec</a:t>
            </a:r>
            <a:r>
              <a:rPr lang="en-US"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Variables and Types Recovery:</a:t>
            </a:r>
          </a:p>
          <a:p>
            <a:pPr lvl="1">
              <a:buFont typeface="Courier New" panose="02070309020205020404" pitchFamily="49" charset="0"/>
              <a:buChar char="o"/>
            </a:pPr>
            <a:r>
              <a:rPr lang="en-US" altLang="zh-CN" sz="2400" dirty="0">
                <a:solidFill>
                  <a:schemeClr val="tx1"/>
                </a:solidFill>
                <a:latin typeface="Times New Roman" panose="02020603050405020304" pitchFamily="18" charset="0"/>
                <a:cs typeface="Times New Roman" panose="02020603050405020304" pitchFamily="18" charset="0"/>
              </a:rPr>
              <a:t>Dynamic approaches 					</a:t>
            </a:r>
            <a:r>
              <a:rPr lang="en-US" altLang="zh-CN" sz="2000" dirty="0">
                <a:solidFill>
                  <a:schemeClr val="tx1"/>
                </a:solidFill>
                <a:latin typeface="Times New Roman" panose="02020603050405020304" pitchFamily="18" charset="0"/>
                <a:cs typeface="Times New Roman" panose="02020603050405020304" pitchFamily="18" charset="0"/>
              </a:rPr>
              <a:t>(Rewards, NDSS’10)</a:t>
            </a:r>
          </a:p>
          <a:p>
            <a:pPr marL="457200" lvl="1" indent="0">
              <a:buNone/>
            </a:pPr>
            <a:r>
              <a:rPr lang="en-US" altLang="zh-CN" sz="2000" dirty="0">
                <a:solidFill>
                  <a:schemeClr val="tx1"/>
                </a:solidFill>
                <a:latin typeface="Times New Roman" panose="02020603050405020304" pitchFamily="18" charset="0"/>
                <a:cs typeface="Times New Roman" panose="02020603050405020304" pitchFamily="18" charset="0"/>
              </a:rPr>
              <a:t>								(Howard, NDSS’11)</a:t>
            </a:r>
            <a:endParaRPr lang="en-US" sz="20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Static approaches 						</a:t>
            </a:r>
            <a:r>
              <a:rPr lang="en-US" sz="2000" dirty="0">
                <a:latin typeface="Times New Roman" panose="02020603050405020304" pitchFamily="18" charset="0"/>
                <a:cs typeface="Times New Roman" panose="02020603050405020304" pitchFamily="18" charset="0"/>
              </a:rPr>
              <a:t>(TIE, NDSS’11)</a:t>
            </a:r>
          </a:p>
          <a:p>
            <a:pPr marL="457200" lvl="1" indent="0">
              <a:buNone/>
            </a:pPr>
            <a:r>
              <a:rPr lang="en-US" sz="2000" dirty="0">
                <a:latin typeface="Times New Roman" panose="02020603050405020304" pitchFamily="18" charset="0"/>
                <a:cs typeface="Times New Roman" panose="02020603050405020304" pitchFamily="18" charset="0"/>
              </a:rPr>
              <a:t>								(Retyped, PLDI’16)</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ML-based approaches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Debin</a:t>
            </a:r>
            <a:r>
              <a:rPr lang="en-US" sz="2000" dirty="0">
                <a:latin typeface="Times New Roman" panose="02020603050405020304" pitchFamily="18" charset="0"/>
                <a:cs typeface="Times New Roman" panose="02020603050405020304" pitchFamily="18" charset="0"/>
              </a:rPr>
              <a:t>, CCS’18)</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State-of-the-art						</a:t>
            </a:r>
            <a:r>
              <a:rPr lang="en-US" sz="2000" dirty="0">
                <a:latin typeface="Times New Roman" panose="02020603050405020304" pitchFamily="18" charset="0"/>
                <a:cs typeface="Times New Roman" panose="02020603050405020304" pitchFamily="18" charset="0"/>
              </a:rPr>
              <a:t>(Osprey, S&amp;P’21)</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Lifters Verification: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 based verification 			  	</a:t>
            </a:r>
            <a:r>
              <a:rPr lang="en-US" sz="2200" dirty="0">
                <a:latin typeface="Times New Roman" panose="02020603050405020304" pitchFamily="18" charset="0"/>
                <a:cs typeface="Times New Roman" panose="02020603050405020304" pitchFamily="18" charset="0"/>
              </a:rPr>
              <a:t>[Dasgupta et al., PLDI 2020]</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27</a:t>
            </a:fld>
            <a:endParaRPr lang="en-US" dirty="0"/>
          </a:p>
        </p:txBody>
      </p:sp>
    </p:spTree>
    <p:extLst>
      <p:ext uri="{BB962C8B-B14F-4D97-AF65-F5344CB8AC3E}">
        <p14:creationId xmlns:p14="http://schemas.microsoft.com/office/powerpoint/2010/main" val="60375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err="1"/>
              <a:t>D</a:t>
            </a:r>
            <a:r>
              <a:rPr lang="en-US" altLang="zh-CN" sz="3600" dirty="0" err="1"/>
              <a:t>ecompilation</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Control Flow Structuring:</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Semantic-preserving structural analysis 		</a:t>
            </a:r>
            <a:r>
              <a:rPr lang="en-US" sz="2000" dirty="0">
                <a:latin typeface="Times New Roman" panose="02020603050405020304" pitchFamily="18" charset="0"/>
                <a:cs typeface="Times New Roman" panose="02020603050405020304" pitchFamily="18" charset="0"/>
              </a:rPr>
              <a:t>(Phoenix, USENIX Sec’13)</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Semantic-preserving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-free transformation 		</a:t>
            </a:r>
            <a:r>
              <a:rPr lang="en-US" sz="2000" dirty="0">
                <a:latin typeface="Times New Roman" panose="02020603050405020304" pitchFamily="18" charset="0"/>
                <a:cs typeface="Times New Roman" panose="02020603050405020304" pitchFamily="18" charset="0"/>
              </a:rPr>
              <a:t>(Dream, NDSS’15)</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Advanced CFG Recovery: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Customized Points-to Analysis				</a:t>
            </a:r>
            <a:r>
              <a:rPr lang="en-US" sz="2000" dirty="0">
                <a:latin typeface="Times New Roman" panose="02020603050405020304" pitchFamily="18" charset="0"/>
                <a:cs typeface="Times New Roman" panose="02020603050405020304" pitchFamily="18" charset="0"/>
              </a:rPr>
              <a:t>(BPA, NDSS’21)</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Meaningful Variable Names: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ML-based approach 					</a:t>
            </a:r>
            <a:r>
              <a:rPr lang="en-US" sz="2000" dirty="0">
                <a:latin typeface="Times New Roman" panose="02020603050405020304" pitchFamily="18" charset="0"/>
                <a:cs typeface="Times New Roman" panose="02020603050405020304" pitchFamily="18" charset="0"/>
              </a:rPr>
              <a:t>(DIRE, ASE’19)</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28</a:t>
            </a:fld>
            <a:endParaRPr lang="en-US" dirty="0"/>
          </a:p>
        </p:txBody>
      </p:sp>
    </p:spTree>
    <p:extLst>
      <p:ext uri="{BB962C8B-B14F-4D97-AF65-F5344CB8AC3E}">
        <p14:creationId xmlns:p14="http://schemas.microsoft.com/office/powerpoint/2010/main" val="2046858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Disassembly and Rewriting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a:xfrm>
            <a:off x="838200" y="1825625"/>
            <a:ext cx="10622872" cy="4351338"/>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Differentiating Code from Data:</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Superset disassembly, Probabilistic disassembly		</a:t>
            </a:r>
            <a:r>
              <a:rPr lang="en-US" sz="2000" dirty="0">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Datalog</a:t>
            </a:r>
            <a:r>
              <a:rPr lang="en-US" dirty="0">
                <a:latin typeface="Times New Roman" panose="02020603050405020304" pitchFamily="18" charset="0"/>
                <a:cs typeface="Times New Roman" panose="02020603050405020304" pitchFamily="18" charset="0"/>
              </a:rPr>
              <a:t> disassembly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Ddisassm</a:t>
            </a:r>
            <a:r>
              <a:rPr lang="en-US" sz="2000" dirty="0">
                <a:latin typeface="Times New Roman" panose="02020603050405020304" pitchFamily="18" charset="0"/>
                <a:cs typeface="Times New Roman" panose="02020603050405020304" pitchFamily="18" charset="0"/>
              </a:rPr>
              <a:t>, USENIX Sec’20)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Machine Learning based disassembly 			</a:t>
            </a:r>
            <a:r>
              <a:rPr lang="en-US" sz="2000" dirty="0">
                <a:latin typeface="Times New Roman" panose="02020603050405020304" pitchFamily="18" charset="0"/>
                <a:cs typeface="Times New Roman" panose="02020603050405020304" pitchFamily="18" charset="0"/>
              </a:rPr>
              <a:t>(XDA, NDSS’21)</a:t>
            </a:r>
          </a:p>
          <a:p>
            <a:r>
              <a:rPr lang="en-US" dirty="0">
                <a:solidFill>
                  <a:schemeClr val="bg1">
                    <a:lumMod val="65000"/>
                  </a:schemeClr>
                </a:solidFill>
                <a:latin typeface="Times New Roman" panose="02020603050405020304" pitchFamily="18" charset="0"/>
                <a:cs typeface="Times New Roman" panose="02020603050405020304" pitchFamily="18" charset="0"/>
              </a:rPr>
              <a:t>Symbolization (Binary Rewriting):</a:t>
            </a:r>
          </a:p>
          <a:p>
            <a:pPr lvl="1">
              <a:buFont typeface="Courier New" panose="02070309020205020404" pitchFamily="49" charset="0"/>
              <a:buChar char="o"/>
            </a:pPr>
            <a:r>
              <a:rPr lang="en-US" altLang="zh-CN" sz="2400" dirty="0">
                <a:solidFill>
                  <a:schemeClr val="bg1">
                    <a:lumMod val="65000"/>
                  </a:schemeClr>
                </a:solidFill>
                <a:latin typeface="Times New Roman" panose="02020603050405020304" pitchFamily="18" charset="0"/>
                <a:cs typeface="Times New Roman" panose="02020603050405020304" pitchFamily="18" charset="0"/>
              </a:rPr>
              <a:t>Heuristics based 						</a:t>
            </a:r>
            <a:r>
              <a:rPr lang="en-US" altLang="zh-CN" sz="2000" dirty="0">
                <a:solidFill>
                  <a:schemeClr val="bg1">
                    <a:lumMod val="65000"/>
                  </a:schemeClr>
                </a:solidFill>
                <a:latin typeface="Times New Roman" panose="02020603050405020304" pitchFamily="18" charset="0"/>
                <a:cs typeface="Times New Roman" panose="02020603050405020304" pitchFamily="18" charset="0"/>
              </a:rPr>
              <a:t>(Uroboros, USENIX Sec’15)</a:t>
            </a:r>
          </a:p>
          <a:p>
            <a:pPr marL="457200" lvl="1" indent="0">
              <a:buNone/>
            </a:pPr>
            <a:r>
              <a:rPr lang="en-US" altLang="zh-CN" sz="2400" dirty="0">
                <a:solidFill>
                  <a:schemeClr val="bg1">
                    <a:lumMod val="65000"/>
                  </a:schemeClr>
                </a:solidFill>
                <a:latin typeface="Times New Roman" panose="02020603050405020304" pitchFamily="18" charset="0"/>
                <a:cs typeface="Times New Roman" panose="02020603050405020304" pitchFamily="18" charset="0"/>
              </a:rPr>
              <a:t>								</a:t>
            </a:r>
            <a:r>
              <a:rPr lang="en-US" altLang="zh-CN" sz="2000" dirty="0">
                <a:solidFill>
                  <a:schemeClr val="bg1">
                    <a:lumMod val="65000"/>
                  </a:schemeClr>
                </a:solidFill>
                <a:latin typeface="Times New Roman" panose="02020603050405020304" pitchFamily="18" charset="0"/>
                <a:cs typeface="Times New Roman" panose="02020603050405020304" pitchFamily="18" charset="0"/>
              </a:rPr>
              <a:t>(</a:t>
            </a:r>
            <a:r>
              <a:rPr lang="en-US" altLang="zh-CN" sz="2000" dirty="0" err="1">
                <a:solidFill>
                  <a:schemeClr val="bg1">
                    <a:lumMod val="65000"/>
                  </a:schemeClr>
                </a:solidFill>
                <a:latin typeface="Times New Roman" panose="02020603050405020304" pitchFamily="18" charset="0"/>
                <a:cs typeface="Times New Roman" panose="02020603050405020304" pitchFamily="18" charset="0"/>
              </a:rPr>
              <a:t>Ramblr</a:t>
            </a:r>
            <a:r>
              <a:rPr lang="en-US" altLang="zh-CN" sz="2000" dirty="0">
                <a:solidFill>
                  <a:schemeClr val="bg1">
                    <a:lumMod val="65000"/>
                  </a:schemeClr>
                </a:solidFill>
                <a:latin typeface="Times New Roman" panose="02020603050405020304" pitchFamily="18" charset="0"/>
                <a:cs typeface="Times New Roman" panose="02020603050405020304" pitchFamily="18" charset="0"/>
              </a:rPr>
              <a:t>, NDSS’17)</a:t>
            </a:r>
            <a:endParaRPr lang="en-US" dirty="0">
              <a:solidFill>
                <a:schemeClr val="bg1">
                  <a:lumMod val="65000"/>
                </a:schemeClr>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Position-Independent Code (PIC) information based 	</a:t>
            </a:r>
            <a:r>
              <a:rPr lang="en-US" sz="2100" dirty="0">
                <a:solidFill>
                  <a:schemeClr val="bg1">
                    <a:lumMod val="65000"/>
                  </a:schemeClr>
                </a:solidFill>
                <a:latin typeface="Times New Roman" panose="02020603050405020304" pitchFamily="18" charset="0"/>
                <a:cs typeface="Times New Roman" panose="02020603050405020304" pitchFamily="18" charset="0"/>
              </a:rPr>
              <a:t>(</a:t>
            </a:r>
            <a:r>
              <a:rPr lang="en-US" sz="2100" dirty="0" err="1">
                <a:solidFill>
                  <a:schemeClr val="bg1">
                    <a:lumMod val="65000"/>
                  </a:schemeClr>
                </a:solidFill>
                <a:latin typeface="Times New Roman" panose="02020603050405020304" pitchFamily="18" charset="0"/>
                <a:cs typeface="Times New Roman" panose="02020603050405020304" pitchFamily="18" charset="0"/>
              </a:rPr>
              <a:t>RetroWrite</a:t>
            </a:r>
            <a:r>
              <a:rPr lang="en-US" sz="2100" dirty="0">
                <a:solidFill>
                  <a:schemeClr val="bg1">
                    <a:lumMod val="65000"/>
                  </a:schemeClr>
                </a:solidFill>
                <a:latin typeface="Times New Roman" panose="02020603050405020304" pitchFamily="18" charset="0"/>
                <a:cs typeface="Times New Roman" panose="02020603050405020304" pitchFamily="18" charset="0"/>
              </a:rPr>
              <a:t>, S&amp;P’20)</a:t>
            </a:r>
          </a:p>
          <a:p>
            <a:pPr marL="457200" lvl="1" indent="0">
              <a:buNone/>
            </a:pPr>
            <a:r>
              <a:rPr lang="en-US" sz="2200" dirty="0">
                <a:solidFill>
                  <a:schemeClr val="bg1">
                    <a:lumMod val="65000"/>
                  </a:schemeClr>
                </a:solidFill>
                <a:latin typeface="Times New Roman" panose="02020603050405020304" pitchFamily="18" charset="0"/>
                <a:cs typeface="Times New Roman" panose="02020603050405020304" pitchFamily="18" charset="0"/>
              </a:rPr>
              <a:t>								</a:t>
            </a:r>
            <a:r>
              <a:rPr lang="en-US" sz="2100" dirty="0">
                <a:solidFill>
                  <a:schemeClr val="bg1">
                    <a:lumMod val="65000"/>
                  </a:schemeClr>
                </a:solidFill>
                <a:latin typeface="Times New Roman" panose="02020603050405020304" pitchFamily="18" charset="0"/>
                <a:cs typeface="Times New Roman" panose="02020603050405020304" pitchFamily="18" charset="0"/>
              </a:rPr>
              <a:t>(</a:t>
            </a:r>
            <a:r>
              <a:rPr lang="en-US" sz="2100" dirty="0" err="1">
                <a:solidFill>
                  <a:schemeClr val="bg1">
                    <a:lumMod val="65000"/>
                  </a:schemeClr>
                </a:solidFill>
                <a:latin typeface="Times New Roman" panose="02020603050405020304" pitchFamily="18" charset="0"/>
                <a:cs typeface="Times New Roman" panose="02020603050405020304" pitchFamily="18" charset="0"/>
              </a:rPr>
              <a:t>Egalito</a:t>
            </a:r>
            <a:r>
              <a:rPr lang="en-US" sz="2100" dirty="0">
                <a:solidFill>
                  <a:schemeClr val="bg1">
                    <a:lumMod val="65000"/>
                  </a:schemeClr>
                </a:solidFill>
                <a:latin typeface="Times New Roman" panose="02020603050405020304" pitchFamily="18" charset="0"/>
                <a:cs typeface="Times New Roman" panose="02020603050405020304" pitchFamily="18" charset="0"/>
              </a:rPr>
              <a:t>, ASPLOS’20)</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Extra Segment 						</a:t>
            </a:r>
            <a:r>
              <a:rPr lang="en-US" sz="2100" dirty="0">
                <a:solidFill>
                  <a:schemeClr val="bg1">
                    <a:lumMod val="65000"/>
                  </a:schemeClr>
                </a:solidFill>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Instruction-level instrumentation 				</a:t>
            </a:r>
            <a:r>
              <a:rPr lang="en-US" sz="2100" dirty="0">
                <a:solidFill>
                  <a:schemeClr val="bg1">
                    <a:lumMod val="65000"/>
                  </a:schemeClr>
                </a:solidFill>
                <a:latin typeface="Times New Roman" panose="02020603050405020304" pitchFamily="18" charset="0"/>
                <a:cs typeface="Times New Roman" panose="02020603050405020304" pitchFamily="18" charset="0"/>
              </a:rPr>
              <a:t>(E9Patch, PLDI’20)</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Dynamic verification 					</a:t>
            </a:r>
            <a:r>
              <a:rPr lang="en-US" sz="2100" dirty="0">
                <a:solidFill>
                  <a:schemeClr val="bg1">
                    <a:lumMod val="65000"/>
                  </a:schemeClr>
                </a:solidFill>
                <a:latin typeface="Times New Roman" panose="02020603050405020304" pitchFamily="18" charset="0"/>
                <a:cs typeface="Times New Roman" panose="02020603050405020304" pitchFamily="18" charset="0"/>
              </a:rPr>
              <a:t>(</a:t>
            </a:r>
            <a:r>
              <a:rPr lang="en-US" sz="2100" dirty="0" err="1">
                <a:solidFill>
                  <a:schemeClr val="bg1">
                    <a:lumMod val="65000"/>
                  </a:schemeClr>
                </a:solidFill>
                <a:latin typeface="Times New Roman" panose="02020603050405020304" pitchFamily="18" charset="0"/>
                <a:cs typeface="Times New Roman" panose="02020603050405020304" pitchFamily="18" charset="0"/>
              </a:rPr>
              <a:t>StochFuzz</a:t>
            </a:r>
            <a:r>
              <a:rPr lang="en-US" sz="2100" dirty="0">
                <a:solidFill>
                  <a:schemeClr val="bg1">
                    <a:lumMod val="65000"/>
                  </a:schemeClr>
                </a:solidFill>
                <a:latin typeface="Times New Roman" panose="02020603050405020304" pitchFamily="18" charset="0"/>
                <a:cs typeface="Times New Roman" panose="02020603050405020304" pitchFamily="18" charset="0"/>
              </a:rPr>
              <a:t>, S&amp;P’21)</a:t>
            </a: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29</a:t>
            </a:fld>
            <a:endParaRPr lang="en-US" dirty="0"/>
          </a:p>
        </p:txBody>
      </p:sp>
    </p:spTree>
    <p:extLst>
      <p:ext uri="{BB962C8B-B14F-4D97-AF65-F5344CB8AC3E}">
        <p14:creationId xmlns:p14="http://schemas.microsoft.com/office/powerpoint/2010/main" val="64763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9936-2001-4827-BE83-077DB977115A}"/>
              </a:ext>
            </a:extLst>
          </p:cNvPr>
          <p:cNvSpPr>
            <a:spLocks noGrp="1"/>
          </p:cNvSpPr>
          <p:nvPr>
            <p:ph type="title"/>
          </p:nvPr>
        </p:nvSpPr>
        <p:spPr>
          <a:xfrm>
            <a:off x="693019" y="136525"/>
            <a:ext cx="10660781" cy="1554163"/>
          </a:xfrm>
        </p:spPr>
        <p:txBody>
          <a:bodyPr>
            <a:normAutofit/>
          </a:bodyPr>
          <a:lstStyle/>
          <a:p>
            <a:r>
              <a:rPr lang="en-US" dirty="0">
                <a:latin typeface="Times New Roman" panose="02020603050405020304" pitchFamily="18" charset="0"/>
                <a:cs typeface="Times New Roman" panose="02020603050405020304" pitchFamily="18" charset="0"/>
              </a:rPr>
              <a:t>Why we use Software Reverse Engineering?</a:t>
            </a:r>
          </a:p>
        </p:txBody>
      </p:sp>
      <p:sp>
        <p:nvSpPr>
          <p:cNvPr id="3" name="Content Placeholder 2">
            <a:extLst>
              <a:ext uri="{FF2B5EF4-FFF2-40B4-BE49-F238E27FC236}">
                <a16:creationId xmlns:a16="http://schemas.microsoft.com/office/drawing/2014/main" id="{1822C779-E21D-43CA-9BFD-6A16F89FAC8E}"/>
              </a:ext>
            </a:extLst>
          </p:cNvPr>
          <p:cNvSpPr>
            <a:spLocks noGrp="1"/>
          </p:cNvSpPr>
          <p:nvPr>
            <p:ph idx="1"/>
          </p:nvPr>
        </p:nvSpPr>
        <p:spPr>
          <a:xfrm>
            <a:off x="838200" y="1392495"/>
            <a:ext cx="10515600" cy="5049851"/>
          </a:xfrm>
        </p:spPr>
        <p:txBody>
          <a:bodyPr>
            <a:normAutofit lnSpcReduction="10000"/>
          </a:bodyPr>
          <a:lstStyle/>
          <a:p>
            <a:r>
              <a:rPr lang="en-US" dirty="0">
                <a:latin typeface="+mj-lt"/>
              </a:rPr>
              <a:t>Software Reverse Engineering is proved to be an </a:t>
            </a:r>
            <a:r>
              <a:rPr lang="en-US" dirty="0">
                <a:solidFill>
                  <a:srgbClr val="C00000"/>
                </a:solidFill>
                <a:latin typeface="+mj-lt"/>
              </a:rPr>
              <a:t>effective</a:t>
            </a:r>
            <a:r>
              <a:rPr lang="en-US" dirty="0">
                <a:latin typeface="+mj-lt"/>
              </a:rPr>
              <a:t> way to preprocess and analyze binaries.</a:t>
            </a:r>
          </a:p>
          <a:p>
            <a:pPr lvl="1">
              <a:buFont typeface="Courier New" panose="02070309020205020404" pitchFamily="49" charset="0"/>
              <a:buChar char="o"/>
            </a:pPr>
            <a:r>
              <a:rPr lang="en-US" dirty="0">
                <a:latin typeface="+mj-lt"/>
              </a:rPr>
              <a:t>Successful commercial tools: </a:t>
            </a:r>
            <a:r>
              <a:rPr lang="en-US" i="1" dirty="0">
                <a:latin typeface="+mj-lt"/>
              </a:rPr>
              <a:t>IDA-Pro</a:t>
            </a:r>
            <a:r>
              <a:rPr lang="en-US" dirty="0">
                <a:latin typeface="+mj-lt"/>
              </a:rPr>
              <a:t>, </a:t>
            </a:r>
            <a:r>
              <a:rPr lang="en-US" i="1" dirty="0">
                <a:latin typeface="+mj-lt"/>
              </a:rPr>
              <a:t>JEB3</a:t>
            </a:r>
            <a:r>
              <a:rPr lang="en-US" dirty="0">
                <a:latin typeface="+mj-lt"/>
              </a:rPr>
              <a:t>,…</a:t>
            </a:r>
          </a:p>
          <a:p>
            <a:pPr lvl="1">
              <a:buFont typeface="Courier New" panose="02070309020205020404" pitchFamily="49" charset="0"/>
              <a:buChar char="o"/>
            </a:pPr>
            <a:r>
              <a:rPr lang="en-US" dirty="0">
                <a:latin typeface="+mj-lt"/>
              </a:rPr>
              <a:t>Open-source tools: </a:t>
            </a:r>
            <a:r>
              <a:rPr lang="en-US" i="1" dirty="0" err="1">
                <a:latin typeface="+mj-lt"/>
              </a:rPr>
              <a:t>McSema</a:t>
            </a:r>
            <a:r>
              <a:rPr lang="en-US" dirty="0">
                <a:latin typeface="+mj-lt"/>
              </a:rPr>
              <a:t>, </a:t>
            </a:r>
            <a:r>
              <a:rPr lang="en-US" i="1" dirty="0" err="1">
                <a:latin typeface="+mj-lt"/>
              </a:rPr>
              <a:t>Ghidra</a:t>
            </a:r>
            <a:r>
              <a:rPr lang="en-US" dirty="0">
                <a:latin typeface="+mj-lt"/>
              </a:rPr>
              <a:t>, </a:t>
            </a:r>
            <a:r>
              <a:rPr lang="en-US" i="1" dirty="0" err="1">
                <a:latin typeface="+mj-lt"/>
              </a:rPr>
              <a:t>RetDec</a:t>
            </a:r>
            <a:r>
              <a:rPr lang="en-US" dirty="0">
                <a:latin typeface="+mj-lt"/>
              </a:rPr>
              <a:t>,…</a:t>
            </a:r>
            <a:endParaRPr lang="en-US" dirty="0">
              <a:solidFill>
                <a:srgbClr val="C00000"/>
              </a:solidFill>
              <a:latin typeface="+mj-lt"/>
            </a:endParaRPr>
          </a:p>
          <a:p>
            <a:endParaRPr lang="en-US" dirty="0">
              <a:solidFill>
                <a:srgbClr val="C00000"/>
              </a:solidFill>
              <a:latin typeface="+mj-lt"/>
            </a:endParaRPr>
          </a:p>
          <a:p>
            <a:r>
              <a:rPr lang="en-US" dirty="0">
                <a:solidFill>
                  <a:srgbClr val="C00000"/>
                </a:solidFill>
                <a:latin typeface="+mj-lt"/>
              </a:rPr>
              <a:t>Indispensable</a:t>
            </a:r>
            <a:r>
              <a:rPr lang="en-US" dirty="0">
                <a:latin typeface="+mj-lt"/>
              </a:rPr>
              <a:t> to analyze binaries without available source code.</a:t>
            </a:r>
          </a:p>
          <a:p>
            <a:pPr lvl="1">
              <a:buFont typeface="Courier New" panose="02070309020205020404" pitchFamily="49" charset="0"/>
              <a:buChar char="o"/>
            </a:pPr>
            <a:r>
              <a:rPr lang="en-US" dirty="0">
                <a:latin typeface="+mj-lt"/>
              </a:rPr>
              <a:t>E.g., malware analysis</a:t>
            </a:r>
          </a:p>
          <a:p>
            <a:endParaRPr lang="en-US" dirty="0">
              <a:latin typeface="+mj-lt"/>
            </a:endParaRPr>
          </a:p>
          <a:p>
            <a:r>
              <a:rPr lang="en-US" dirty="0">
                <a:latin typeface="+mj-lt"/>
              </a:rPr>
              <a:t>Academia and industry have devoted </a:t>
            </a:r>
            <a:r>
              <a:rPr lang="en-US" dirty="0">
                <a:solidFill>
                  <a:srgbClr val="C00000"/>
                </a:solidFill>
                <a:latin typeface="+mj-lt"/>
              </a:rPr>
              <a:t>many resources </a:t>
            </a:r>
            <a:r>
              <a:rPr lang="en-US" dirty="0">
                <a:latin typeface="+mj-lt"/>
              </a:rPr>
              <a:t>into reverse engineering research.</a:t>
            </a:r>
          </a:p>
          <a:p>
            <a:pPr lvl="1">
              <a:buFont typeface="Courier New" panose="02070309020205020404" pitchFamily="49" charset="0"/>
              <a:buChar char="o"/>
            </a:pPr>
            <a:r>
              <a:rPr lang="en-US" dirty="0">
                <a:latin typeface="+mj-lt"/>
              </a:rPr>
              <a:t>Over 50 research paper published in top conferences and journals</a:t>
            </a:r>
          </a:p>
          <a:p>
            <a:pPr lvl="1">
              <a:buFont typeface="Courier New" panose="02070309020205020404" pitchFamily="49" charset="0"/>
              <a:buChar char="o"/>
            </a:pPr>
            <a:r>
              <a:rPr lang="en-US" dirty="0">
                <a:latin typeface="+mj-lt"/>
              </a:rPr>
              <a:t>Tools developed by technology companies</a:t>
            </a:r>
          </a:p>
          <a:p>
            <a:endParaRPr lang="en-US" dirty="0">
              <a:latin typeface="+mj-lt"/>
            </a:endParaRPr>
          </a:p>
        </p:txBody>
      </p:sp>
      <p:sp>
        <p:nvSpPr>
          <p:cNvPr id="4" name="Slide Number Placeholder 3">
            <a:extLst>
              <a:ext uri="{FF2B5EF4-FFF2-40B4-BE49-F238E27FC236}">
                <a16:creationId xmlns:a16="http://schemas.microsoft.com/office/drawing/2014/main" id="{470A7937-C18C-472E-8505-4FB21564B5FA}"/>
              </a:ext>
            </a:extLst>
          </p:cNvPr>
          <p:cNvSpPr>
            <a:spLocks noGrp="1"/>
          </p:cNvSpPr>
          <p:nvPr>
            <p:ph type="sldNum" sz="quarter" idx="12"/>
          </p:nvPr>
        </p:nvSpPr>
        <p:spPr/>
        <p:txBody>
          <a:bodyPr/>
          <a:lstStyle/>
          <a:p>
            <a:fld id="{511207B5-85D8-4906-9912-32E066F4C708}" type="slidenum">
              <a:rPr lang="en-US" smtClean="0"/>
              <a:t>3</a:t>
            </a:fld>
            <a:endParaRPr lang="en-US" dirty="0"/>
          </a:p>
        </p:txBody>
      </p:sp>
      <p:pic>
        <p:nvPicPr>
          <p:cNvPr id="9" name="Picture 6" descr="mms.businesswire.com/media/20210304005179/en/83...">
            <a:extLst>
              <a:ext uri="{FF2B5EF4-FFF2-40B4-BE49-F238E27FC236}">
                <a16:creationId xmlns:a16="http://schemas.microsoft.com/office/drawing/2014/main" id="{D11B534C-1C41-4C04-B870-6EF186873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534" y="3759672"/>
            <a:ext cx="2037347" cy="9427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BFED3011-26E2-4EFF-864C-862F7E55B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5264" y="3759672"/>
            <a:ext cx="871746" cy="942703"/>
          </a:xfrm>
          <a:prstGeom prst="rect">
            <a:avLst/>
          </a:prstGeom>
        </p:spPr>
      </p:pic>
      <p:pic>
        <p:nvPicPr>
          <p:cNvPr id="12" name="图片 10">
            <a:extLst>
              <a:ext uri="{FF2B5EF4-FFF2-40B4-BE49-F238E27FC236}">
                <a16:creationId xmlns:a16="http://schemas.microsoft.com/office/drawing/2014/main" id="{58FF3CBE-48C0-4B45-B705-25A56FB15901}"/>
              </a:ext>
            </a:extLst>
          </p:cNvPr>
          <p:cNvPicPr>
            <a:picLocks noChangeAspect="1"/>
          </p:cNvPicPr>
          <p:nvPr/>
        </p:nvPicPr>
        <p:blipFill>
          <a:blip r:embed="rId5"/>
          <a:stretch>
            <a:fillRect/>
          </a:stretch>
        </p:blipFill>
        <p:spPr>
          <a:xfrm>
            <a:off x="9604857" y="2224863"/>
            <a:ext cx="892153" cy="873465"/>
          </a:xfrm>
          <a:prstGeom prst="rect">
            <a:avLst/>
          </a:prstGeom>
        </p:spPr>
      </p:pic>
      <p:pic>
        <p:nvPicPr>
          <p:cNvPr id="13" name="图片 8">
            <a:extLst>
              <a:ext uri="{FF2B5EF4-FFF2-40B4-BE49-F238E27FC236}">
                <a16:creationId xmlns:a16="http://schemas.microsoft.com/office/drawing/2014/main" id="{44C1CA14-1689-4F29-97C7-A9BE34095620}"/>
              </a:ext>
            </a:extLst>
          </p:cNvPr>
          <p:cNvPicPr>
            <a:picLocks noChangeAspect="1"/>
          </p:cNvPicPr>
          <p:nvPr/>
        </p:nvPicPr>
        <p:blipFill>
          <a:blip r:embed="rId6"/>
          <a:stretch>
            <a:fillRect/>
          </a:stretch>
        </p:blipFill>
        <p:spPr>
          <a:xfrm>
            <a:off x="8267289" y="2290903"/>
            <a:ext cx="1136592" cy="741384"/>
          </a:xfrm>
          <a:prstGeom prst="rect">
            <a:avLst/>
          </a:prstGeom>
        </p:spPr>
      </p:pic>
    </p:spTree>
    <p:extLst>
      <p:ext uri="{BB962C8B-B14F-4D97-AF65-F5344CB8AC3E}">
        <p14:creationId xmlns:p14="http://schemas.microsoft.com/office/powerpoint/2010/main" val="142884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a:t>Superset Disassembly </a:t>
            </a:r>
            <a:r>
              <a:rPr lang="en-US" sz="2800" baseline="30000" dirty="0"/>
              <a:t>[5]</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Linear/Recursive disassembly: False Positives/Negatives</a:t>
            </a:r>
          </a:p>
          <a:p>
            <a:r>
              <a:rPr lang="en-US" dirty="0">
                <a:latin typeface="Times New Roman" panose="02020603050405020304" pitchFamily="18" charset="0"/>
                <a:cs typeface="Times New Roman" panose="02020603050405020304" pitchFamily="18" charset="0"/>
              </a:rPr>
              <a:t>Superset: takes every offset in the text segment as one possible start of an instruction. (</a:t>
            </a:r>
            <a:r>
              <a:rPr lang="en-US" dirty="0">
                <a:solidFill>
                  <a:srgbClr val="C00000"/>
                </a:solidFill>
                <a:latin typeface="Times New Roman" panose="02020603050405020304" pitchFamily="18" charset="0"/>
                <a:cs typeface="Times New Roman" panose="02020603050405020304" pitchFamily="18" charset="0"/>
              </a:rPr>
              <a:t>superset instructions</a:t>
            </a:r>
            <a:r>
              <a:rPr lang="en-US" dirty="0">
                <a:latin typeface="Times New Roman" panose="02020603050405020304" pitchFamily="18" charset="0"/>
                <a:cs typeface="Times New Roman" panose="02020603050405020304" pitchFamily="18" charset="0"/>
              </a:rPr>
              <a:t>)</a:t>
            </a:r>
          </a:p>
          <a:p>
            <a:endParaRPr lang="en-US" b="1" dirty="0">
              <a:solidFill>
                <a:srgbClr val="C00000"/>
              </a:solidFill>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No false negative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Decreased performance.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30</a:t>
            </a:fld>
            <a:endParaRPr lang="en-US" dirty="0"/>
          </a:p>
        </p:txBody>
      </p:sp>
      <p:pic>
        <p:nvPicPr>
          <p:cNvPr id="6" name="Picture 5">
            <a:extLst>
              <a:ext uri="{FF2B5EF4-FFF2-40B4-BE49-F238E27FC236}">
                <a16:creationId xmlns:a16="http://schemas.microsoft.com/office/drawing/2014/main" id="{F66488B2-DECC-4B28-91F9-52FCD6F852F9}"/>
              </a:ext>
            </a:extLst>
          </p:cNvPr>
          <p:cNvPicPr>
            <a:picLocks noChangeAspect="1"/>
          </p:cNvPicPr>
          <p:nvPr/>
        </p:nvPicPr>
        <p:blipFill>
          <a:blip r:embed="rId3"/>
          <a:stretch>
            <a:fillRect/>
          </a:stretch>
        </p:blipFill>
        <p:spPr>
          <a:xfrm>
            <a:off x="5597769" y="3389337"/>
            <a:ext cx="3203613" cy="2877320"/>
          </a:xfrm>
          <a:prstGeom prst="rect">
            <a:avLst/>
          </a:prstGeom>
        </p:spPr>
      </p:pic>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519138" cy="365125"/>
          </a:xfrm>
        </p:spPr>
        <p:txBody>
          <a:bodyPr/>
          <a:lstStyle/>
          <a:p>
            <a:pPr algn="l"/>
            <a:r>
              <a:rPr lang="en-US" dirty="0"/>
              <a:t>[5] E. Bauman, Z. Lin, K. W. </a:t>
            </a:r>
            <a:r>
              <a:rPr lang="en-US" dirty="0" err="1"/>
              <a:t>Hamlen</a:t>
            </a:r>
            <a:r>
              <a:rPr lang="en-US" dirty="0"/>
              <a:t> et al., “Superset disassembly: Statically rewriting x86 binaries without heuristics.” in </a:t>
            </a:r>
            <a:r>
              <a:rPr lang="en-US" i="1" dirty="0"/>
              <a:t>NDSS</a:t>
            </a:r>
            <a:r>
              <a:rPr lang="en-US" dirty="0"/>
              <a:t>, 2018.</a:t>
            </a:r>
          </a:p>
        </p:txBody>
      </p:sp>
    </p:spTree>
    <p:extLst>
      <p:ext uri="{BB962C8B-B14F-4D97-AF65-F5344CB8AC3E}">
        <p14:creationId xmlns:p14="http://schemas.microsoft.com/office/powerpoint/2010/main" val="92084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a:t>Probabilistic Disassembly</a:t>
            </a:r>
            <a:r>
              <a:rPr lang="en-US" sz="3600" dirty="0"/>
              <a:t> </a:t>
            </a:r>
            <a:r>
              <a:rPr lang="en-US" sz="2800" baseline="30000" dirty="0"/>
              <a:t>[6]</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Superset Disassembly + </a:t>
            </a:r>
            <a:r>
              <a:rPr lang="en-US" dirty="0">
                <a:solidFill>
                  <a:srgbClr val="C00000"/>
                </a:solidFill>
                <a:latin typeface="Times New Roman" panose="02020603050405020304" pitchFamily="18" charset="0"/>
                <a:cs typeface="Times New Roman" panose="02020603050405020304" pitchFamily="18" charset="0"/>
              </a:rPr>
              <a:t>hints</a:t>
            </a:r>
            <a:r>
              <a:rPr lang="en-US" dirty="0">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based</a:t>
            </a:r>
            <a:r>
              <a:rPr lang="en-US" dirty="0">
                <a:latin typeface="Times New Roman" panose="02020603050405020304" pitchFamily="18" charset="0"/>
                <a:cs typeface="Times New Roman" panose="02020603050405020304" pitchFamily="18" charset="0"/>
              </a:rPr>
              <a:t> probabilistic inference.</a:t>
            </a:r>
          </a:p>
          <a:p>
            <a:r>
              <a:rPr lang="en-US" dirty="0">
                <a:latin typeface="Times New Roman" panose="02020603050405020304" pitchFamily="18" charset="0"/>
                <a:cs typeface="Times New Roman" panose="02020603050405020304" pitchFamily="18" charset="0"/>
              </a:rPr>
              <a:t>No false negative, </a:t>
            </a:r>
            <a:r>
              <a:rPr lang="en-US" b="1" dirty="0">
                <a:solidFill>
                  <a:srgbClr val="C00000"/>
                </a:solidFill>
                <a:latin typeface="Times New Roman" panose="02020603050405020304" pitchFamily="18" charset="0"/>
                <a:cs typeface="Times New Roman" panose="02020603050405020304" pitchFamily="18" charset="0"/>
              </a:rPr>
              <a:t>less false positives</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31</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519138" cy="365125"/>
          </a:xfrm>
        </p:spPr>
        <p:txBody>
          <a:bodyPr/>
          <a:lstStyle/>
          <a:p>
            <a:pPr algn="l"/>
            <a:r>
              <a:rPr lang="en-US" dirty="0"/>
              <a:t>[6] K. Miller, Y. Kwon, Y. Sun, Z. Zhang, X. Zhang, and Z. Lin, “Probabilistic disassembly,” in </a:t>
            </a:r>
            <a:r>
              <a:rPr lang="en-US" i="1" dirty="0"/>
              <a:t>2019 IEEE/ACM 41st International Conference on Software Engineering (ICSE)</a:t>
            </a:r>
            <a:r>
              <a:rPr lang="en-US" dirty="0"/>
              <a:t>. IEEE, 2019, pp. 1187–1198.</a:t>
            </a:r>
          </a:p>
        </p:txBody>
      </p:sp>
      <p:pic>
        <p:nvPicPr>
          <p:cNvPr id="8" name="Picture 7">
            <a:extLst>
              <a:ext uri="{FF2B5EF4-FFF2-40B4-BE49-F238E27FC236}">
                <a16:creationId xmlns:a16="http://schemas.microsoft.com/office/drawing/2014/main" id="{FEADDBD2-8FCB-4516-8277-EDE17F53359C}"/>
              </a:ext>
            </a:extLst>
          </p:cNvPr>
          <p:cNvPicPr>
            <a:picLocks noChangeAspect="1"/>
          </p:cNvPicPr>
          <p:nvPr/>
        </p:nvPicPr>
        <p:blipFill>
          <a:blip r:embed="rId3"/>
          <a:stretch>
            <a:fillRect/>
          </a:stretch>
        </p:blipFill>
        <p:spPr>
          <a:xfrm>
            <a:off x="1881285" y="2921693"/>
            <a:ext cx="1618052" cy="2555408"/>
          </a:xfrm>
          <a:prstGeom prst="rect">
            <a:avLst/>
          </a:prstGeom>
        </p:spPr>
      </p:pic>
      <p:pic>
        <p:nvPicPr>
          <p:cNvPr id="10" name="Picture 9">
            <a:extLst>
              <a:ext uri="{FF2B5EF4-FFF2-40B4-BE49-F238E27FC236}">
                <a16:creationId xmlns:a16="http://schemas.microsoft.com/office/drawing/2014/main" id="{41858FE5-A3C6-4818-86AE-29116666DFF8}"/>
              </a:ext>
            </a:extLst>
          </p:cNvPr>
          <p:cNvPicPr>
            <a:picLocks noChangeAspect="1"/>
          </p:cNvPicPr>
          <p:nvPr/>
        </p:nvPicPr>
        <p:blipFill>
          <a:blip r:embed="rId4"/>
          <a:stretch>
            <a:fillRect/>
          </a:stretch>
        </p:blipFill>
        <p:spPr>
          <a:xfrm>
            <a:off x="4070120" y="3387179"/>
            <a:ext cx="2292944" cy="2089922"/>
          </a:xfrm>
          <a:prstGeom prst="rect">
            <a:avLst/>
          </a:prstGeom>
        </p:spPr>
      </p:pic>
      <p:pic>
        <p:nvPicPr>
          <p:cNvPr id="12" name="Picture 11">
            <a:extLst>
              <a:ext uri="{FF2B5EF4-FFF2-40B4-BE49-F238E27FC236}">
                <a16:creationId xmlns:a16="http://schemas.microsoft.com/office/drawing/2014/main" id="{D45498B7-2E0B-404A-80FD-38AB4BCE8CD1}"/>
              </a:ext>
            </a:extLst>
          </p:cNvPr>
          <p:cNvPicPr>
            <a:picLocks noChangeAspect="1"/>
          </p:cNvPicPr>
          <p:nvPr/>
        </p:nvPicPr>
        <p:blipFill>
          <a:blip r:embed="rId5"/>
          <a:stretch>
            <a:fillRect/>
          </a:stretch>
        </p:blipFill>
        <p:spPr>
          <a:xfrm>
            <a:off x="6933847" y="4432140"/>
            <a:ext cx="3353504" cy="1052430"/>
          </a:xfrm>
          <a:prstGeom prst="rect">
            <a:avLst/>
          </a:prstGeom>
        </p:spPr>
      </p:pic>
      <p:sp>
        <p:nvSpPr>
          <p:cNvPr id="13" name="TextBox 12">
            <a:extLst>
              <a:ext uri="{FF2B5EF4-FFF2-40B4-BE49-F238E27FC236}">
                <a16:creationId xmlns:a16="http://schemas.microsoft.com/office/drawing/2014/main" id="{104213FF-3CBA-4DC3-93BE-D8F6A3BC44E4}"/>
              </a:ext>
            </a:extLst>
          </p:cNvPr>
          <p:cNvSpPr txBox="1"/>
          <p:nvPr/>
        </p:nvSpPr>
        <p:spPr>
          <a:xfrm>
            <a:off x="931265" y="5612038"/>
            <a:ext cx="313885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 Hint I: Control Flow Convergence.</a:t>
            </a:r>
          </a:p>
        </p:txBody>
      </p:sp>
      <p:sp>
        <p:nvSpPr>
          <p:cNvPr id="14" name="TextBox 13">
            <a:extLst>
              <a:ext uri="{FF2B5EF4-FFF2-40B4-BE49-F238E27FC236}">
                <a16:creationId xmlns:a16="http://schemas.microsoft.com/office/drawing/2014/main" id="{7498D644-9CB4-4A61-9780-8F91DF7CF94C}"/>
              </a:ext>
            </a:extLst>
          </p:cNvPr>
          <p:cNvSpPr txBox="1"/>
          <p:nvPr/>
        </p:nvSpPr>
        <p:spPr>
          <a:xfrm>
            <a:off x="4028341" y="5611179"/>
            <a:ext cx="313885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 Hint II: Control Flow Crossing.</a:t>
            </a:r>
          </a:p>
        </p:txBody>
      </p:sp>
      <p:sp>
        <p:nvSpPr>
          <p:cNvPr id="15" name="TextBox 14">
            <a:extLst>
              <a:ext uri="{FF2B5EF4-FFF2-40B4-BE49-F238E27FC236}">
                <a16:creationId xmlns:a16="http://schemas.microsoft.com/office/drawing/2014/main" id="{C586BE85-1EA1-4DAF-9DEA-7FAED0A38AF7}"/>
              </a:ext>
            </a:extLst>
          </p:cNvPr>
          <p:cNvSpPr txBox="1"/>
          <p:nvPr/>
        </p:nvSpPr>
        <p:spPr>
          <a:xfrm>
            <a:off x="6933847" y="5610320"/>
            <a:ext cx="331616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 Hint III: Register Define-use Relation.</a:t>
            </a:r>
          </a:p>
        </p:txBody>
      </p:sp>
    </p:spTree>
    <p:extLst>
      <p:ext uri="{BB962C8B-B14F-4D97-AF65-F5344CB8AC3E}">
        <p14:creationId xmlns:p14="http://schemas.microsoft.com/office/powerpoint/2010/main" val="1224383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err="1"/>
              <a:t>Datalog</a:t>
            </a:r>
            <a:r>
              <a:rPr lang="en-US" sz="2800" dirty="0"/>
              <a:t> Disassembly</a:t>
            </a:r>
            <a:r>
              <a:rPr lang="en-US" sz="3600" dirty="0"/>
              <a:t> </a:t>
            </a:r>
            <a:r>
              <a:rPr lang="en-US" sz="2800" baseline="30000" dirty="0"/>
              <a:t>[7]</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p:txBody>
          <a:bodyPr/>
          <a:lstStyle/>
          <a:p>
            <a:r>
              <a:rPr lang="en-US" dirty="0" err="1">
                <a:latin typeface="Dubai Light" panose="020B0303030403030204" pitchFamily="34" charset="-78"/>
                <a:cs typeface="Dubai Light" panose="020B0303030403030204" pitchFamily="34" charset="-78"/>
              </a:rPr>
              <a:t>Ddisasm</a:t>
            </a:r>
            <a:r>
              <a:rPr lang="en-US" dirty="0">
                <a:latin typeface="Times New Roman" panose="02020603050405020304" pitchFamily="18" charset="0"/>
                <a:cs typeface="Times New Roman" panose="02020603050405020304" pitchFamily="18" charset="0"/>
              </a:rPr>
              <a:t>: Based on the </a:t>
            </a:r>
            <a:r>
              <a:rPr lang="en-US" dirty="0" err="1">
                <a:latin typeface="Times New Roman" panose="02020603050405020304" pitchFamily="18" charset="0"/>
                <a:cs typeface="Times New Roman" panose="02020603050405020304" pitchFamily="18" charset="0"/>
              </a:rPr>
              <a:t>Datalog</a:t>
            </a:r>
            <a:r>
              <a:rPr lang="en-US" dirty="0">
                <a:latin typeface="Times New Roman" panose="02020603050405020304" pitchFamily="18" charset="0"/>
                <a:cs typeface="Times New Roman" panose="02020603050405020304" pitchFamily="18" charset="0"/>
              </a:rPr>
              <a:t> language.</a:t>
            </a:r>
          </a:p>
          <a:p>
            <a:r>
              <a:rPr lang="en-US" dirty="0">
                <a:latin typeface="Times New Roman" panose="02020603050405020304" pitchFamily="18" charset="0"/>
                <a:cs typeface="Times New Roman" panose="02020603050405020304" pitchFamily="18" charset="0"/>
              </a:rPr>
              <a:t>Combines </a:t>
            </a:r>
            <a:r>
              <a:rPr lang="en-US" dirty="0">
                <a:solidFill>
                  <a:srgbClr val="C00000"/>
                </a:solidFill>
                <a:latin typeface="Times New Roman" panose="02020603050405020304" pitchFamily="18" charset="0"/>
                <a:cs typeface="Times New Roman" panose="02020603050405020304" pitchFamily="18" charset="0"/>
              </a:rPr>
              <a:t>heuristics</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static analyses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With accuracy higher than </a:t>
            </a:r>
            <a:r>
              <a:rPr lang="en-US" b="1" dirty="0">
                <a:solidFill>
                  <a:srgbClr val="C00000"/>
                </a:solidFill>
                <a:latin typeface="Times New Roman" panose="02020603050405020304" pitchFamily="18" charset="0"/>
                <a:cs typeface="Times New Roman" panose="02020603050405020304" pitchFamily="18" charset="0"/>
              </a:rPr>
              <a:t>99%</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Has false positives/negatives.</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32</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519138" cy="365125"/>
          </a:xfrm>
        </p:spPr>
        <p:txBody>
          <a:bodyPr/>
          <a:lstStyle/>
          <a:p>
            <a:pPr algn="l"/>
            <a:r>
              <a:rPr lang="en-US" dirty="0"/>
              <a:t>[7] A. Flores-Montoya and E. Schulte, “</a:t>
            </a:r>
            <a:r>
              <a:rPr lang="en-US" dirty="0" err="1"/>
              <a:t>Datalog</a:t>
            </a:r>
            <a:r>
              <a:rPr lang="en-US" dirty="0"/>
              <a:t> disassembly,” in </a:t>
            </a:r>
            <a:r>
              <a:rPr lang="en-US" i="1" dirty="0"/>
              <a:t>29th {USENIX} Security Symposium ({USENIX} Security 20)</a:t>
            </a:r>
            <a:r>
              <a:rPr lang="en-US" dirty="0"/>
              <a:t>, 2020, pp. 1075–1092.</a:t>
            </a:r>
          </a:p>
        </p:txBody>
      </p:sp>
      <p:pic>
        <p:nvPicPr>
          <p:cNvPr id="6" name="Picture 5">
            <a:extLst>
              <a:ext uri="{FF2B5EF4-FFF2-40B4-BE49-F238E27FC236}">
                <a16:creationId xmlns:a16="http://schemas.microsoft.com/office/drawing/2014/main" id="{3E77D7FA-A6D9-480B-ACBF-D41D64EBB196}"/>
              </a:ext>
            </a:extLst>
          </p:cNvPr>
          <p:cNvPicPr>
            <a:picLocks noChangeAspect="1"/>
          </p:cNvPicPr>
          <p:nvPr/>
        </p:nvPicPr>
        <p:blipFill>
          <a:blip r:embed="rId3"/>
          <a:stretch>
            <a:fillRect/>
          </a:stretch>
        </p:blipFill>
        <p:spPr>
          <a:xfrm>
            <a:off x="2839208" y="3877679"/>
            <a:ext cx="6513584" cy="1528937"/>
          </a:xfrm>
          <a:prstGeom prst="rect">
            <a:avLst/>
          </a:prstGeom>
        </p:spPr>
      </p:pic>
      <p:sp>
        <p:nvSpPr>
          <p:cNvPr id="9" name="TextBox 8">
            <a:extLst>
              <a:ext uri="{FF2B5EF4-FFF2-40B4-BE49-F238E27FC236}">
                <a16:creationId xmlns:a16="http://schemas.microsoft.com/office/drawing/2014/main" id="{6F8DBE4E-1A8C-46DC-9766-E958CB86FE78}"/>
              </a:ext>
            </a:extLst>
          </p:cNvPr>
          <p:cNvSpPr txBox="1"/>
          <p:nvPr/>
        </p:nvSpPr>
        <p:spPr>
          <a:xfrm>
            <a:off x="2908030" y="5422457"/>
            <a:ext cx="316523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Refs: total number of references. </a:t>
            </a:r>
          </a:p>
          <a:p>
            <a:r>
              <a:rPr lang="en-US" sz="1400" dirty="0">
                <a:latin typeface="Times New Roman" panose="02020603050405020304" pitchFamily="18" charset="0"/>
                <a:cs typeface="Times New Roman" panose="02020603050405020304" pitchFamily="18" charset="0"/>
              </a:rPr>
              <a:t>FP: False Positives.</a:t>
            </a:r>
          </a:p>
          <a:p>
            <a:r>
              <a:rPr lang="en-US" sz="1400" dirty="0">
                <a:latin typeface="Times New Roman" panose="02020603050405020304" pitchFamily="18" charset="0"/>
                <a:cs typeface="Times New Roman" panose="02020603050405020304" pitchFamily="18" charset="0"/>
              </a:rPr>
              <a:t>FN: False Negatives.</a:t>
            </a:r>
          </a:p>
        </p:txBody>
      </p:sp>
      <p:sp>
        <p:nvSpPr>
          <p:cNvPr id="11" name="TextBox 10">
            <a:extLst>
              <a:ext uri="{FF2B5EF4-FFF2-40B4-BE49-F238E27FC236}">
                <a16:creationId xmlns:a16="http://schemas.microsoft.com/office/drawing/2014/main" id="{F310DE29-1458-427A-85A7-77932FD0D3F1}"/>
              </a:ext>
            </a:extLst>
          </p:cNvPr>
          <p:cNvSpPr txBox="1"/>
          <p:nvPr/>
        </p:nvSpPr>
        <p:spPr>
          <a:xfrm>
            <a:off x="5495192" y="5468815"/>
            <a:ext cx="3857600" cy="101566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WS: the number of references pointing to the wrong section.</a:t>
            </a:r>
          </a:p>
          <a:p>
            <a:r>
              <a:rPr lang="en-US" sz="1400" dirty="0">
                <a:latin typeface="Times New Roman" panose="02020603050405020304" pitchFamily="18" charset="0"/>
                <a:cs typeface="Times New Roman" panose="02020603050405020304" pitchFamily="18" charset="0"/>
              </a:rPr>
              <a:t>Broken: number of broken binaries.</a:t>
            </a:r>
          </a:p>
          <a:p>
            <a:endParaRPr lang="en-US" dirty="0"/>
          </a:p>
        </p:txBody>
      </p:sp>
      <p:sp>
        <p:nvSpPr>
          <p:cNvPr id="17" name="TextBox 16">
            <a:extLst>
              <a:ext uri="{FF2B5EF4-FFF2-40B4-BE49-F238E27FC236}">
                <a16:creationId xmlns:a16="http://schemas.microsoft.com/office/drawing/2014/main" id="{87DA4DA1-5D2D-4731-B205-6590FE316084}"/>
              </a:ext>
            </a:extLst>
          </p:cNvPr>
          <p:cNvSpPr txBox="1"/>
          <p:nvPr/>
        </p:nvSpPr>
        <p:spPr>
          <a:xfrm>
            <a:off x="-1321903" y="6356350"/>
            <a:ext cx="1321904" cy="400110"/>
          </a:xfrm>
          <a:prstGeom prst="rect">
            <a:avLst/>
          </a:prstGeom>
          <a:noFill/>
        </p:spPr>
        <p:txBody>
          <a:bodyPr wrap="square" rtlCol="0">
            <a:spAutoFit/>
          </a:bodyPr>
          <a:lstStyle/>
          <a:p>
            <a:r>
              <a:rPr lang="en-US" sz="2000" dirty="0">
                <a:solidFill>
                  <a:srgbClr val="C00000"/>
                </a:solidFill>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674687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t>ML-based Disassembly</a:t>
            </a:r>
            <a:r>
              <a:rPr lang="en-US" sz="3600" dirty="0"/>
              <a:t> </a:t>
            </a:r>
            <a:r>
              <a:rPr lang="en-US" sz="2800" baseline="30000" dirty="0"/>
              <a:t>[8]</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4551485"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XDA: </a:t>
            </a:r>
            <a:r>
              <a:rPr lang="en-US" b="1" dirty="0">
                <a:solidFill>
                  <a:srgbClr val="C00000"/>
                </a:solidFill>
                <a:latin typeface="Times New Roman" panose="02020603050405020304" pitchFamily="18" charset="0"/>
                <a:cs typeface="Times New Roman" panose="02020603050405020304" pitchFamily="18" charset="0"/>
              </a:rPr>
              <a:t>Transfer Learning</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Use dependencies learned from machine code.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Faster than existing tools only with </a:t>
            </a:r>
            <a:r>
              <a:rPr lang="en-US" dirty="0">
                <a:solidFill>
                  <a:srgbClr val="C00000"/>
                </a:solidFill>
                <a:latin typeface="Times New Roman" panose="02020603050405020304" pitchFamily="18" charset="0"/>
                <a:cs typeface="Times New Roman" panose="02020603050405020304" pitchFamily="18" charset="0"/>
              </a:rPr>
              <a:t>expensive GPUs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False positives/negatives cannot be fixed.</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33</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519138" cy="365125"/>
          </a:xfrm>
        </p:spPr>
        <p:txBody>
          <a:bodyPr/>
          <a:lstStyle/>
          <a:p>
            <a:pPr algn="l"/>
            <a:r>
              <a:rPr lang="en-US" dirty="0"/>
              <a:t>[8] K. Pei, J. Guan, D. Williams-King, J. Yang, and S. Jana, “Xda: Accurate, robust disassembly with transfer learning,” </a:t>
            </a:r>
            <a:r>
              <a:rPr lang="en-US" i="1" dirty="0"/>
              <a:t>NDSS</a:t>
            </a:r>
            <a:r>
              <a:rPr lang="en-US" dirty="0"/>
              <a:t>, 2021.</a:t>
            </a:r>
          </a:p>
        </p:txBody>
      </p:sp>
      <p:pic>
        <p:nvPicPr>
          <p:cNvPr id="8" name="Picture 7">
            <a:extLst>
              <a:ext uri="{FF2B5EF4-FFF2-40B4-BE49-F238E27FC236}">
                <a16:creationId xmlns:a16="http://schemas.microsoft.com/office/drawing/2014/main" id="{C6DA1BF2-1855-4C36-A8D0-285CAF101441}"/>
              </a:ext>
            </a:extLst>
          </p:cNvPr>
          <p:cNvPicPr>
            <a:picLocks noChangeAspect="1"/>
          </p:cNvPicPr>
          <p:nvPr/>
        </p:nvPicPr>
        <p:blipFill>
          <a:blip r:embed="rId3"/>
          <a:stretch>
            <a:fillRect/>
          </a:stretch>
        </p:blipFill>
        <p:spPr>
          <a:xfrm>
            <a:off x="6095999" y="2196139"/>
            <a:ext cx="5043055" cy="4138594"/>
          </a:xfrm>
          <a:prstGeom prst="rect">
            <a:avLst/>
          </a:prstGeom>
        </p:spPr>
      </p:pic>
      <p:sp>
        <p:nvSpPr>
          <p:cNvPr id="9" name="Rectangle 8">
            <a:extLst>
              <a:ext uri="{FF2B5EF4-FFF2-40B4-BE49-F238E27FC236}">
                <a16:creationId xmlns:a16="http://schemas.microsoft.com/office/drawing/2014/main" id="{74202929-DBA4-4B2D-84F2-CD39D7ABAB62}"/>
              </a:ext>
            </a:extLst>
          </p:cNvPr>
          <p:cNvSpPr/>
          <p:nvPr/>
        </p:nvSpPr>
        <p:spPr>
          <a:xfrm>
            <a:off x="11022022" y="4250677"/>
            <a:ext cx="184638" cy="179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A73D3F-06A0-4C73-92E9-EFAB94F94C24}"/>
              </a:ext>
            </a:extLst>
          </p:cNvPr>
          <p:cNvSpPr txBox="1"/>
          <p:nvPr/>
        </p:nvSpPr>
        <p:spPr>
          <a:xfrm>
            <a:off x="4642283" y="1746081"/>
            <a:ext cx="6094520" cy="492443"/>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a:t>
            </a:r>
            <a:r>
              <a:rPr lang="en-US" sz="2600" dirty="0">
                <a:solidFill>
                  <a:srgbClr val="C00000"/>
                </a:solidFill>
                <a:latin typeface="Times New Roman" panose="02020603050405020304" pitchFamily="18" charset="0"/>
                <a:cs typeface="Times New Roman" panose="02020603050405020304" pitchFamily="18" charset="0"/>
              </a:rPr>
              <a:t>no need to manually label data</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2474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Disassembly and Rewriting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a:xfrm>
            <a:off x="838200" y="1825625"/>
            <a:ext cx="10622872" cy="4351338"/>
          </a:xfrm>
        </p:spPr>
        <p:txBody>
          <a:bodyPr>
            <a:normAutofit fontScale="92500" lnSpcReduction="10000"/>
          </a:bodyPr>
          <a:lstStyle/>
          <a:p>
            <a:r>
              <a:rPr lang="en-US" dirty="0">
                <a:solidFill>
                  <a:schemeClr val="bg1">
                    <a:lumMod val="65000"/>
                  </a:schemeClr>
                </a:solidFill>
                <a:latin typeface="Times New Roman" panose="02020603050405020304" pitchFamily="18" charset="0"/>
                <a:cs typeface="Times New Roman" panose="02020603050405020304" pitchFamily="18" charset="0"/>
              </a:rPr>
              <a:t>Differentiating Code from Data:</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Superset disassembly, Probabilistic disassembly		</a:t>
            </a:r>
            <a:r>
              <a:rPr lang="en-US" sz="2000" dirty="0">
                <a:solidFill>
                  <a:schemeClr val="bg1">
                    <a:lumMod val="65000"/>
                  </a:schemeClr>
                </a:solidFill>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err="1">
                <a:solidFill>
                  <a:schemeClr val="bg1">
                    <a:lumMod val="65000"/>
                  </a:schemeClr>
                </a:solidFill>
                <a:latin typeface="Times New Roman" panose="02020603050405020304" pitchFamily="18" charset="0"/>
                <a:cs typeface="Times New Roman" panose="02020603050405020304" pitchFamily="18" charset="0"/>
              </a:rPr>
              <a:t>Datalog</a:t>
            </a:r>
            <a:r>
              <a:rPr lang="en-US" dirty="0">
                <a:solidFill>
                  <a:schemeClr val="bg1">
                    <a:lumMod val="65000"/>
                  </a:schemeClr>
                </a:solidFill>
                <a:latin typeface="Times New Roman" panose="02020603050405020304" pitchFamily="18" charset="0"/>
                <a:cs typeface="Times New Roman" panose="02020603050405020304" pitchFamily="18" charset="0"/>
              </a:rPr>
              <a:t> disassembly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Ddisassm</a:t>
            </a:r>
            <a:r>
              <a:rPr lang="en-US" sz="2000" dirty="0">
                <a:solidFill>
                  <a:schemeClr val="bg1">
                    <a:lumMod val="65000"/>
                  </a:schemeClr>
                </a:solidFill>
                <a:latin typeface="Times New Roman" panose="02020603050405020304" pitchFamily="18" charset="0"/>
                <a:cs typeface="Times New Roman" panose="02020603050405020304" pitchFamily="18" charset="0"/>
              </a:rPr>
              <a:t>, USENIX Sec’20)</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Machine Learning based disassembly 			</a:t>
            </a:r>
            <a:r>
              <a:rPr lang="en-US" sz="2000" dirty="0">
                <a:solidFill>
                  <a:schemeClr val="bg1">
                    <a:lumMod val="65000"/>
                  </a:schemeClr>
                </a:solidFill>
                <a:latin typeface="Times New Roman" panose="02020603050405020304" pitchFamily="18" charset="0"/>
                <a:cs typeface="Times New Roman" panose="02020603050405020304" pitchFamily="18" charset="0"/>
              </a:rPr>
              <a:t>(XDA, NDSS’21)</a:t>
            </a:r>
          </a:p>
          <a:p>
            <a:r>
              <a:rPr lang="en-US" b="1" dirty="0">
                <a:latin typeface="Times New Roman" panose="02020603050405020304" pitchFamily="18" charset="0"/>
                <a:cs typeface="Times New Roman" panose="02020603050405020304" pitchFamily="18" charset="0"/>
              </a:rPr>
              <a:t>Symbolization (Binary Rewriting)</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altLang="zh-CN" sz="2400" dirty="0">
                <a:latin typeface="Times New Roman" panose="02020603050405020304" pitchFamily="18" charset="0"/>
                <a:cs typeface="Times New Roman" panose="02020603050405020304" pitchFamily="18" charset="0"/>
              </a:rPr>
              <a:t>Heuristics based 						</a:t>
            </a:r>
            <a:r>
              <a:rPr lang="en-US" altLang="zh-CN" sz="2000" dirty="0">
                <a:latin typeface="Times New Roman" panose="02020603050405020304" pitchFamily="18" charset="0"/>
                <a:cs typeface="Times New Roman" panose="02020603050405020304" pitchFamily="18" charset="0"/>
              </a:rPr>
              <a:t>(Uroboros, USENIX Sec’15)</a:t>
            </a:r>
          </a:p>
          <a:p>
            <a:pPr marL="457200" lvl="1" indent="0">
              <a:buNone/>
            </a:pPr>
            <a:r>
              <a:rPr lang="en-US" altLang="zh-CN" sz="2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Ramblr</a:t>
            </a:r>
            <a:r>
              <a:rPr lang="en-US" altLang="zh-CN" sz="2000" dirty="0">
                <a:latin typeface="Times New Roman" panose="02020603050405020304" pitchFamily="18" charset="0"/>
                <a:cs typeface="Times New Roman" panose="02020603050405020304" pitchFamily="18" charset="0"/>
              </a:rPr>
              <a:t>, NDSS’17)</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Position-Independent Code (PIC) information based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RetroWrite</a:t>
            </a:r>
            <a:r>
              <a:rPr lang="en-US" sz="2100" dirty="0">
                <a:latin typeface="Times New Roman" panose="02020603050405020304" pitchFamily="18" charset="0"/>
                <a:cs typeface="Times New Roman" panose="02020603050405020304" pitchFamily="18" charset="0"/>
              </a:rPr>
              <a:t>, S&amp;P’20)</a:t>
            </a:r>
          </a:p>
          <a:p>
            <a:pPr marL="457200" lvl="1" indent="0">
              <a:buNone/>
            </a:pPr>
            <a:r>
              <a:rPr lang="en-US" sz="22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Egalito</a:t>
            </a:r>
            <a:r>
              <a:rPr lang="en-US" sz="2100" dirty="0">
                <a:latin typeface="Times New Roman" panose="02020603050405020304" pitchFamily="18" charset="0"/>
                <a:cs typeface="Times New Roman" panose="02020603050405020304" pitchFamily="18" charset="0"/>
              </a:rPr>
              <a:t>, ASPLOS’20)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Extra Segment 						</a:t>
            </a:r>
            <a:r>
              <a:rPr lang="en-US" sz="2100" dirty="0">
                <a:latin typeface="Times New Roman" panose="02020603050405020304" pitchFamily="18" charset="0"/>
                <a:cs typeface="Times New Roman" panose="02020603050405020304" pitchFamily="18" charset="0"/>
              </a:rPr>
              <a:t>(Multiverse, NDSS’18)</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Instruction-level instrumentation 				</a:t>
            </a:r>
            <a:r>
              <a:rPr lang="en-US" sz="2100" dirty="0">
                <a:latin typeface="Times New Roman" panose="02020603050405020304" pitchFamily="18" charset="0"/>
                <a:cs typeface="Times New Roman" panose="02020603050405020304" pitchFamily="18" charset="0"/>
              </a:rPr>
              <a:t>(E9Patch, PLDI’20)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Dynamic verification 					</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StochFuzz</a:t>
            </a:r>
            <a:r>
              <a:rPr lang="en-US" sz="2100" dirty="0">
                <a:latin typeface="Times New Roman" panose="02020603050405020304" pitchFamily="18" charset="0"/>
                <a:cs typeface="Times New Roman" panose="02020603050405020304" pitchFamily="18" charset="0"/>
              </a:rPr>
              <a:t>, S&amp;P’21)</a:t>
            </a: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34</a:t>
            </a:fld>
            <a:endParaRPr lang="en-US" dirty="0"/>
          </a:p>
        </p:txBody>
      </p:sp>
    </p:spTree>
    <p:extLst>
      <p:ext uri="{BB962C8B-B14F-4D97-AF65-F5344CB8AC3E}">
        <p14:creationId xmlns:p14="http://schemas.microsoft.com/office/powerpoint/2010/main" val="2768318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err="1">
                <a:solidFill>
                  <a:schemeClr val="tx1"/>
                </a:solidFill>
                <a:latin typeface="Times New Roman" panose="02020603050405020304" pitchFamily="18" charset="0"/>
                <a:cs typeface="Times New Roman" panose="02020603050405020304" pitchFamily="18" charset="0"/>
              </a:rPr>
              <a:t>Reassembleable</a:t>
            </a:r>
            <a:r>
              <a:rPr lang="en-US" altLang="zh-CN" sz="2800" dirty="0">
                <a:solidFill>
                  <a:schemeClr val="tx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Disassembly</a:t>
            </a:r>
            <a:r>
              <a:rPr lang="en-US" sz="3600" dirty="0"/>
              <a:t> </a:t>
            </a:r>
            <a:r>
              <a:rPr lang="en-US" sz="2800" baseline="30000" dirty="0"/>
              <a:t>[9,10]</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96893" cy="4351338"/>
          </a:xfrm>
        </p:spPr>
        <p:txBody>
          <a:bodyPr/>
          <a:lstStyle/>
          <a:p>
            <a:r>
              <a:rPr lang="en-US" dirty="0">
                <a:latin typeface="Times New Roman" panose="02020603050405020304" pitchFamily="18" charset="0"/>
                <a:cs typeface="Times New Roman" panose="02020603050405020304" pitchFamily="18" charset="0"/>
              </a:rPr>
              <a:t>Uroboros defines </a:t>
            </a:r>
            <a:r>
              <a:rPr lang="en-US" dirty="0">
                <a:solidFill>
                  <a:srgbClr val="C00000"/>
                </a:solidFill>
                <a:latin typeface="Times New Roman" panose="02020603050405020304" pitchFamily="18" charset="0"/>
                <a:cs typeface="Times New Roman" panose="02020603050405020304" pitchFamily="18" charset="0"/>
              </a:rPr>
              <a:t>four</a:t>
            </a:r>
            <a:r>
              <a:rPr lang="en-US" dirty="0">
                <a:latin typeface="Times New Roman" panose="02020603050405020304" pitchFamily="18" charset="0"/>
                <a:cs typeface="Times New Roman" panose="02020603050405020304" pitchFamily="18" charset="0"/>
              </a:rPr>
              <a:t> types of </a:t>
            </a:r>
            <a:r>
              <a:rPr lang="en-US" dirty="0">
                <a:solidFill>
                  <a:srgbClr val="C00000"/>
                </a:solidFill>
                <a:latin typeface="Times New Roman" panose="02020603050405020304" pitchFamily="18" charset="0"/>
                <a:cs typeface="Times New Roman" panose="02020603050405020304" pitchFamily="18" charset="0"/>
              </a:rPr>
              <a:t>symbol references</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c2c (code-to-code)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c2d (code-to-data)</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d2c (data-to-code)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d2d (data-to-data)</a:t>
            </a:r>
          </a:p>
          <a:p>
            <a:r>
              <a:rPr lang="en-US" dirty="0">
                <a:latin typeface="Times New Roman" panose="02020603050405020304" pitchFamily="18" charset="0"/>
                <a:cs typeface="Times New Roman" panose="02020603050405020304" pitchFamily="18" charset="0"/>
              </a:rPr>
              <a:t>Zero code size explosion.</a:t>
            </a:r>
          </a:p>
          <a:p>
            <a:r>
              <a:rPr lang="en-US" dirty="0">
                <a:latin typeface="Times New Roman" panose="02020603050405020304" pitchFamily="18" charset="0"/>
                <a:cs typeface="Times New Roman" panose="02020603050405020304" pitchFamily="18" charset="0"/>
              </a:rPr>
              <a:t>No speed slowdown.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Ramblr</a:t>
            </a:r>
            <a:r>
              <a:rPr lang="en-US" dirty="0">
                <a:latin typeface="Times New Roman" panose="02020603050405020304" pitchFamily="18" charset="0"/>
                <a:cs typeface="Times New Roman" panose="02020603050405020304" pitchFamily="18" charset="0"/>
              </a:rPr>
              <a:t> proposes more heuristics.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35</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830528" cy="365125"/>
          </a:xfrm>
        </p:spPr>
        <p:txBody>
          <a:bodyPr/>
          <a:lstStyle/>
          <a:p>
            <a:pPr algn="l"/>
            <a:r>
              <a:rPr lang="en-US" dirty="0"/>
              <a:t>[9] S. Wang, P. Wang, and D. Wu, “</a:t>
            </a:r>
            <a:r>
              <a:rPr lang="en-US" dirty="0" err="1"/>
              <a:t>Reassembleable</a:t>
            </a:r>
            <a:r>
              <a:rPr lang="en-US" dirty="0"/>
              <a:t> disassembling,” in </a:t>
            </a:r>
            <a:r>
              <a:rPr lang="en-US" i="1" dirty="0"/>
              <a:t>24th {USENIX} Security Symposium ({USENIX} Security 15)</a:t>
            </a:r>
            <a:r>
              <a:rPr lang="en-US" dirty="0"/>
              <a:t>, 2015</a:t>
            </a:r>
          </a:p>
          <a:p>
            <a:pPr algn="l"/>
            <a:r>
              <a:rPr lang="en-US" dirty="0"/>
              <a:t>[10] R. Wang, Y. </a:t>
            </a:r>
            <a:r>
              <a:rPr lang="en-US" dirty="0" err="1"/>
              <a:t>Shoshitaishvili</a:t>
            </a:r>
            <a:r>
              <a:rPr lang="en-US" dirty="0"/>
              <a:t>, A. Bianchi, A. </a:t>
            </a:r>
            <a:r>
              <a:rPr lang="en-US" dirty="0" err="1"/>
              <a:t>Machiry</a:t>
            </a:r>
            <a:r>
              <a:rPr lang="en-US" dirty="0"/>
              <a:t>, J. </a:t>
            </a:r>
            <a:r>
              <a:rPr lang="en-US" dirty="0" err="1"/>
              <a:t>Grosen</a:t>
            </a:r>
            <a:r>
              <a:rPr lang="en-US" dirty="0"/>
              <a:t>, P. </a:t>
            </a:r>
            <a:r>
              <a:rPr lang="en-US" dirty="0" err="1"/>
              <a:t>Grosen</a:t>
            </a:r>
            <a:r>
              <a:rPr lang="en-US" dirty="0"/>
              <a:t>, C. </a:t>
            </a:r>
            <a:r>
              <a:rPr lang="en-US" dirty="0" err="1"/>
              <a:t>Kruegel</a:t>
            </a:r>
            <a:r>
              <a:rPr lang="en-US" dirty="0"/>
              <a:t>, and G. Vigna, “</a:t>
            </a:r>
            <a:r>
              <a:rPr lang="en-US" dirty="0" err="1"/>
              <a:t>Ramblr</a:t>
            </a:r>
            <a:r>
              <a:rPr lang="en-US" dirty="0"/>
              <a:t>: Making reassembly great again.” in </a:t>
            </a:r>
            <a:r>
              <a:rPr lang="en-US" i="1" dirty="0"/>
              <a:t>NDSS</a:t>
            </a:r>
            <a:r>
              <a:rPr lang="en-US" dirty="0"/>
              <a:t>, 2017.</a:t>
            </a:r>
          </a:p>
        </p:txBody>
      </p:sp>
      <p:pic>
        <p:nvPicPr>
          <p:cNvPr id="6" name="Picture 5">
            <a:extLst>
              <a:ext uri="{FF2B5EF4-FFF2-40B4-BE49-F238E27FC236}">
                <a16:creationId xmlns:a16="http://schemas.microsoft.com/office/drawing/2014/main" id="{C99DFA7C-CF8C-4633-92FE-954E0D3FB000}"/>
              </a:ext>
            </a:extLst>
          </p:cNvPr>
          <p:cNvPicPr>
            <a:picLocks noChangeAspect="1"/>
          </p:cNvPicPr>
          <p:nvPr/>
        </p:nvPicPr>
        <p:blipFill>
          <a:blip r:embed="rId3"/>
          <a:stretch>
            <a:fillRect/>
          </a:stretch>
        </p:blipFill>
        <p:spPr>
          <a:xfrm>
            <a:off x="5886645" y="2473772"/>
            <a:ext cx="5296172" cy="3524431"/>
          </a:xfrm>
          <a:prstGeom prst="rect">
            <a:avLst/>
          </a:prstGeom>
        </p:spPr>
      </p:pic>
    </p:spTree>
    <p:extLst>
      <p:ext uri="{BB962C8B-B14F-4D97-AF65-F5344CB8AC3E}">
        <p14:creationId xmlns:p14="http://schemas.microsoft.com/office/powerpoint/2010/main" val="204152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PIC Binary Rewriting</a:t>
            </a:r>
            <a:r>
              <a:rPr lang="en-US" sz="3600" dirty="0"/>
              <a:t> </a:t>
            </a:r>
            <a:r>
              <a:rPr lang="en-US" sz="2800" baseline="30000" dirty="0"/>
              <a:t>[11,12]</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743440"/>
            <a:ext cx="10096893" cy="4433523"/>
          </a:xfrm>
        </p:spPr>
        <p:txBody>
          <a:bodyPr>
            <a:normAutofit lnSpcReduction="10000"/>
          </a:bodyPr>
          <a:lstStyle/>
          <a:p>
            <a:r>
              <a:rPr lang="en-US" dirty="0" err="1">
                <a:latin typeface="Times New Roman" panose="02020603050405020304" pitchFamily="18" charset="0"/>
                <a:cs typeface="Times New Roman" panose="02020603050405020304" pitchFamily="18" charset="0"/>
              </a:rPr>
              <a:t>RetroWrite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Egalito</a:t>
            </a:r>
            <a:r>
              <a:rPr lang="en-US" dirty="0">
                <a:latin typeface="Times New Roman" panose="02020603050405020304" pitchFamily="18" charset="0"/>
                <a:cs typeface="Times New Roman" panose="02020603050405020304" pitchFamily="18" charset="0"/>
              </a:rPr>
              <a:t> leverages relocation information exist in </a:t>
            </a:r>
            <a:r>
              <a:rPr lang="en-US" dirty="0">
                <a:solidFill>
                  <a:srgbClr val="C00000"/>
                </a:solidFill>
                <a:latin typeface="Times New Roman" panose="02020603050405020304" pitchFamily="18" charset="0"/>
                <a:cs typeface="Times New Roman" panose="02020603050405020304" pitchFamily="18" charset="0"/>
              </a:rPr>
              <a:t>PIC</a:t>
            </a:r>
            <a:r>
              <a:rPr lang="en-US" dirty="0">
                <a:latin typeface="Times New Roman" panose="02020603050405020304" pitchFamily="18" charset="0"/>
                <a:cs typeface="Times New Roman" panose="02020603050405020304" pitchFamily="18" charset="0"/>
              </a:rPr>
              <a:t> binaries.</a:t>
            </a:r>
          </a:p>
          <a:p>
            <a:r>
              <a:rPr lang="en-US" dirty="0">
                <a:solidFill>
                  <a:srgbClr val="C00000"/>
                </a:solidFill>
                <a:latin typeface="Times New Roman" panose="02020603050405020304" pitchFamily="18" charset="0"/>
                <a:cs typeface="Times New Roman" panose="02020603050405020304" pitchFamily="18" charset="0"/>
              </a:rPr>
              <a:t>Without heuristics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Sound and scalable.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Able to support </a:t>
            </a:r>
          </a:p>
          <a:p>
            <a:pPr marL="0" indent="0">
              <a:buNone/>
            </a:pPr>
            <a:r>
              <a:rPr lang="en-US" dirty="0">
                <a:latin typeface="Times New Roman" panose="02020603050405020304" pitchFamily="18" charset="0"/>
                <a:cs typeface="Times New Roman" panose="02020603050405020304" pitchFamily="18" charset="0"/>
              </a:rPr>
              <a:t>   Binary + Asan with low </a:t>
            </a:r>
          </a:p>
          <a:p>
            <a:pPr marL="0" indent="0">
              <a:buNone/>
            </a:pPr>
            <a:r>
              <a:rPr lang="en-US" dirty="0">
                <a:latin typeface="Times New Roman" panose="02020603050405020304" pitchFamily="18" charset="0"/>
                <a:cs typeface="Times New Roman" panose="02020603050405020304" pitchFamily="18" charset="0"/>
              </a:rPr>
              <a:t>   overhead.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36</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03598"/>
            <a:ext cx="9830528" cy="365125"/>
          </a:xfrm>
        </p:spPr>
        <p:txBody>
          <a:bodyPr/>
          <a:lstStyle/>
          <a:p>
            <a:pPr algn="l"/>
            <a:r>
              <a:rPr lang="en-US" dirty="0"/>
              <a:t>[11] S. Dinesh, N. </a:t>
            </a:r>
            <a:r>
              <a:rPr lang="en-US" dirty="0" err="1"/>
              <a:t>Burow</a:t>
            </a:r>
            <a:r>
              <a:rPr lang="en-US" dirty="0"/>
              <a:t>, D. Xu, and M. Payer, “</a:t>
            </a:r>
            <a:r>
              <a:rPr lang="en-US" dirty="0" err="1"/>
              <a:t>Retrowrite</a:t>
            </a:r>
            <a:r>
              <a:rPr lang="en-US" dirty="0"/>
              <a:t>: Statically instrumenting cots binaries for fuzzing and sanitization,” in </a:t>
            </a:r>
            <a:r>
              <a:rPr lang="en-US" i="1" dirty="0"/>
              <a:t>2020 IEEE Symposium on Security and Privacy (SP)</a:t>
            </a:r>
            <a:r>
              <a:rPr lang="en-US" dirty="0"/>
              <a:t>. IEEE, 2020, pp. 1497–1511.</a:t>
            </a:r>
          </a:p>
          <a:p>
            <a:pPr algn="l"/>
            <a:r>
              <a:rPr lang="en-US" dirty="0"/>
              <a:t>[12] Williams-King, David, et al. "</a:t>
            </a:r>
            <a:r>
              <a:rPr lang="en-US" dirty="0" err="1"/>
              <a:t>Egalito</a:t>
            </a:r>
            <a:r>
              <a:rPr lang="en-US" dirty="0"/>
              <a:t>: Layout-agnostic binary recompilation." </a:t>
            </a:r>
            <a:r>
              <a:rPr lang="en-US" i="1" dirty="0"/>
              <a:t>Proceedings of the Twenty-Fifth International Conference on Architectural Support for Programming Languages and Operating Systems</a:t>
            </a:r>
            <a:r>
              <a:rPr lang="en-US" dirty="0"/>
              <a:t>. 2020.</a:t>
            </a:r>
          </a:p>
        </p:txBody>
      </p:sp>
      <p:pic>
        <p:nvPicPr>
          <p:cNvPr id="8" name="Picture 7">
            <a:extLst>
              <a:ext uri="{FF2B5EF4-FFF2-40B4-BE49-F238E27FC236}">
                <a16:creationId xmlns:a16="http://schemas.microsoft.com/office/drawing/2014/main" id="{76526434-EB11-4C75-BC27-583B5D90814A}"/>
              </a:ext>
            </a:extLst>
          </p:cNvPr>
          <p:cNvPicPr>
            <a:picLocks noChangeAspect="1"/>
          </p:cNvPicPr>
          <p:nvPr/>
        </p:nvPicPr>
        <p:blipFill>
          <a:blip r:embed="rId3"/>
          <a:stretch>
            <a:fillRect/>
          </a:stretch>
        </p:blipFill>
        <p:spPr>
          <a:xfrm>
            <a:off x="4826977" y="2320169"/>
            <a:ext cx="6031523" cy="3707292"/>
          </a:xfrm>
          <a:prstGeom prst="rect">
            <a:avLst/>
          </a:prstGeom>
        </p:spPr>
      </p:pic>
    </p:spTree>
    <p:extLst>
      <p:ext uri="{BB962C8B-B14F-4D97-AF65-F5344CB8AC3E}">
        <p14:creationId xmlns:p14="http://schemas.microsoft.com/office/powerpoint/2010/main" val="4288882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Extra Segment</a:t>
            </a:r>
            <a:r>
              <a:rPr lang="en-US" sz="2800" baseline="30000" dirty="0"/>
              <a:t>[5]</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6178063" cy="4351338"/>
          </a:xfrm>
        </p:spPr>
        <p:txBody>
          <a:bodyPr/>
          <a:lstStyle/>
          <a:p>
            <a:r>
              <a:rPr lang="en-US" dirty="0">
                <a:latin typeface="Times New Roman" panose="02020603050405020304" pitchFamily="18" charset="0"/>
                <a:cs typeface="Times New Roman" panose="02020603050405020304" pitchFamily="18" charset="0"/>
              </a:rPr>
              <a:t>Multiverse bypasses the symbolization problem by adding an extra </a:t>
            </a:r>
            <a:r>
              <a:rPr lang="en-US" dirty="0">
                <a:latin typeface="Dubai Light" panose="020B0303030403030204" pitchFamily="34" charset="-78"/>
                <a:cs typeface="Dubai Light" panose="020B0303030403030204" pitchFamily="34" charset="-78"/>
              </a:rPr>
              <a:t>.</a:t>
            </a:r>
            <a:r>
              <a:rPr lang="en-US" dirty="0" err="1">
                <a:latin typeface="Dubai Light" panose="020B0303030403030204" pitchFamily="34" charset="-78"/>
                <a:cs typeface="Dubai Light" panose="020B0303030403030204" pitchFamily="34" charset="-78"/>
              </a:rPr>
              <a:t>newtext</a:t>
            </a:r>
            <a:r>
              <a:rPr lang="en-US" dirty="0">
                <a:latin typeface="Times New Roman" panose="02020603050405020304" pitchFamily="18" charset="0"/>
                <a:cs typeface="Times New Roman" panose="02020603050405020304" pitchFamily="18" charset="0"/>
              </a:rPr>
              <a:t> segment.</a:t>
            </a:r>
          </a:p>
          <a:p>
            <a:r>
              <a:rPr lang="en-US" dirty="0">
                <a:latin typeface="Times New Roman" panose="02020603050405020304" pitchFamily="18" charset="0"/>
                <a:cs typeface="Times New Roman" panose="02020603050405020304" pitchFamily="18" charset="0"/>
              </a:rPr>
              <a:t>No need to recover symbols.</a:t>
            </a:r>
          </a:p>
          <a:p>
            <a:r>
              <a:rPr lang="en-US" dirty="0">
                <a:solidFill>
                  <a:srgbClr val="C00000"/>
                </a:solidFill>
                <a:latin typeface="Times New Roman" panose="02020603050405020304" pitchFamily="18" charset="0"/>
                <a:cs typeface="Times New Roman" panose="02020603050405020304" pitchFamily="18" charset="0"/>
              </a:rPr>
              <a:t>Bloated code size</a:t>
            </a:r>
            <a:r>
              <a:rPr lang="en-US" dirty="0">
                <a:latin typeface="Times New Roman" panose="02020603050405020304" pitchFamily="18" charset="0"/>
                <a:cs typeface="Times New Roman" panose="02020603050405020304" pitchFamily="18" charset="0"/>
              </a:rPr>
              <a:t> and performance </a:t>
            </a:r>
            <a:r>
              <a:rPr lang="en-US" dirty="0">
                <a:solidFill>
                  <a:srgbClr val="C00000"/>
                </a:solidFill>
                <a:latin typeface="Times New Roman" panose="02020603050405020304" pitchFamily="18" charset="0"/>
                <a:cs typeface="Times New Roman" panose="02020603050405020304" pitchFamily="18" charset="0"/>
              </a:rPr>
              <a:t>slowdown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37</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830528" cy="365125"/>
          </a:xfrm>
        </p:spPr>
        <p:txBody>
          <a:bodyPr/>
          <a:lstStyle/>
          <a:p>
            <a:pPr algn="l"/>
            <a:r>
              <a:rPr lang="en-US" dirty="0"/>
              <a:t>[5] E. Bauman, Z. Lin, K. W. </a:t>
            </a:r>
            <a:r>
              <a:rPr lang="en-US" dirty="0" err="1"/>
              <a:t>Hamlen</a:t>
            </a:r>
            <a:r>
              <a:rPr lang="en-US" dirty="0"/>
              <a:t> et al., “Superset disassembly: Statically rewriting x86 binaries without heuristics.” in </a:t>
            </a:r>
            <a:r>
              <a:rPr lang="en-US" i="1" dirty="0"/>
              <a:t>NDSS</a:t>
            </a:r>
            <a:r>
              <a:rPr lang="en-US" dirty="0"/>
              <a:t>, 2018.</a:t>
            </a:r>
          </a:p>
        </p:txBody>
      </p:sp>
      <p:pic>
        <p:nvPicPr>
          <p:cNvPr id="6" name="Picture 5">
            <a:extLst>
              <a:ext uri="{FF2B5EF4-FFF2-40B4-BE49-F238E27FC236}">
                <a16:creationId xmlns:a16="http://schemas.microsoft.com/office/drawing/2014/main" id="{5E6F7A1C-3C3F-4656-92FE-BDF86E3135CF}"/>
              </a:ext>
            </a:extLst>
          </p:cNvPr>
          <p:cNvPicPr>
            <a:picLocks noChangeAspect="1"/>
          </p:cNvPicPr>
          <p:nvPr/>
        </p:nvPicPr>
        <p:blipFill>
          <a:blip r:embed="rId3"/>
          <a:stretch>
            <a:fillRect/>
          </a:stretch>
        </p:blipFill>
        <p:spPr>
          <a:xfrm>
            <a:off x="8324765" y="1968407"/>
            <a:ext cx="1657435" cy="3606985"/>
          </a:xfrm>
          <a:prstGeom prst="rect">
            <a:avLst/>
          </a:prstGeom>
        </p:spPr>
      </p:pic>
      <p:sp>
        <p:nvSpPr>
          <p:cNvPr id="9" name="Rectangle 8">
            <a:extLst>
              <a:ext uri="{FF2B5EF4-FFF2-40B4-BE49-F238E27FC236}">
                <a16:creationId xmlns:a16="http://schemas.microsoft.com/office/drawing/2014/main" id="{4F47F47E-64E7-4F3F-9162-2BA97D7E063F}"/>
              </a:ext>
            </a:extLst>
          </p:cNvPr>
          <p:cNvSpPr/>
          <p:nvPr/>
        </p:nvSpPr>
        <p:spPr>
          <a:xfrm>
            <a:off x="8210463" y="3933929"/>
            <a:ext cx="184638" cy="179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2A096D9-AB6E-4969-AD45-DA379578EB8B}"/>
              </a:ext>
            </a:extLst>
          </p:cNvPr>
          <p:cNvSpPr/>
          <p:nvPr/>
        </p:nvSpPr>
        <p:spPr>
          <a:xfrm>
            <a:off x="8227644" y="4714887"/>
            <a:ext cx="184638" cy="179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E8C8312-46A9-447B-8B09-E097DF90C148}"/>
              </a:ext>
            </a:extLst>
          </p:cNvPr>
          <p:cNvSpPr txBox="1"/>
          <p:nvPr/>
        </p:nvSpPr>
        <p:spPr>
          <a:xfrm>
            <a:off x="5106257" y="4745141"/>
            <a:ext cx="32885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Mapping from old addresses in </a:t>
            </a:r>
            <a:r>
              <a:rPr lang="en-US" dirty="0">
                <a:latin typeface="Dubai Light" panose="020B0303030403030204" pitchFamily="34" charset="-78"/>
                <a:cs typeface="Dubai Light" panose="020B0303030403030204" pitchFamily="34" charset="-78"/>
              </a:rPr>
              <a:t>.text</a:t>
            </a:r>
            <a:r>
              <a:rPr lang="en-US" dirty="0">
                <a:latin typeface="Times New Roman" panose="02020603050405020304" pitchFamily="18" charset="0"/>
                <a:cs typeface="Times New Roman" panose="02020603050405020304" pitchFamily="18" charset="0"/>
              </a:rPr>
              <a:t> to new addresses in </a:t>
            </a:r>
            <a:r>
              <a:rPr lang="en-US" dirty="0">
                <a:latin typeface="Dubai Light" panose="020B0303030403030204" pitchFamily="34" charset="-78"/>
                <a:cs typeface="Dubai Light" panose="020B0303030403030204" pitchFamily="34" charset="-78"/>
              </a:rPr>
              <a:t>.</a:t>
            </a:r>
            <a:r>
              <a:rPr lang="en-US" dirty="0" err="1">
                <a:latin typeface="Dubai Light" panose="020B0303030403030204" pitchFamily="34" charset="-78"/>
                <a:cs typeface="Dubai Light" panose="020B0303030403030204" pitchFamily="34" charset="-78"/>
              </a:rPr>
              <a:t>newtext</a:t>
            </a:r>
            <a:endParaRPr lang="en-US" sz="2800" dirty="0">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3E9B0E68-2159-4ADC-809C-A5AEE4908147}"/>
              </a:ext>
            </a:extLst>
          </p:cNvPr>
          <p:cNvSpPr txBox="1"/>
          <p:nvPr/>
        </p:nvSpPr>
        <p:spPr>
          <a:xfrm>
            <a:off x="9917723" y="1758001"/>
            <a:ext cx="18463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Jump to </a:t>
            </a:r>
            <a:r>
              <a:rPr lang="en-US" dirty="0">
                <a:latin typeface="Dubai Light" panose="020B0303030403030204" pitchFamily="34" charset="-78"/>
                <a:cs typeface="Dubai Light" panose="020B0303030403030204" pitchFamily="34" charset="-78"/>
              </a:rPr>
              <a:t>.</a:t>
            </a:r>
            <a:r>
              <a:rPr lang="en-US" dirty="0" err="1">
                <a:latin typeface="Dubai Light" panose="020B0303030403030204" pitchFamily="34" charset="-78"/>
                <a:cs typeface="Dubai Light" panose="020B0303030403030204" pitchFamily="34" charset="-78"/>
              </a:rPr>
              <a:t>newtext</a:t>
            </a:r>
            <a:r>
              <a:rPr lang="en-US" dirty="0">
                <a:latin typeface="Times New Roman" panose="02020603050405020304" pitchFamily="18" charset="0"/>
                <a:cs typeface="Times New Roman" panose="02020603050405020304" pitchFamily="18" charset="0"/>
              </a:rPr>
              <a:t> when start.</a:t>
            </a:r>
          </a:p>
        </p:txBody>
      </p:sp>
    </p:spTree>
    <p:extLst>
      <p:ext uri="{BB962C8B-B14F-4D97-AF65-F5344CB8AC3E}">
        <p14:creationId xmlns:p14="http://schemas.microsoft.com/office/powerpoint/2010/main" val="3858996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Instruction-level Instrumentation</a:t>
            </a:r>
            <a:r>
              <a:rPr lang="en-US" sz="2800" baseline="30000" dirty="0"/>
              <a:t>[13]</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275278" cy="4351338"/>
          </a:xfrm>
        </p:spPr>
        <p:txBody>
          <a:bodyPr/>
          <a:lstStyle/>
          <a:p>
            <a:r>
              <a:rPr lang="en-US" dirty="0">
                <a:latin typeface="Times New Roman" panose="02020603050405020304" pitchFamily="18" charset="0"/>
                <a:cs typeface="Times New Roman" panose="02020603050405020304" pitchFamily="18" charset="0"/>
              </a:rPr>
              <a:t>E9Patch inserts jumps to trampolines, </a:t>
            </a:r>
            <a:r>
              <a:rPr lang="en-US" dirty="0">
                <a:solidFill>
                  <a:srgbClr val="C00000"/>
                </a:solidFill>
                <a:latin typeface="Times New Roman" panose="02020603050405020304" pitchFamily="18" charset="0"/>
                <a:cs typeface="Times New Roman" panose="02020603050405020304" pitchFamily="18" charset="0"/>
              </a:rPr>
              <a:t>while not changing layout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No need </a:t>
            </a:r>
            <a:r>
              <a:rPr lang="en-US">
                <a:latin typeface="Times New Roman" panose="02020603050405020304" pitchFamily="18" charset="0"/>
                <a:cs typeface="Times New Roman" panose="02020603050405020304" pitchFamily="18" charset="0"/>
              </a:rPr>
              <a:t>to recover </a:t>
            </a:r>
            <a:r>
              <a:rPr lang="en-US" dirty="0">
                <a:latin typeface="Times New Roman" panose="02020603050405020304" pitchFamily="18" charset="0"/>
                <a:cs typeface="Times New Roman" panose="02020603050405020304" pitchFamily="18" charset="0"/>
              </a:rPr>
              <a:t>control flow or symbols.</a:t>
            </a:r>
          </a:p>
          <a:p>
            <a:r>
              <a:rPr lang="en-US" dirty="0">
                <a:solidFill>
                  <a:srgbClr val="C00000"/>
                </a:solidFill>
                <a:latin typeface="Times New Roman" panose="02020603050405020304" pitchFamily="18" charset="0"/>
                <a:cs typeface="Times New Roman" panose="02020603050405020304" pitchFamily="18" charset="0"/>
              </a:rPr>
              <a:t>Flexible</a:t>
            </a:r>
            <a:r>
              <a:rPr lang="en-US" dirty="0">
                <a:latin typeface="Times New Roman" panose="02020603050405020304" pitchFamily="18" charset="0"/>
                <a:cs typeface="Times New Roman" panose="02020603050405020304" pitchFamily="18" charset="0"/>
              </a:rPr>
              <a:t> static x86 rewriting. (</a:t>
            </a:r>
            <a:r>
              <a:rPr lang="en-US" dirty="0">
                <a:solidFill>
                  <a:srgbClr val="C00000"/>
                </a:solidFill>
                <a:latin typeface="Times New Roman" panose="02020603050405020304" pitchFamily="18" charset="0"/>
                <a:cs typeface="Times New Roman" panose="02020603050405020304" pitchFamily="18" charset="0"/>
              </a:rPr>
              <a:t>scalable</a:t>
            </a:r>
            <a:r>
              <a:rPr lang="en-US" dirty="0">
                <a:latin typeface="Times New Roman" panose="02020603050405020304" pitchFamily="18" charset="0"/>
                <a:cs typeface="Times New Roman" panose="02020603050405020304" pitchFamily="18" charset="0"/>
              </a:rPr>
              <a:t> to large binaries)</a:t>
            </a:r>
          </a:p>
          <a:p>
            <a:r>
              <a:rPr lang="en-US" dirty="0">
                <a:latin typeface="Times New Roman" panose="02020603050405020304" pitchFamily="18" charset="0"/>
                <a:cs typeface="Times New Roman" panose="02020603050405020304" pitchFamily="18" charset="0"/>
              </a:rPr>
              <a:t>However, </a:t>
            </a:r>
            <a:r>
              <a:rPr lang="en-US" dirty="0">
                <a:solidFill>
                  <a:srgbClr val="C00000"/>
                </a:solidFill>
                <a:latin typeface="Times New Roman" panose="02020603050405020304" pitchFamily="18" charset="0"/>
                <a:cs typeface="Times New Roman" panose="02020603050405020304" pitchFamily="18" charset="0"/>
              </a:rPr>
              <a:t>not all</a:t>
            </a:r>
            <a:r>
              <a:rPr lang="en-US" dirty="0">
                <a:latin typeface="Times New Roman" panose="02020603050405020304" pitchFamily="18" charset="0"/>
                <a:cs typeface="Times New Roman" panose="02020603050405020304" pitchFamily="18" charset="0"/>
              </a:rPr>
              <a:t> instructions can be patched.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38</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830528" cy="365125"/>
          </a:xfrm>
        </p:spPr>
        <p:txBody>
          <a:bodyPr/>
          <a:lstStyle/>
          <a:p>
            <a:pPr algn="l"/>
            <a:r>
              <a:rPr lang="en-US" dirty="0"/>
              <a:t>[13] G. J. Duck, X. Gao, and A. </a:t>
            </a:r>
            <a:r>
              <a:rPr lang="en-US" dirty="0" err="1"/>
              <a:t>Roychoudhury</a:t>
            </a:r>
            <a:r>
              <a:rPr lang="en-US" dirty="0"/>
              <a:t>, “Binary rewriting without control flow recovery,” in </a:t>
            </a:r>
            <a:r>
              <a:rPr lang="en-US" i="1" dirty="0"/>
              <a:t>Proceedings of the 41st ACM SIGPLAN Conference on Programming Language Design and Implementation</a:t>
            </a:r>
            <a:r>
              <a:rPr lang="en-US" dirty="0"/>
              <a:t>, 2020, pp. 151–163.</a:t>
            </a:r>
          </a:p>
        </p:txBody>
      </p:sp>
      <p:pic>
        <p:nvPicPr>
          <p:cNvPr id="8" name="Picture 7">
            <a:extLst>
              <a:ext uri="{FF2B5EF4-FFF2-40B4-BE49-F238E27FC236}">
                <a16:creationId xmlns:a16="http://schemas.microsoft.com/office/drawing/2014/main" id="{33930722-3EF7-4AFC-850F-B7D8E7EB10B4}"/>
              </a:ext>
            </a:extLst>
          </p:cNvPr>
          <p:cNvPicPr>
            <a:picLocks noChangeAspect="1"/>
          </p:cNvPicPr>
          <p:nvPr/>
        </p:nvPicPr>
        <p:blipFill>
          <a:blip r:embed="rId3"/>
          <a:stretch>
            <a:fillRect/>
          </a:stretch>
        </p:blipFill>
        <p:spPr>
          <a:xfrm>
            <a:off x="2463613" y="3840831"/>
            <a:ext cx="7264773" cy="2425825"/>
          </a:xfrm>
          <a:prstGeom prst="rect">
            <a:avLst/>
          </a:prstGeom>
        </p:spPr>
      </p:pic>
    </p:spTree>
    <p:extLst>
      <p:ext uri="{BB962C8B-B14F-4D97-AF65-F5344CB8AC3E}">
        <p14:creationId xmlns:p14="http://schemas.microsoft.com/office/powerpoint/2010/main" val="1687589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Dynamic Approach </a:t>
            </a:r>
            <a:r>
              <a:rPr lang="en-US" sz="2800" baseline="30000" dirty="0"/>
              <a:t>[14]</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lstStyle/>
          <a:p>
            <a:r>
              <a:rPr lang="en-US" dirty="0" err="1">
                <a:latin typeface="Times New Roman" panose="02020603050405020304" pitchFamily="18" charset="0"/>
                <a:cs typeface="Times New Roman" panose="02020603050405020304" pitchFamily="18" charset="0"/>
              </a:rPr>
              <a:t>StochFuzz</a:t>
            </a:r>
            <a:r>
              <a:rPr lang="en-US" dirty="0">
                <a:latin typeface="Times New Roman" panose="02020603050405020304" pitchFamily="18" charset="0"/>
                <a:cs typeface="Times New Roman" panose="02020603050405020304" pitchFamily="18" charset="0"/>
              </a:rPr>
              <a:t> generates many versions of binaries based on different assumptions (a symbol is code or data).</a:t>
            </a:r>
          </a:p>
          <a:p>
            <a:r>
              <a:rPr lang="en-US" dirty="0">
                <a:latin typeface="Times New Roman" panose="02020603050405020304" pitchFamily="18" charset="0"/>
                <a:cs typeface="Times New Roman" panose="02020603050405020304" pitchFamily="18" charset="0"/>
              </a:rPr>
              <a:t>Dynamically fuzz each binary to see if there is unexpected </a:t>
            </a:r>
            <a:r>
              <a:rPr lang="en-US" dirty="0">
                <a:solidFill>
                  <a:srgbClr val="C00000"/>
                </a:solidFill>
                <a:latin typeface="Times New Roman" panose="02020603050405020304" pitchFamily="18" charset="0"/>
                <a:cs typeface="Times New Roman" panose="02020603050405020304" pitchFamily="18" charset="0"/>
              </a:rPr>
              <a:t>runtime behavior</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39</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200" y="6356350"/>
            <a:ext cx="9830528" cy="365125"/>
          </a:xfrm>
        </p:spPr>
        <p:txBody>
          <a:bodyPr/>
          <a:lstStyle/>
          <a:p>
            <a:pPr algn="l"/>
            <a:r>
              <a:rPr lang="en-US" dirty="0"/>
              <a:t>[14] Z. Zhang, W. You, G. Tao, Y. </a:t>
            </a:r>
            <a:r>
              <a:rPr lang="en-US" dirty="0" err="1"/>
              <a:t>Aafer</a:t>
            </a:r>
            <a:r>
              <a:rPr lang="en-US" dirty="0"/>
              <a:t>, X. Liu, and X. Zhang, “</a:t>
            </a:r>
            <a:r>
              <a:rPr lang="en-US" dirty="0" err="1"/>
              <a:t>Stochfuzz</a:t>
            </a:r>
            <a:r>
              <a:rPr lang="en-US" dirty="0"/>
              <a:t>: Sound and </a:t>
            </a:r>
            <a:r>
              <a:rPr lang="en-US" dirty="0" err="1"/>
              <a:t>costeffective</a:t>
            </a:r>
            <a:r>
              <a:rPr lang="en-US" dirty="0"/>
              <a:t> fuzzing of stripped binaries by incremental and stochastic rewriting,” in </a:t>
            </a:r>
            <a:r>
              <a:rPr lang="en-US" i="1" dirty="0"/>
              <a:t>2021 IEEE Symposium on Security and Privacy (SP)</a:t>
            </a:r>
            <a:r>
              <a:rPr lang="en-US" dirty="0"/>
              <a:t>. IEEE, 2021, pp. 659–676.</a:t>
            </a:r>
          </a:p>
        </p:txBody>
      </p:sp>
      <p:pic>
        <p:nvPicPr>
          <p:cNvPr id="6" name="Picture 5">
            <a:extLst>
              <a:ext uri="{FF2B5EF4-FFF2-40B4-BE49-F238E27FC236}">
                <a16:creationId xmlns:a16="http://schemas.microsoft.com/office/drawing/2014/main" id="{D715ECD7-E728-4ED6-9F61-C37A9ABA7D09}"/>
              </a:ext>
            </a:extLst>
          </p:cNvPr>
          <p:cNvPicPr>
            <a:picLocks noChangeAspect="1"/>
          </p:cNvPicPr>
          <p:nvPr/>
        </p:nvPicPr>
        <p:blipFill>
          <a:blip r:embed="rId3"/>
          <a:stretch>
            <a:fillRect/>
          </a:stretch>
        </p:blipFill>
        <p:spPr>
          <a:xfrm>
            <a:off x="329370" y="3543300"/>
            <a:ext cx="11533259" cy="2206303"/>
          </a:xfrm>
          <a:prstGeom prst="rect">
            <a:avLst/>
          </a:prstGeom>
        </p:spPr>
      </p:pic>
      <p:sp>
        <p:nvSpPr>
          <p:cNvPr id="9" name="TextBox 8">
            <a:extLst>
              <a:ext uri="{FF2B5EF4-FFF2-40B4-BE49-F238E27FC236}">
                <a16:creationId xmlns:a16="http://schemas.microsoft.com/office/drawing/2014/main" id="{86EC5D6E-AE3B-4F0B-BBA7-6BD62892C7E2}"/>
              </a:ext>
            </a:extLst>
          </p:cNvPr>
          <p:cNvSpPr txBox="1"/>
          <p:nvPr/>
        </p:nvSpPr>
        <p:spPr>
          <a:xfrm>
            <a:off x="1424354" y="5846885"/>
            <a:ext cx="899453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① ② ③ ④ are different versions of binaries.</a:t>
            </a:r>
          </a:p>
        </p:txBody>
      </p:sp>
    </p:spTree>
    <p:extLst>
      <p:ext uri="{BB962C8B-B14F-4D97-AF65-F5344CB8AC3E}">
        <p14:creationId xmlns:p14="http://schemas.microsoft.com/office/powerpoint/2010/main" val="84451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Problems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4</a:t>
            </a:fld>
            <a:endParaRPr lang="en-US" dirty="0"/>
          </a:p>
        </p:txBody>
      </p:sp>
    </p:spTree>
    <p:extLst>
      <p:ext uri="{BB962C8B-B14F-4D97-AF65-F5344CB8AC3E}">
        <p14:creationId xmlns:p14="http://schemas.microsoft.com/office/powerpoint/2010/main" val="1042348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IR Lifting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Lifters: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Static lifter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SecondWrite</a:t>
            </a:r>
            <a:r>
              <a:rPr lang="en-US" sz="2000" dirty="0">
                <a:latin typeface="Times New Roman" panose="02020603050405020304" pitchFamily="18" charset="0"/>
                <a:cs typeface="Times New Roman" panose="02020603050405020304" pitchFamily="18" charset="0"/>
              </a:rPr>
              <a:t>, EuroSys’13)</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Dynamic lifter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BinRec</a:t>
            </a:r>
            <a:r>
              <a:rPr lang="en-US" sz="2000" dirty="0">
                <a:latin typeface="Times New Roman" panose="02020603050405020304" pitchFamily="18" charset="0"/>
                <a:cs typeface="Times New Roman" panose="02020603050405020304" pitchFamily="18" charset="0"/>
              </a:rPr>
              <a:t>, EuroSys’20)</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Industrial Lifters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McSema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RetDec</a:t>
            </a:r>
            <a:r>
              <a:rPr lang="en-US"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solidFill>
                  <a:schemeClr val="bg1">
                    <a:lumMod val="65000"/>
                  </a:schemeClr>
                </a:solidFill>
                <a:latin typeface="Times New Roman" panose="02020603050405020304" pitchFamily="18" charset="0"/>
                <a:cs typeface="Times New Roman" panose="02020603050405020304" pitchFamily="18" charset="0"/>
              </a:rPr>
              <a:t>Variables and Types Recovery:</a:t>
            </a:r>
          </a:p>
          <a:p>
            <a:pPr lvl="1">
              <a:buFont typeface="Courier New" panose="02070309020205020404" pitchFamily="49" charset="0"/>
              <a:buChar char="o"/>
            </a:pPr>
            <a:r>
              <a:rPr lang="en-US" altLang="zh-CN" sz="2400" dirty="0">
                <a:solidFill>
                  <a:schemeClr val="bg1">
                    <a:lumMod val="65000"/>
                  </a:schemeClr>
                </a:solidFill>
                <a:latin typeface="Times New Roman" panose="02020603050405020304" pitchFamily="18" charset="0"/>
                <a:cs typeface="Times New Roman" panose="02020603050405020304" pitchFamily="18" charset="0"/>
              </a:rPr>
              <a:t>Dynamic approaches 					</a:t>
            </a:r>
            <a:r>
              <a:rPr lang="en-US" altLang="zh-CN" sz="2000" dirty="0">
                <a:solidFill>
                  <a:schemeClr val="bg1">
                    <a:lumMod val="65000"/>
                  </a:schemeClr>
                </a:solidFill>
                <a:latin typeface="Times New Roman" panose="02020603050405020304" pitchFamily="18" charset="0"/>
                <a:cs typeface="Times New Roman" panose="02020603050405020304" pitchFamily="18" charset="0"/>
              </a:rPr>
              <a:t>(Rewards, NDSS’10)</a:t>
            </a:r>
          </a:p>
          <a:p>
            <a:pPr marL="457200" lvl="1" indent="0">
              <a:buNone/>
            </a:pPr>
            <a:r>
              <a:rPr lang="en-US" altLang="zh-CN" sz="2000" dirty="0">
                <a:solidFill>
                  <a:schemeClr val="bg1">
                    <a:lumMod val="65000"/>
                  </a:schemeClr>
                </a:solidFill>
                <a:latin typeface="Times New Roman" panose="02020603050405020304" pitchFamily="18" charset="0"/>
                <a:cs typeface="Times New Roman" panose="02020603050405020304" pitchFamily="18" charset="0"/>
              </a:rPr>
              <a:t>								(Howard, NDSS’11)</a:t>
            </a:r>
            <a:endParaRPr lang="en-US" sz="2000" dirty="0">
              <a:solidFill>
                <a:schemeClr val="bg1">
                  <a:lumMod val="65000"/>
                </a:schemeClr>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Static approaches 						</a:t>
            </a:r>
            <a:r>
              <a:rPr lang="en-US" sz="2000" dirty="0">
                <a:solidFill>
                  <a:schemeClr val="bg1">
                    <a:lumMod val="65000"/>
                  </a:schemeClr>
                </a:solidFill>
                <a:latin typeface="Times New Roman" panose="02020603050405020304" pitchFamily="18" charset="0"/>
                <a:cs typeface="Times New Roman" panose="02020603050405020304" pitchFamily="18" charset="0"/>
              </a:rPr>
              <a:t>(TIE, NDSS’11)</a:t>
            </a:r>
          </a:p>
          <a:p>
            <a:pPr marL="457200" lvl="1" indent="0">
              <a:buNone/>
            </a:pPr>
            <a:r>
              <a:rPr lang="en-US" sz="2000" dirty="0">
                <a:solidFill>
                  <a:schemeClr val="bg1">
                    <a:lumMod val="65000"/>
                  </a:schemeClr>
                </a:solidFill>
                <a:latin typeface="Times New Roman" panose="02020603050405020304" pitchFamily="18" charset="0"/>
                <a:cs typeface="Times New Roman" panose="02020603050405020304" pitchFamily="18" charset="0"/>
              </a:rPr>
              <a:t>								(Retyped, PLDI’16)</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ML-based approaches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Debin</a:t>
            </a:r>
            <a:r>
              <a:rPr lang="en-US" sz="2000" dirty="0">
                <a:solidFill>
                  <a:schemeClr val="bg1">
                    <a:lumMod val="65000"/>
                  </a:schemeClr>
                </a:solidFill>
                <a:latin typeface="Times New Roman" panose="02020603050405020304" pitchFamily="18" charset="0"/>
                <a:cs typeface="Times New Roman" panose="02020603050405020304" pitchFamily="18" charset="0"/>
              </a:rPr>
              <a:t>, CCS’18)</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State-of-the-art						</a:t>
            </a:r>
            <a:r>
              <a:rPr lang="en-US" sz="2000" dirty="0">
                <a:solidFill>
                  <a:schemeClr val="bg1">
                    <a:lumMod val="65000"/>
                  </a:schemeClr>
                </a:solidFill>
                <a:latin typeface="Times New Roman" panose="02020603050405020304" pitchFamily="18" charset="0"/>
                <a:cs typeface="Times New Roman" panose="02020603050405020304" pitchFamily="18" charset="0"/>
              </a:rPr>
              <a:t>(Osprey, S&amp;P’21)</a:t>
            </a:r>
            <a:endParaRPr lang="en-US" dirty="0">
              <a:solidFill>
                <a:schemeClr val="bg1">
                  <a:lumMod val="65000"/>
                </a:schemeClr>
              </a:solidFill>
              <a:latin typeface="Times New Roman" panose="02020603050405020304" pitchFamily="18" charset="0"/>
              <a:cs typeface="Times New Roman" panose="02020603050405020304" pitchFamily="18" charset="0"/>
            </a:endParaRPr>
          </a:p>
          <a:p>
            <a:r>
              <a:rPr lang="en-US" dirty="0">
                <a:solidFill>
                  <a:schemeClr val="bg1">
                    <a:lumMod val="65000"/>
                  </a:schemeClr>
                </a:solidFill>
                <a:latin typeface="Times New Roman" panose="02020603050405020304" pitchFamily="18" charset="0"/>
                <a:cs typeface="Times New Roman" panose="02020603050405020304" pitchFamily="18" charset="0"/>
              </a:rPr>
              <a:t>Lifters Verification:</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Semantic based verification 			  	</a:t>
            </a:r>
            <a:r>
              <a:rPr lang="en-US" sz="2200" dirty="0">
                <a:solidFill>
                  <a:schemeClr val="bg1">
                    <a:lumMod val="65000"/>
                  </a:schemeClr>
                </a:solidFill>
                <a:latin typeface="Times New Roman" panose="02020603050405020304" pitchFamily="18" charset="0"/>
                <a:cs typeface="Times New Roman" panose="02020603050405020304" pitchFamily="18" charset="0"/>
              </a:rPr>
              <a:t>[Dasgupta et al., PLDI 2020]</a:t>
            </a:r>
            <a:endParaRPr lang="en-US"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40</a:t>
            </a:fld>
            <a:endParaRPr lang="en-US" dirty="0"/>
          </a:p>
        </p:txBody>
      </p:sp>
    </p:spTree>
    <p:extLst>
      <p:ext uri="{BB962C8B-B14F-4D97-AF65-F5344CB8AC3E}">
        <p14:creationId xmlns:p14="http://schemas.microsoft.com/office/powerpoint/2010/main" val="3149994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Lifters </a:t>
            </a:r>
            <a:r>
              <a:rPr lang="en-US" sz="2800" baseline="30000" dirty="0"/>
              <a:t>[15,16]</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lnSpcReduction="10000"/>
          </a:bodyPr>
          <a:lstStyle/>
          <a:p>
            <a:r>
              <a:rPr lang="en-US" b="1" dirty="0" err="1">
                <a:latin typeface="Times New Roman" panose="02020603050405020304" pitchFamily="18" charset="0"/>
                <a:cs typeface="Times New Roman" panose="02020603050405020304" pitchFamily="18" charset="0"/>
              </a:rPr>
              <a:t>ScondWrite</a:t>
            </a:r>
            <a:r>
              <a:rPr lang="en-US" dirty="0">
                <a:latin typeface="Times New Roman" panose="02020603050405020304" pitchFamily="18" charset="0"/>
                <a:cs typeface="Times New Roman" panose="02020603050405020304" pitchFamily="18" charset="0"/>
              </a:rPr>
              <a:t>: first static succinct-style lifter. (not available)</a:t>
            </a:r>
          </a:p>
          <a:p>
            <a:pPr lvl="1">
              <a:buFont typeface="Courier New" panose="02070309020205020404" pitchFamily="49" charset="0"/>
              <a:buChar char="o"/>
            </a:pPr>
            <a:r>
              <a:rPr lang="en-US" altLang="zh-CN" dirty="0">
                <a:latin typeface="Times New Roman" panose="02020603050405020304" pitchFamily="18" charset="0"/>
                <a:cs typeface="Times New Roman" panose="02020603050405020304" pitchFamily="18" charset="0"/>
              </a:rPr>
              <a:t>Value Set Analysis (VSA)</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Not scalable</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BinRec</a:t>
            </a:r>
            <a:r>
              <a:rPr lang="en-US" dirty="0">
                <a:latin typeface="Times New Roman" panose="02020603050405020304" pitchFamily="18" charset="0"/>
                <a:cs typeface="Times New Roman" panose="02020603050405020304" pitchFamily="18" charset="0"/>
              </a:rPr>
              <a:t>: first dynamic emulation-style lifter.</a:t>
            </a:r>
          </a:p>
          <a:p>
            <a:pPr lvl="1">
              <a:buFont typeface="Courier New" panose="02070309020205020404" pitchFamily="49" charset="0"/>
              <a:buChar char="o"/>
            </a:pPr>
            <a:r>
              <a:rPr lang="en-US" b="1" dirty="0">
                <a:solidFill>
                  <a:srgbClr val="C00000"/>
                </a:solidFill>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 functional on </a:t>
            </a:r>
            <a:r>
              <a:rPr lang="en-US" dirty="0">
                <a:solidFill>
                  <a:srgbClr val="C00000"/>
                </a:solidFill>
                <a:latin typeface="Times New Roman" panose="02020603050405020304" pitchFamily="18" charset="0"/>
                <a:cs typeface="Times New Roman" panose="02020603050405020304" pitchFamily="18" charset="0"/>
              </a:rPr>
              <a:t>covered traces</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Huge overhead</a:t>
            </a:r>
          </a:p>
          <a:p>
            <a:r>
              <a:rPr lang="en-US" b="1" dirty="0" err="1">
                <a:latin typeface="Times New Roman" panose="02020603050405020304" pitchFamily="18" charset="0"/>
                <a:cs typeface="Times New Roman" panose="02020603050405020304" pitchFamily="18" charset="0"/>
              </a:rPr>
              <a:t>McSema</a:t>
            </a:r>
            <a:r>
              <a:rPr lang="en-US" dirty="0">
                <a:latin typeface="Times New Roman" panose="02020603050405020304" pitchFamily="18" charset="0"/>
                <a:cs typeface="Times New Roman" panose="02020603050405020304" pitchFamily="18" charset="0"/>
              </a:rPr>
              <a:t>: static, emulation-style lifter developed by industry.</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Lengthy</a:t>
            </a:r>
            <a:r>
              <a:rPr lang="en-US" dirty="0">
                <a:latin typeface="Times New Roman" panose="02020603050405020304" pitchFamily="18" charset="0"/>
                <a:cs typeface="Times New Roman" panose="02020603050405020304" pitchFamily="18" charset="0"/>
              </a:rPr>
              <a:t>, but </a:t>
            </a:r>
            <a:r>
              <a:rPr lang="en-US" dirty="0">
                <a:solidFill>
                  <a:srgbClr val="C00000"/>
                </a:solidFill>
                <a:latin typeface="Times New Roman" panose="02020603050405020304" pitchFamily="18" charset="0"/>
                <a:cs typeface="Times New Roman" panose="02020603050405020304" pitchFamily="18" charset="0"/>
              </a:rPr>
              <a:t>reliable</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RetDec</a:t>
            </a:r>
            <a:r>
              <a:rPr lang="en-US" dirty="0">
                <a:latin typeface="Times New Roman" panose="02020603050405020304" pitchFamily="18" charset="0"/>
                <a:cs typeface="Times New Roman" panose="02020603050405020304" pitchFamily="18" charset="0"/>
              </a:rPr>
              <a:t>: static, succinct-style lifter developed by industry.</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Succinct</a:t>
            </a:r>
            <a:r>
              <a:rPr lang="en-US" dirty="0">
                <a:latin typeface="Times New Roman" panose="02020603050405020304" pitchFamily="18" charset="0"/>
                <a:cs typeface="Times New Roman" panose="02020603050405020304" pitchFamily="18" charset="0"/>
              </a:rPr>
              <a:t>, but </a:t>
            </a:r>
            <a:r>
              <a:rPr lang="en-US" dirty="0">
                <a:solidFill>
                  <a:srgbClr val="C00000"/>
                </a:solidFill>
                <a:latin typeface="Times New Roman" panose="02020603050405020304" pitchFamily="18" charset="0"/>
                <a:cs typeface="Times New Roman" panose="02020603050405020304" pitchFamily="18" charset="0"/>
              </a:rPr>
              <a:t>error-prone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41</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311900"/>
            <a:ext cx="9830528" cy="365125"/>
          </a:xfrm>
        </p:spPr>
        <p:txBody>
          <a:bodyPr/>
          <a:lstStyle/>
          <a:p>
            <a:pPr algn="l"/>
            <a:r>
              <a:rPr lang="en-US" dirty="0"/>
              <a:t>[15] K. Anand, M. Smithson, K. </a:t>
            </a:r>
            <a:r>
              <a:rPr lang="en-US" dirty="0" err="1"/>
              <a:t>Elwazeer</a:t>
            </a:r>
            <a:r>
              <a:rPr lang="en-US" dirty="0"/>
              <a:t>, A. </a:t>
            </a:r>
            <a:r>
              <a:rPr lang="en-US" dirty="0" err="1"/>
              <a:t>Kotha</a:t>
            </a:r>
            <a:r>
              <a:rPr lang="en-US" dirty="0"/>
              <a:t>, J. Gruen, N. Giles, and R. Barua, “A compiler-level intermediate representation based binary analysis and rewriting system,” in </a:t>
            </a:r>
            <a:r>
              <a:rPr lang="en-US" i="1" dirty="0"/>
              <a:t>Proceedings of the 8th ACM European Conference on Computer Systems</a:t>
            </a:r>
            <a:r>
              <a:rPr lang="en-US" dirty="0"/>
              <a:t>, 2013, pp. 295–308.</a:t>
            </a:r>
          </a:p>
          <a:p>
            <a:pPr algn="l"/>
            <a:r>
              <a:rPr lang="en-US" dirty="0"/>
              <a:t>[16] A. </a:t>
            </a:r>
            <a:r>
              <a:rPr lang="en-US" dirty="0" err="1"/>
              <a:t>Altinay</a:t>
            </a:r>
            <a:r>
              <a:rPr lang="en-US" dirty="0"/>
              <a:t>, J. Nash, T. </a:t>
            </a:r>
            <a:r>
              <a:rPr lang="en-US" dirty="0" err="1"/>
              <a:t>Kroes</a:t>
            </a:r>
            <a:r>
              <a:rPr lang="en-US" dirty="0"/>
              <a:t>, P. </a:t>
            </a:r>
            <a:r>
              <a:rPr lang="en-US" dirty="0" err="1"/>
              <a:t>Rajasekaran</a:t>
            </a:r>
            <a:r>
              <a:rPr lang="en-US" dirty="0"/>
              <a:t>, D. Zhou, A. </a:t>
            </a:r>
            <a:r>
              <a:rPr lang="en-US" dirty="0" err="1"/>
              <a:t>Dabrowski</a:t>
            </a:r>
            <a:r>
              <a:rPr lang="en-US" dirty="0"/>
              <a:t>, D. Gens, Y. Na, S. </a:t>
            </a:r>
            <a:r>
              <a:rPr lang="en-US" dirty="0" err="1"/>
              <a:t>Volckaert</a:t>
            </a:r>
            <a:r>
              <a:rPr lang="en-US" dirty="0"/>
              <a:t>, C. Giuffrida et al., “</a:t>
            </a:r>
            <a:r>
              <a:rPr lang="en-US" dirty="0" err="1"/>
              <a:t>Binrec</a:t>
            </a:r>
            <a:r>
              <a:rPr lang="en-US" dirty="0"/>
              <a:t>: dynamic binary lifting and recompilation,” in </a:t>
            </a:r>
            <a:r>
              <a:rPr lang="en-US" i="1" dirty="0"/>
              <a:t>Proceedings of the Fifteenth European Conference on Computer Systems</a:t>
            </a:r>
            <a:r>
              <a:rPr lang="en-US" dirty="0"/>
              <a:t>, 2020, pp. 1–16.</a:t>
            </a:r>
          </a:p>
        </p:txBody>
      </p:sp>
    </p:spTree>
    <p:extLst>
      <p:ext uri="{BB962C8B-B14F-4D97-AF65-F5344CB8AC3E}">
        <p14:creationId xmlns:p14="http://schemas.microsoft.com/office/powerpoint/2010/main" val="2009533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Lifters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Although </a:t>
            </a:r>
            <a:r>
              <a:rPr lang="en-US" dirty="0">
                <a:solidFill>
                  <a:srgbClr val="C00000"/>
                </a:solidFill>
                <a:latin typeface="Times New Roman" panose="02020603050405020304" pitchFamily="18" charset="0"/>
                <a:cs typeface="Times New Roman" panose="02020603050405020304" pitchFamily="18" charset="0"/>
              </a:rPr>
              <a:t>succinct-style lifters</a:t>
            </a:r>
            <a:r>
              <a:rPr lang="en-US" dirty="0">
                <a:latin typeface="Times New Roman" panose="02020603050405020304" pitchFamily="18" charset="0"/>
                <a:cs typeface="Times New Roman" panose="02020603050405020304" pitchFamily="18" charset="0"/>
              </a:rPr>
              <a:t> can hardly generate functional IR.</a:t>
            </a:r>
          </a:p>
          <a:p>
            <a:r>
              <a:rPr lang="en-US" dirty="0">
                <a:latin typeface="Times New Roman" panose="02020603050405020304" pitchFamily="18" charset="0"/>
                <a:cs typeface="Times New Roman" panose="02020603050405020304" pitchFamily="18" charset="0"/>
              </a:rPr>
              <a:t>These lifters show </a:t>
            </a:r>
            <a:r>
              <a:rPr lang="en-US" dirty="0">
                <a:solidFill>
                  <a:srgbClr val="C00000"/>
                </a:solidFill>
                <a:latin typeface="Times New Roman" panose="02020603050405020304" pitchFamily="18" charset="0"/>
                <a:cs typeface="Times New Roman" panose="02020603050405020304" pitchFamily="18" charset="0"/>
              </a:rPr>
              <a:t>encouraging support</a:t>
            </a:r>
            <a:r>
              <a:rPr lang="en-US" dirty="0">
                <a:latin typeface="Times New Roman" panose="02020603050405020304" pitchFamily="18" charset="0"/>
                <a:cs typeface="Times New Roman" panose="02020603050405020304" pitchFamily="18" charset="0"/>
              </a:rPr>
              <a:t> for classification task.</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42</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311900"/>
            <a:ext cx="9830528" cy="365125"/>
          </a:xfrm>
        </p:spPr>
        <p:txBody>
          <a:bodyPr/>
          <a:lstStyle/>
          <a:p>
            <a:pPr algn="l"/>
            <a:r>
              <a:rPr lang="en-US" dirty="0"/>
              <a:t>[32] Tal Ben-Nun, Alice Shoshana </a:t>
            </a:r>
            <a:r>
              <a:rPr lang="en-US" dirty="0" err="1"/>
              <a:t>Jakobovits</a:t>
            </a:r>
            <a:r>
              <a:rPr lang="en-US" dirty="0"/>
              <a:t>, and </a:t>
            </a:r>
            <a:r>
              <a:rPr lang="en-US" dirty="0" err="1"/>
              <a:t>Torsten</a:t>
            </a:r>
            <a:r>
              <a:rPr lang="en-US" dirty="0"/>
              <a:t> </a:t>
            </a:r>
            <a:r>
              <a:rPr lang="en-US" dirty="0" err="1"/>
              <a:t>Hoefler</a:t>
            </a:r>
            <a:r>
              <a:rPr lang="en-US" dirty="0"/>
              <a:t>. Neural code comprehension: A learnable representation of code semantics. </a:t>
            </a:r>
            <a:r>
              <a:rPr lang="en-US" i="1" dirty="0"/>
              <a:t>NIPS</a:t>
            </a:r>
            <a:r>
              <a:rPr lang="en-US" dirty="0"/>
              <a:t> 2018, pages 3588–3600, 2018.</a:t>
            </a:r>
          </a:p>
        </p:txBody>
      </p:sp>
      <p:pic>
        <p:nvPicPr>
          <p:cNvPr id="6" name="Picture 5">
            <a:extLst>
              <a:ext uri="{FF2B5EF4-FFF2-40B4-BE49-F238E27FC236}">
                <a16:creationId xmlns:a16="http://schemas.microsoft.com/office/drawing/2014/main" id="{1B7EE44B-486D-4CAC-9E40-E208E0EA52A8}"/>
              </a:ext>
            </a:extLst>
          </p:cNvPr>
          <p:cNvPicPr>
            <a:picLocks noChangeAspect="1"/>
          </p:cNvPicPr>
          <p:nvPr/>
        </p:nvPicPr>
        <p:blipFill>
          <a:blip r:embed="rId3"/>
          <a:stretch>
            <a:fillRect/>
          </a:stretch>
        </p:blipFill>
        <p:spPr>
          <a:xfrm>
            <a:off x="477331" y="3195687"/>
            <a:ext cx="11237337" cy="2673023"/>
          </a:xfrm>
          <a:prstGeom prst="rect">
            <a:avLst/>
          </a:prstGeom>
        </p:spPr>
      </p:pic>
      <p:sp>
        <p:nvSpPr>
          <p:cNvPr id="8" name="TextBox 7">
            <a:extLst>
              <a:ext uri="{FF2B5EF4-FFF2-40B4-BE49-F238E27FC236}">
                <a16:creationId xmlns:a16="http://schemas.microsoft.com/office/drawing/2014/main" id="{AAAC91FB-29D8-4DFF-8748-AE46B247D357}"/>
              </a:ext>
            </a:extLst>
          </p:cNvPr>
          <p:cNvSpPr txBox="1"/>
          <p:nvPr/>
        </p:nvSpPr>
        <p:spPr>
          <a:xfrm>
            <a:off x="158261" y="5723792"/>
            <a:ext cx="1186082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Classification analysis results. We report accuracy of each tool across all 104 classes of the POJ-104 dataset with Neural Code Comprehension (NCC) </a:t>
            </a:r>
            <a:r>
              <a:rPr lang="en-US" sz="1600" baseline="30000" dirty="0">
                <a:latin typeface="Times New Roman" panose="02020603050405020304" pitchFamily="18" charset="0"/>
                <a:cs typeface="Times New Roman" panose="02020603050405020304" pitchFamily="18" charset="0"/>
              </a:rPr>
              <a:t> [32]</a:t>
            </a:r>
            <a:r>
              <a:rPr lang="en-US" sz="1600"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D150F100-E0B8-4DDD-B9E1-97F2ADDDA9F1}"/>
              </a:ext>
            </a:extLst>
          </p:cNvPr>
          <p:cNvSpPr/>
          <p:nvPr/>
        </p:nvSpPr>
        <p:spPr>
          <a:xfrm>
            <a:off x="4886325" y="3184624"/>
            <a:ext cx="737864" cy="368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49F4FC-83CD-4AEA-AD75-516B70996FB5}"/>
              </a:ext>
            </a:extLst>
          </p:cNvPr>
          <p:cNvSpPr/>
          <p:nvPr/>
        </p:nvSpPr>
        <p:spPr>
          <a:xfrm>
            <a:off x="5687736" y="3184624"/>
            <a:ext cx="1151213" cy="368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8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IR Lifting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fontScale="92500" lnSpcReduction="20000"/>
          </a:bodyPr>
          <a:lstStyle/>
          <a:p>
            <a:r>
              <a:rPr lang="en-US" dirty="0">
                <a:solidFill>
                  <a:schemeClr val="bg1">
                    <a:lumMod val="65000"/>
                  </a:schemeClr>
                </a:solidFill>
                <a:latin typeface="Times New Roman" panose="02020603050405020304" pitchFamily="18" charset="0"/>
                <a:cs typeface="Times New Roman" panose="02020603050405020304" pitchFamily="18" charset="0"/>
              </a:rPr>
              <a:t>Lifters:</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Static lifter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SecondWrite</a:t>
            </a:r>
            <a:r>
              <a:rPr lang="en-US" sz="2000" dirty="0">
                <a:solidFill>
                  <a:schemeClr val="bg1">
                    <a:lumMod val="65000"/>
                  </a:schemeClr>
                </a:solidFill>
                <a:latin typeface="Times New Roman" panose="02020603050405020304" pitchFamily="18" charset="0"/>
                <a:cs typeface="Times New Roman" panose="02020603050405020304" pitchFamily="18" charset="0"/>
              </a:rPr>
              <a:t>, EuroSys’13)</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Dynamic lifter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BinRec</a:t>
            </a:r>
            <a:r>
              <a:rPr lang="en-US" sz="2000" dirty="0">
                <a:solidFill>
                  <a:schemeClr val="bg1">
                    <a:lumMod val="65000"/>
                  </a:schemeClr>
                </a:solidFill>
                <a:latin typeface="Times New Roman" panose="02020603050405020304" pitchFamily="18" charset="0"/>
                <a:cs typeface="Times New Roman" panose="02020603050405020304" pitchFamily="18" charset="0"/>
              </a:rPr>
              <a:t>, EuroSys’20)</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Industrial Lifters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McSema</a:t>
            </a:r>
            <a:r>
              <a:rPr lang="en-US" sz="2000" dirty="0">
                <a:solidFill>
                  <a:schemeClr val="bg1">
                    <a:lumMod val="65000"/>
                  </a:schemeClr>
                </a:solidFill>
                <a:latin typeface="Times New Roman" panose="02020603050405020304" pitchFamily="18" charset="0"/>
                <a:cs typeface="Times New Roman" panose="02020603050405020304" pitchFamily="18" charset="0"/>
              </a:rPr>
              <a:t>, </a:t>
            </a:r>
            <a:r>
              <a:rPr lang="en-US" sz="2000" dirty="0" err="1">
                <a:solidFill>
                  <a:schemeClr val="bg1">
                    <a:lumMod val="65000"/>
                  </a:schemeClr>
                </a:solidFill>
                <a:latin typeface="Times New Roman" panose="02020603050405020304" pitchFamily="18" charset="0"/>
                <a:cs typeface="Times New Roman" panose="02020603050405020304" pitchFamily="18" charset="0"/>
              </a:rPr>
              <a:t>RetDec</a:t>
            </a:r>
            <a:r>
              <a:rPr lang="en-US" sz="2000" dirty="0">
                <a:solidFill>
                  <a:schemeClr val="bg1">
                    <a:lumMod val="65000"/>
                  </a:schemeClr>
                </a:solidFill>
                <a:latin typeface="Times New Roman" panose="02020603050405020304" pitchFamily="18" charset="0"/>
                <a:cs typeface="Times New Roman" panose="02020603050405020304" pitchFamily="18" charset="0"/>
              </a:rPr>
              <a:t>)</a:t>
            </a:r>
            <a:endParaRPr lang="en-US" dirty="0">
              <a:solidFill>
                <a:schemeClr val="bg1">
                  <a:lumMod val="65000"/>
                </a:schemeClr>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Variables and Types Recovery:</a:t>
            </a:r>
          </a:p>
          <a:p>
            <a:pPr lvl="1">
              <a:buFont typeface="Courier New" panose="02070309020205020404" pitchFamily="49" charset="0"/>
              <a:buChar char="o"/>
            </a:pPr>
            <a:r>
              <a:rPr lang="en-US" altLang="zh-CN" sz="2400" dirty="0">
                <a:solidFill>
                  <a:schemeClr val="tx1"/>
                </a:solidFill>
                <a:latin typeface="Times New Roman" panose="02020603050405020304" pitchFamily="18" charset="0"/>
                <a:cs typeface="Times New Roman" panose="02020603050405020304" pitchFamily="18" charset="0"/>
              </a:rPr>
              <a:t>Dynamic approaches 					</a:t>
            </a:r>
            <a:r>
              <a:rPr lang="en-US" altLang="zh-CN" sz="2000" dirty="0">
                <a:solidFill>
                  <a:schemeClr val="tx1"/>
                </a:solidFill>
                <a:latin typeface="Times New Roman" panose="02020603050405020304" pitchFamily="18" charset="0"/>
                <a:cs typeface="Times New Roman" panose="02020603050405020304" pitchFamily="18" charset="0"/>
              </a:rPr>
              <a:t>(Rewards, NDSS’10)</a:t>
            </a:r>
          </a:p>
          <a:p>
            <a:pPr marL="457200" lvl="1" indent="0">
              <a:buNone/>
            </a:pPr>
            <a:r>
              <a:rPr lang="en-US" altLang="zh-CN" sz="2000" dirty="0">
                <a:solidFill>
                  <a:schemeClr val="tx1"/>
                </a:solidFill>
                <a:latin typeface="Times New Roman" panose="02020603050405020304" pitchFamily="18" charset="0"/>
                <a:cs typeface="Times New Roman" panose="02020603050405020304" pitchFamily="18" charset="0"/>
              </a:rPr>
              <a:t>								(Howard, NDSS’11)</a:t>
            </a:r>
            <a:endParaRPr lang="en-US" sz="20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Static approaches 						</a:t>
            </a:r>
            <a:r>
              <a:rPr lang="en-US" sz="2000" dirty="0">
                <a:latin typeface="Times New Roman" panose="02020603050405020304" pitchFamily="18" charset="0"/>
                <a:cs typeface="Times New Roman" panose="02020603050405020304" pitchFamily="18" charset="0"/>
              </a:rPr>
              <a:t>(TIE, NDSS’11)</a:t>
            </a:r>
          </a:p>
          <a:p>
            <a:pPr marL="457200" lvl="1" indent="0">
              <a:buNone/>
            </a:pPr>
            <a:r>
              <a:rPr lang="en-US" sz="2000" dirty="0">
                <a:latin typeface="Times New Roman" panose="02020603050405020304" pitchFamily="18" charset="0"/>
                <a:cs typeface="Times New Roman" panose="02020603050405020304" pitchFamily="18" charset="0"/>
              </a:rPr>
              <a:t>								(Retyped, PLDI’16)</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ML-based approaches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Debin</a:t>
            </a:r>
            <a:r>
              <a:rPr lang="en-US" sz="2000" dirty="0">
                <a:latin typeface="Times New Roman" panose="02020603050405020304" pitchFamily="18" charset="0"/>
                <a:cs typeface="Times New Roman" panose="02020603050405020304" pitchFamily="18" charset="0"/>
              </a:rPr>
              <a:t>, CCS’18)</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State-of-the-art						</a:t>
            </a:r>
            <a:r>
              <a:rPr lang="en-US" sz="2000" dirty="0">
                <a:latin typeface="Times New Roman" panose="02020603050405020304" pitchFamily="18" charset="0"/>
                <a:cs typeface="Times New Roman" panose="02020603050405020304" pitchFamily="18" charset="0"/>
              </a:rPr>
              <a:t>(Osprey, S&amp;P’21)</a:t>
            </a:r>
            <a:endParaRPr lang="en-US" dirty="0">
              <a:latin typeface="Times New Roman" panose="02020603050405020304" pitchFamily="18" charset="0"/>
              <a:cs typeface="Times New Roman" panose="02020603050405020304" pitchFamily="18" charset="0"/>
            </a:endParaRPr>
          </a:p>
          <a:p>
            <a:r>
              <a:rPr lang="en-US" dirty="0">
                <a:solidFill>
                  <a:schemeClr val="bg1">
                    <a:lumMod val="65000"/>
                  </a:schemeClr>
                </a:solidFill>
                <a:latin typeface="Times New Roman" panose="02020603050405020304" pitchFamily="18" charset="0"/>
                <a:cs typeface="Times New Roman" panose="02020603050405020304" pitchFamily="18" charset="0"/>
              </a:rPr>
              <a:t>Lifters Verification:</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Semantic based verification 			  	</a:t>
            </a:r>
            <a:r>
              <a:rPr lang="en-US" sz="2200" dirty="0">
                <a:solidFill>
                  <a:schemeClr val="bg1">
                    <a:lumMod val="65000"/>
                  </a:schemeClr>
                </a:solidFill>
                <a:latin typeface="Times New Roman" panose="02020603050405020304" pitchFamily="18" charset="0"/>
                <a:cs typeface="Times New Roman" panose="02020603050405020304" pitchFamily="18" charset="0"/>
              </a:rPr>
              <a:t>[Dasgupta et al., PLDI 2020]</a:t>
            </a:r>
            <a:endParaRPr lang="en-US"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43</a:t>
            </a:fld>
            <a:endParaRPr lang="en-US" dirty="0"/>
          </a:p>
        </p:txBody>
      </p:sp>
    </p:spTree>
    <p:extLst>
      <p:ext uri="{BB962C8B-B14F-4D97-AF65-F5344CB8AC3E}">
        <p14:creationId xmlns:p14="http://schemas.microsoft.com/office/powerpoint/2010/main" val="349127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Dynamic Approaches</a:t>
            </a:r>
            <a:r>
              <a:rPr lang="en-US" altLang="zh-CN" sz="2800" baseline="30000" dirty="0">
                <a:solidFill>
                  <a:schemeClr val="tx1"/>
                </a:solidFill>
                <a:latin typeface="Times New Roman" panose="02020603050405020304" pitchFamily="18" charset="0"/>
                <a:cs typeface="Times New Roman" panose="02020603050405020304" pitchFamily="18" charset="0"/>
              </a:rPr>
              <a:t> [17,18]</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Rewards use a dynamic </a:t>
            </a:r>
            <a:r>
              <a:rPr lang="en-US" dirty="0">
                <a:solidFill>
                  <a:srgbClr val="C00000"/>
                </a:solidFill>
                <a:latin typeface="Times New Roman" panose="02020603050405020304" pitchFamily="18" charset="0"/>
                <a:cs typeface="Times New Roman" panose="02020603050405020304" pitchFamily="18" charset="0"/>
              </a:rPr>
              <a:t>type sink</a:t>
            </a:r>
            <a:r>
              <a:rPr lang="en-US" dirty="0">
                <a:latin typeface="Times New Roman" panose="02020603050405020304" pitchFamily="18" charset="0"/>
                <a:cs typeface="Times New Roman" panose="02020603050405020304" pitchFamily="18" charset="0"/>
              </a:rPr>
              <a:t> technique.</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Type sink</a:t>
            </a:r>
            <a:r>
              <a:rPr lang="en-US" dirty="0">
                <a:latin typeface="Times New Roman" panose="02020603050405020304" pitchFamily="18" charset="0"/>
                <a:cs typeface="Times New Roman" panose="02020603050405020304" pitchFamily="18" charset="0"/>
              </a:rPr>
              <a:t>: a point where the type of one variable can be resolved</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E.g., (1) system call, (2) standard library call, and (3) type-revealing instructions</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Howard aims to recover data structures from </a:t>
            </a:r>
            <a:r>
              <a:rPr lang="en-US" dirty="0">
                <a:solidFill>
                  <a:srgbClr val="C00000"/>
                </a:solidFill>
                <a:latin typeface="Times New Roman" panose="02020603050405020304" pitchFamily="18" charset="0"/>
                <a:cs typeface="Times New Roman" panose="02020603050405020304" pitchFamily="18" charset="0"/>
              </a:rPr>
              <a:t>memory access patterns</a:t>
            </a:r>
            <a:r>
              <a:rPr lang="en-US" dirty="0">
                <a:latin typeface="Times New Roman" panose="02020603050405020304" pitchFamily="18" charset="0"/>
                <a:cs typeface="Times New Roman" panose="02020603050405020304" pitchFamily="18" charset="0"/>
              </a:rPr>
              <a:t> in execution traces.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KLEE and test suites are used for traces generation.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Limited by</a:t>
            </a:r>
            <a:r>
              <a:rPr lang="en-US" dirty="0">
                <a:solidFill>
                  <a:srgbClr val="C00000"/>
                </a:solidFill>
                <a:latin typeface="Times New Roman" panose="02020603050405020304" pitchFamily="18" charset="0"/>
                <a:cs typeface="Times New Roman" panose="02020603050405020304" pitchFamily="18" charset="0"/>
              </a:rPr>
              <a:t> coverage</a:t>
            </a:r>
            <a:r>
              <a:rPr lang="en-US" dirty="0">
                <a:latin typeface="Times New Roman" panose="02020603050405020304" pitchFamily="18" charset="0"/>
                <a:cs typeface="Times New Roman" panose="02020603050405020304" pitchFamily="18" charset="0"/>
              </a:rPr>
              <a:t> issue.</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44</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[17] Z. Lin, X. Zhang, and D. Xu, “Automatic reverse engineering of data structures from binary execution,” in </a:t>
            </a:r>
            <a:r>
              <a:rPr lang="en-US" i="1" dirty="0"/>
              <a:t>Proceedings of the 11th Annual Information Security Symposium</a:t>
            </a:r>
            <a:r>
              <a:rPr lang="en-US" dirty="0"/>
              <a:t>, 2010, pp. 1–1.</a:t>
            </a:r>
          </a:p>
          <a:p>
            <a:pPr algn="l"/>
            <a:r>
              <a:rPr lang="en-US" dirty="0"/>
              <a:t>[18] A. </a:t>
            </a:r>
            <a:r>
              <a:rPr lang="en-US" dirty="0" err="1"/>
              <a:t>Slowinska</a:t>
            </a:r>
            <a:r>
              <a:rPr lang="en-US" dirty="0"/>
              <a:t>, T. </a:t>
            </a:r>
            <a:r>
              <a:rPr lang="en-US" dirty="0" err="1"/>
              <a:t>Stancescu</a:t>
            </a:r>
            <a:r>
              <a:rPr lang="en-US" dirty="0"/>
              <a:t>, and H. Bos, “Howard: A dynamic excavator for reverse engineering data structures.” in </a:t>
            </a:r>
            <a:r>
              <a:rPr lang="en-US" i="1" dirty="0"/>
              <a:t>NDSS</a:t>
            </a:r>
            <a:r>
              <a:rPr lang="en-US" dirty="0"/>
              <a:t>, 2011. </a:t>
            </a:r>
          </a:p>
        </p:txBody>
      </p:sp>
    </p:spTree>
    <p:extLst>
      <p:ext uri="{BB962C8B-B14F-4D97-AF65-F5344CB8AC3E}">
        <p14:creationId xmlns:p14="http://schemas.microsoft.com/office/powerpoint/2010/main" val="3162708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Static Approaches</a:t>
            </a:r>
            <a:r>
              <a:rPr lang="en-US" altLang="zh-CN" sz="2800" baseline="30000" dirty="0">
                <a:solidFill>
                  <a:schemeClr val="tx1"/>
                </a:solidFill>
                <a:latin typeface="Times New Roman" panose="02020603050405020304" pitchFamily="18" charset="0"/>
                <a:cs typeface="Times New Roman" panose="02020603050405020304" pitchFamily="18" charset="0"/>
              </a:rPr>
              <a:t> [19,20]</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TIE defines a set of type inference rules to generate constraints.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First use heavy-weight </a:t>
            </a:r>
            <a:r>
              <a:rPr lang="en-US" dirty="0">
                <a:solidFill>
                  <a:srgbClr val="C00000"/>
                </a:solidFill>
                <a:latin typeface="Times New Roman" panose="02020603050405020304" pitchFamily="18" charset="0"/>
                <a:cs typeface="Times New Roman" panose="02020603050405020304" pitchFamily="18" charset="0"/>
              </a:rPr>
              <a:t>data flow analysis</a:t>
            </a:r>
            <a:r>
              <a:rPr lang="en-US" dirty="0">
                <a:latin typeface="Times New Roman" panose="02020603050405020304" pitchFamily="18" charset="0"/>
                <a:cs typeface="Times New Roman" panose="02020603050405020304" pitchFamily="18" charset="0"/>
              </a:rPr>
              <a:t> to recover variables.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Then </a:t>
            </a:r>
            <a:r>
              <a:rPr lang="en-US" dirty="0">
                <a:solidFill>
                  <a:srgbClr val="C00000"/>
                </a:solidFill>
                <a:latin typeface="Times New Roman" panose="02020603050405020304" pitchFamily="18" charset="0"/>
                <a:cs typeface="Times New Roman" panose="02020603050405020304" pitchFamily="18" charset="0"/>
              </a:rPr>
              <a:t>type inference rules</a:t>
            </a:r>
            <a:r>
              <a:rPr lang="en-US" dirty="0">
                <a:latin typeface="Times New Roman" panose="02020603050405020304" pitchFamily="18" charset="0"/>
                <a:cs typeface="Times New Roman" panose="02020603050405020304" pitchFamily="18" charset="0"/>
              </a:rPr>
              <a:t> are used to generate constraints for variables.</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Constraints</a:t>
            </a:r>
            <a:r>
              <a:rPr lang="en-US" dirty="0">
                <a:latin typeface="Times New Roman" panose="02020603050405020304" pitchFamily="18" charset="0"/>
                <a:cs typeface="Times New Roman" panose="02020603050405020304" pitchFamily="18" charset="0"/>
              </a:rPr>
              <a:t> are solved to get the types.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Retypd</a:t>
            </a:r>
            <a:r>
              <a:rPr lang="en-US" dirty="0">
                <a:latin typeface="Times New Roman" panose="02020603050405020304" pitchFamily="18" charset="0"/>
                <a:cs typeface="Times New Roman" panose="02020603050405020304" pitchFamily="18" charset="0"/>
              </a:rPr>
              <a:t> use similar type inference system that support more advanced types, including recursive types and subtyping.</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45</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[19] J. Lee, T. Avgerinos, and D. Brumley, “Tie: Principled reverse engineering of types in binary programs,” </a:t>
            </a:r>
            <a:r>
              <a:rPr lang="en-US" i="1" dirty="0"/>
              <a:t>NDSS</a:t>
            </a:r>
            <a:r>
              <a:rPr lang="en-US" dirty="0"/>
              <a:t>, 2011. </a:t>
            </a:r>
          </a:p>
          <a:p>
            <a:pPr algn="l"/>
            <a:r>
              <a:rPr lang="en-US" dirty="0"/>
              <a:t>[20] M. Noonan, A. </a:t>
            </a:r>
            <a:r>
              <a:rPr lang="en-US" dirty="0" err="1"/>
              <a:t>Loginov</a:t>
            </a:r>
            <a:r>
              <a:rPr lang="en-US" dirty="0"/>
              <a:t>, and D. </a:t>
            </a:r>
            <a:r>
              <a:rPr lang="en-US" dirty="0" err="1"/>
              <a:t>Cok</a:t>
            </a:r>
            <a:r>
              <a:rPr lang="en-US" dirty="0"/>
              <a:t>, “Polymorphic type inference for machine code,” in </a:t>
            </a:r>
            <a:r>
              <a:rPr lang="en-US" i="1" dirty="0"/>
              <a:t>Proceedings of the 37th ACM SIGPLAN Conference on Programming Language Design and Implementation</a:t>
            </a:r>
            <a:r>
              <a:rPr lang="en-US" dirty="0"/>
              <a:t>, 2016, pp. 27–41..</a:t>
            </a:r>
          </a:p>
        </p:txBody>
      </p:sp>
      <p:pic>
        <p:nvPicPr>
          <p:cNvPr id="11" name="Picture 10">
            <a:extLst>
              <a:ext uri="{FF2B5EF4-FFF2-40B4-BE49-F238E27FC236}">
                <a16:creationId xmlns:a16="http://schemas.microsoft.com/office/drawing/2014/main" id="{A3C07FB0-D39F-4EA2-B8E0-830EFB7A9A54}"/>
              </a:ext>
            </a:extLst>
          </p:cNvPr>
          <p:cNvPicPr>
            <a:picLocks noChangeAspect="1"/>
          </p:cNvPicPr>
          <p:nvPr/>
        </p:nvPicPr>
        <p:blipFill>
          <a:blip r:embed="rId3"/>
          <a:stretch>
            <a:fillRect/>
          </a:stretch>
        </p:blipFill>
        <p:spPr>
          <a:xfrm>
            <a:off x="2766676" y="3714703"/>
            <a:ext cx="6658648" cy="475618"/>
          </a:xfrm>
          <a:prstGeom prst="rect">
            <a:avLst/>
          </a:prstGeom>
        </p:spPr>
      </p:pic>
      <p:sp>
        <p:nvSpPr>
          <p:cNvPr id="12" name="TextBox 11">
            <a:extLst>
              <a:ext uri="{FF2B5EF4-FFF2-40B4-BE49-F238E27FC236}">
                <a16:creationId xmlns:a16="http://schemas.microsoft.com/office/drawing/2014/main" id="{A5B6C421-5873-420D-8788-C0949A0E86E5}"/>
              </a:ext>
            </a:extLst>
          </p:cNvPr>
          <p:cNvSpPr txBox="1"/>
          <p:nvPr/>
        </p:nvSpPr>
        <p:spPr>
          <a:xfrm>
            <a:off x="1998482" y="4204355"/>
            <a:ext cx="838985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Inference rules example: If variable </a:t>
            </a:r>
            <a:r>
              <a:rPr lang="en-US" b="1" dirty="0">
                <a:solidFill>
                  <a:srgbClr val="C00000"/>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is used in a </a:t>
            </a:r>
            <a:r>
              <a:rPr lang="en-US" dirty="0">
                <a:solidFill>
                  <a:srgbClr val="C00000"/>
                </a:solidFill>
                <a:latin typeface="Times New Roman" panose="02020603050405020304" pitchFamily="18" charset="0"/>
                <a:cs typeface="Times New Roman" panose="02020603050405020304" pitchFamily="18" charset="0"/>
              </a:rPr>
              <a:t>unary negative</a:t>
            </a:r>
            <a:r>
              <a:rPr lang="en-US" dirty="0">
                <a:latin typeface="Times New Roman" panose="02020603050405020304" pitchFamily="18" charset="0"/>
                <a:cs typeface="Times New Roman" panose="02020603050405020304" pitchFamily="18" charset="0"/>
              </a:rPr>
              <a:t> operator, the type of </a:t>
            </a:r>
            <a:r>
              <a:rPr lang="en-US" b="1" dirty="0">
                <a:solidFill>
                  <a:srgbClr val="C00000"/>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t>
            </a:r>
            <a:r>
              <a:rPr lang="el-GR" b="1" dirty="0">
                <a:solidFill>
                  <a:srgbClr val="C00000"/>
                </a:solidFill>
                <a:latin typeface="Times New Roman" panose="02020603050405020304" pitchFamily="18" charset="0"/>
                <a:cs typeface="Times New Roman" panose="02020603050405020304" pitchFamily="18" charset="0"/>
              </a:rPr>
              <a:t>τ</a:t>
            </a:r>
            <a:r>
              <a:rPr lang="en-US" b="1" baseline="-25000" dirty="0">
                <a:solidFill>
                  <a:srgbClr val="C00000"/>
                </a:solidFill>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is </a:t>
            </a:r>
            <a:r>
              <a:rPr lang="en-US" u="sng" dirty="0">
                <a:latin typeface="Times New Roman" panose="02020603050405020304" pitchFamily="18" charset="0"/>
                <a:cs typeface="Times New Roman" panose="02020603050405020304" pitchFamily="18" charset="0"/>
              </a:rPr>
              <a:t>at least</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int</a:t>
            </a:r>
            <a:r>
              <a:rPr lang="en-US" i="1" dirty="0" err="1">
                <a:solidFill>
                  <a:srgbClr val="C00000"/>
                </a:solidFill>
                <a:latin typeface="Times New Roman" panose="02020603050405020304" pitchFamily="18" charset="0"/>
                <a:cs typeface="Times New Roman" panose="02020603050405020304" pitchFamily="18" charset="0"/>
              </a:rPr>
              <a:t>n</a:t>
            </a:r>
            <a:r>
              <a:rPr lang="en-US" dirty="0" err="1">
                <a:solidFill>
                  <a:srgbClr val="C00000"/>
                </a:solidFill>
                <a:latin typeface="Times New Roman" panose="02020603050405020304" pitchFamily="18" charset="0"/>
                <a:cs typeface="Times New Roman" panose="02020603050405020304" pitchFamily="18" charset="0"/>
              </a:rPr>
              <a:t>_t</a:t>
            </a:r>
            <a:r>
              <a:rPr lang="en-US" dirty="0">
                <a:latin typeface="Times New Roman" panose="02020603050405020304" pitchFamily="18" charset="0"/>
                <a:cs typeface="Times New Roman" panose="02020603050405020304" pitchFamily="18" charset="0"/>
              </a:rPr>
              <a:t> and the result type </a:t>
            </a:r>
            <a:r>
              <a:rPr lang="el-GR" b="1" dirty="0">
                <a:solidFill>
                  <a:srgbClr val="C00000"/>
                </a:solidFill>
                <a:latin typeface="Times New Roman" panose="02020603050405020304" pitchFamily="18" charset="0"/>
                <a:cs typeface="Times New Roman" panose="02020603050405020304" pitchFamily="18" charset="0"/>
              </a:rPr>
              <a:t>τ </a:t>
            </a:r>
            <a:r>
              <a:rPr lang="en-US" dirty="0">
                <a:latin typeface="Times New Roman" panose="02020603050405020304" pitchFamily="18" charset="0"/>
                <a:cs typeface="Times New Roman" panose="02020603050405020304" pitchFamily="18" charset="0"/>
              </a:rPr>
              <a:t>is </a:t>
            </a:r>
            <a:r>
              <a:rPr lang="en-US" u="sng" dirty="0">
                <a:latin typeface="Times New Roman" panose="02020603050405020304" pitchFamily="18" charset="0"/>
                <a:cs typeface="Times New Roman" panose="02020603050405020304" pitchFamily="18" charset="0"/>
              </a:rPr>
              <a:t>as most</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int</a:t>
            </a:r>
            <a:r>
              <a:rPr lang="en-US" i="1" dirty="0" err="1">
                <a:solidFill>
                  <a:srgbClr val="C00000"/>
                </a:solidFill>
                <a:latin typeface="Times New Roman" panose="02020603050405020304" pitchFamily="18" charset="0"/>
                <a:cs typeface="Times New Roman" panose="02020603050405020304" pitchFamily="18" charset="0"/>
              </a:rPr>
              <a:t>n</a:t>
            </a:r>
            <a:r>
              <a:rPr lang="en-US" dirty="0" err="1">
                <a:solidFill>
                  <a:srgbClr val="C00000"/>
                </a:solidFill>
                <a:latin typeface="Times New Roman" panose="02020603050405020304" pitchFamily="18" charset="0"/>
                <a:cs typeface="Times New Roman" panose="02020603050405020304" pitchFamily="18" charset="0"/>
              </a:rPr>
              <a:t>_t</a:t>
            </a:r>
            <a:r>
              <a:rPr lang="en-US" dirty="0">
                <a:latin typeface="Times New Roman" panose="02020603050405020304" pitchFamily="18" charset="0"/>
                <a:cs typeface="Times New Roman" panose="02020603050405020304" pitchFamily="18" charset="0"/>
              </a:rPr>
              <a:t>.</a:t>
            </a:r>
          </a:p>
        </p:txBody>
      </p:sp>
      <p:cxnSp>
        <p:nvCxnSpPr>
          <p:cNvPr id="14" name="Straight Connector 13">
            <a:extLst>
              <a:ext uri="{FF2B5EF4-FFF2-40B4-BE49-F238E27FC236}">
                <a16:creationId xmlns:a16="http://schemas.microsoft.com/office/drawing/2014/main" id="{9EF3D9C0-03AD-43F4-B7DF-34E6DDB6D9CD}"/>
              </a:ext>
            </a:extLst>
          </p:cNvPr>
          <p:cNvCxnSpPr/>
          <p:nvPr/>
        </p:nvCxnSpPr>
        <p:spPr>
          <a:xfrm>
            <a:off x="9425324" y="3714703"/>
            <a:ext cx="0" cy="4756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6487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ML-based Approaches</a:t>
            </a:r>
            <a:r>
              <a:rPr lang="en-US" altLang="zh-CN" sz="2800" baseline="30000" dirty="0">
                <a:solidFill>
                  <a:schemeClr val="tx1"/>
                </a:solidFill>
                <a:latin typeface="Times New Roman" panose="02020603050405020304" pitchFamily="18" charset="0"/>
                <a:cs typeface="Times New Roman" panose="02020603050405020304" pitchFamily="18" charset="0"/>
              </a:rPr>
              <a:t> [</a:t>
            </a:r>
            <a:r>
              <a:rPr lang="en-US" altLang="zh-CN" sz="2800" baseline="30000" dirty="0">
                <a:latin typeface="Times New Roman" panose="02020603050405020304" pitchFamily="18" charset="0"/>
                <a:cs typeface="Times New Roman" panose="02020603050405020304" pitchFamily="18" charset="0"/>
              </a:rPr>
              <a:t>21</a:t>
            </a:r>
            <a:r>
              <a:rPr lang="en-US" altLang="zh-CN" sz="2800" baseline="30000" dirty="0">
                <a:solidFill>
                  <a:schemeClr val="tx1"/>
                </a:solidFill>
                <a:latin typeface="Times New Roman" panose="02020603050405020304" pitchFamily="18" charset="0"/>
                <a:cs typeface="Times New Roman" panose="02020603050405020304" pitchFamily="18" charset="0"/>
              </a:rPr>
              <a:t>]</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err="1">
                <a:latin typeface="Times New Roman" panose="02020603050405020304" pitchFamily="18" charset="0"/>
                <a:cs typeface="Times New Roman" panose="02020603050405020304" pitchFamily="18" charset="0"/>
              </a:rPr>
              <a:t>Debin</a:t>
            </a:r>
            <a:r>
              <a:rPr lang="en-US" dirty="0">
                <a:latin typeface="Times New Roman" panose="02020603050405020304" pitchFamily="18" charset="0"/>
                <a:cs typeface="Times New Roman" panose="02020603050405020304" pitchFamily="18" charset="0"/>
              </a:rPr>
              <a:t> presents the first ML-based approach to predict </a:t>
            </a:r>
            <a:r>
              <a:rPr lang="en-US" dirty="0">
                <a:solidFill>
                  <a:srgbClr val="C00000"/>
                </a:solidFill>
                <a:latin typeface="Times New Roman" panose="02020603050405020304" pitchFamily="18" charset="0"/>
                <a:cs typeface="Times New Roman" panose="02020603050405020304" pitchFamily="18" charset="0"/>
              </a:rPr>
              <a:t>debugging information</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68.8%</a:t>
            </a:r>
            <a:r>
              <a:rPr lang="en-US" dirty="0">
                <a:latin typeface="Times New Roman" panose="02020603050405020304" pitchFamily="18" charset="0"/>
                <a:cs typeface="Times New Roman" panose="02020603050405020304" pitchFamily="18" charset="0"/>
              </a:rPr>
              <a:t> precision and </a:t>
            </a:r>
            <a:r>
              <a:rPr lang="en-US" dirty="0">
                <a:solidFill>
                  <a:srgbClr val="C00000"/>
                </a:solidFill>
                <a:latin typeface="Times New Roman" panose="02020603050405020304" pitchFamily="18" charset="0"/>
                <a:cs typeface="Times New Roman" panose="02020603050405020304" pitchFamily="18" charset="0"/>
              </a:rPr>
              <a:t>68.3%</a:t>
            </a:r>
            <a:r>
              <a:rPr lang="en-US" dirty="0">
                <a:latin typeface="Times New Roman" panose="02020603050405020304" pitchFamily="18" charset="0"/>
                <a:cs typeface="Times New Roman" panose="02020603050405020304" pitchFamily="18" charset="0"/>
              </a:rPr>
              <a:t> recall on x64 platform)</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Extract known/unknown elements from code.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Build </a:t>
            </a:r>
            <a:r>
              <a:rPr lang="en-US" dirty="0">
                <a:solidFill>
                  <a:srgbClr val="C00000"/>
                </a:solidFill>
                <a:latin typeface="Times New Roman" panose="02020603050405020304" pitchFamily="18" charset="0"/>
                <a:cs typeface="Times New Roman" panose="02020603050405020304" pitchFamily="18" charset="0"/>
              </a:rPr>
              <a:t>Dependency Graph</a:t>
            </a:r>
            <a:r>
              <a:rPr lang="en-US" dirty="0">
                <a:latin typeface="Times New Roman" panose="02020603050405020304" pitchFamily="18" charset="0"/>
                <a:cs typeface="Times New Roman" panose="02020603050405020304" pitchFamily="18" charset="0"/>
              </a:rPr>
              <a:t> and predict debugging info on it with Extremely randomized Tree (ET) model.</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46</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[21] J. He, P. Ivanov, P. </a:t>
            </a:r>
            <a:r>
              <a:rPr lang="en-US" dirty="0" err="1"/>
              <a:t>Tsankov</a:t>
            </a:r>
            <a:r>
              <a:rPr lang="en-US" dirty="0"/>
              <a:t>, V. </a:t>
            </a:r>
            <a:r>
              <a:rPr lang="en-US" dirty="0" err="1"/>
              <a:t>Raychev</a:t>
            </a:r>
            <a:r>
              <a:rPr lang="en-US" dirty="0"/>
              <a:t>, and M. </a:t>
            </a:r>
            <a:r>
              <a:rPr lang="en-US" dirty="0" err="1"/>
              <a:t>Vechev</a:t>
            </a:r>
            <a:r>
              <a:rPr lang="en-US" dirty="0"/>
              <a:t>, “</a:t>
            </a:r>
            <a:r>
              <a:rPr lang="en-US" dirty="0" err="1"/>
              <a:t>Debin</a:t>
            </a:r>
            <a:r>
              <a:rPr lang="en-US" dirty="0"/>
              <a:t>: Predicting debug information in stripped binaries,” in </a:t>
            </a:r>
            <a:r>
              <a:rPr lang="en-US" i="1" dirty="0"/>
              <a:t>Proceedings of the 2018 ACM SIGSAC Conference on Computer and Communications Security</a:t>
            </a:r>
            <a:r>
              <a:rPr lang="en-US" dirty="0"/>
              <a:t>, 2018, pp. 1667–1680. </a:t>
            </a:r>
          </a:p>
        </p:txBody>
      </p:sp>
      <p:pic>
        <p:nvPicPr>
          <p:cNvPr id="6" name="Picture 5">
            <a:extLst>
              <a:ext uri="{FF2B5EF4-FFF2-40B4-BE49-F238E27FC236}">
                <a16:creationId xmlns:a16="http://schemas.microsoft.com/office/drawing/2014/main" id="{347564E4-7B88-430A-A800-9735AFE7600F}"/>
              </a:ext>
            </a:extLst>
          </p:cNvPr>
          <p:cNvPicPr>
            <a:picLocks noChangeAspect="1"/>
          </p:cNvPicPr>
          <p:nvPr/>
        </p:nvPicPr>
        <p:blipFill>
          <a:blip r:embed="rId3"/>
          <a:stretch>
            <a:fillRect/>
          </a:stretch>
        </p:blipFill>
        <p:spPr>
          <a:xfrm>
            <a:off x="2177561" y="3848106"/>
            <a:ext cx="2743341" cy="2171812"/>
          </a:xfrm>
          <a:prstGeom prst="rect">
            <a:avLst/>
          </a:prstGeom>
        </p:spPr>
      </p:pic>
      <p:pic>
        <p:nvPicPr>
          <p:cNvPr id="9" name="Picture 8">
            <a:extLst>
              <a:ext uri="{FF2B5EF4-FFF2-40B4-BE49-F238E27FC236}">
                <a16:creationId xmlns:a16="http://schemas.microsoft.com/office/drawing/2014/main" id="{A30444BD-A07E-40F5-9684-528675E3AABD}"/>
              </a:ext>
            </a:extLst>
          </p:cNvPr>
          <p:cNvPicPr>
            <a:picLocks noChangeAspect="1"/>
          </p:cNvPicPr>
          <p:nvPr/>
        </p:nvPicPr>
        <p:blipFill>
          <a:blip r:embed="rId4"/>
          <a:stretch>
            <a:fillRect/>
          </a:stretch>
        </p:blipFill>
        <p:spPr>
          <a:xfrm>
            <a:off x="6617359" y="3648071"/>
            <a:ext cx="2825895" cy="2571882"/>
          </a:xfrm>
          <a:prstGeom prst="rect">
            <a:avLst/>
          </a:prstGeom>
        </p:spPr>
      </p:pic>
      <p:sp>
        <p:nvSpPr>
          <p:cNvPr id="10" name="Rectangle 9">
            <a:extLst>
              <a:ext uri="{FF2B5EF4-FFF2-40B4-BE49-F238E27FC236}">
                <a16:creationId xmlns:a16="http://schemas.microsoft.com/office/drawing/2014/main" id="{D39341C6-FA1F-4940-AFB5-C151B55F5179}"/>
              </a:ext>
            </a:extLst>
          </p:cNvPr>
          <p:cNvSpPr/>
          <p:nvPr/>
        </p:nvSpPr>
        <p:spPr>
          <a:xfrm>
            <a:off x="6586024" y="4756639"/>
            <a:ext cx="629752" cy="545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3E8A830-D415-4737-9568-9C3CEA566595}"/>
              </a:ext>
            </a:extLst>
          </p:cNvPr>
          <p:cNvSpPr/>
          <p:nvPr/>
        </p:nvSpPr>
        <p:spPr>
          <a:xfrm>
            <a:off x="5495192" y="4797735"/>
            <a:ext cx="765072" cy="360484"/>
          </a:xfrm>
          <a:prstGeom prst="rightArrow">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39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State-of-the-art</a:t>
            </a:r>
            <a:r>
              <a:rPr lang="en-US" altLang="zh-CN" sz="2800" baseline="30000" dirty="0">
                <a:solidFill>
                  <a:schemeClr val="tx1"/>
                </a:solidFill>
                <a:latin typeface="Times New Roman" panose="02020603050405020304" pitchFamily="18" charset="0"/>
                <a:cs typeface="Times New Roman" panose="02020603050405020304" pitchFamily="18" charset="0"/>
              </a:rPr>
              <a:t> [23, 24]</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588236"/>
            <a:ext cx="10011509" cy="4351338"/>
          </a:xfrm>
        </p:spPr>
        <p:txBody>
          <a:bodyPr>
            <a:normAutofit/>
          </a:bodyPr>
          <a:lstStyle/>
          <a:p>
            <a:r>
              <a:rPr lang="en-US" dirty="0">
                <a:latin typeface="Times New Roman" panose="02020603050405020304" pitchFamily="18" charset="0"/>
                <a:cs typeface="Times New Roman" panose="02020603050405020304" pitchFamily="18" charset="0"/>
              </a:rPr>
              <a:t>Osprey leverages the advanced points-to analysis instead of VSA for variables recovery.</a:t>
            </a:r>
          </a:p>
          <a:p>
            <a:pPr lvl="1"/>
            <a:r>
              <a:rPr lang="en-US" dirty="0">
                <a:solidFill>
                  <a:srgbClr val="C00000"/>
                </a:solidFill>
                <a:latin typeface="Times New Roman" panose="02020603050405020304" pitchFamily="18" charset="0"/>
                <a:cs typeface="Times New Roman" panose="02020603050405020304" pitchFamily="18" charset="0"/>
              </a:rPr>
              <a:t>Path Sampling</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Driven</a:t>
            </a:r>
            <a:r>
              <a:rPr lang="en-US" dirty="0">
                <a:latin typeface="Times New Roman" panose="02020603050405020304" pitchFamily="18" charset="0"/>
                <a:cs typeface="Times New Roman" panose="02020603050405020304" pitchFamily="18" charset="0"/>
              </a:rPr>
              <a:t> Per-path Abstract Interpretation (BDA) </a:t>
            </a:r>
          </a:p>
          <a:p>
            <a:pPr lvl="1"/>
            <a:r>
              <a:rPr lang="en-US" dirty="0">
                <a:latin typeface="Times New Roman" panose="02020603050405020304" pitchFamily="18" charset="0"/>
                <a:cs typeface="Times New Roman" panose="02020603050405020304" pitchFamily="18" charset="0"/>
              </a:rPr>
              <a:t>Introduce </a:t>
            </a:r>
            <a:r>
              <a:rPr lang="en-US" dirty="0">
                <a:solidFill>
                  <a:srgbClr val="C00000"/>
                </a:solidFill>
                <a:latin typeface="Times New Roman" panose="02020603050405020304" pitchFamily="18" charset="0"/>
                <a:cs typeface="Times New Roman" panose="02020603050405020304" pitchFamily="18" charset="0"/>
              </a:rPr>
              <a:t>random variables</a:t>
            </a:r>
            <a:r>
              <a:rPr lang="en-US" dirty="0">
                <a:latin typeface="Times New Roman" panose="02020603050405020304" pitchFamily="18" charset="0"/>
                <a:cs typeface="Times New Roman" panose="02020603050405020304" pitchFamily="18" charset="0"/>
              </a:rPr>
              <a:t> in </a:t>
            </a:r>
            <a:r>
              <a:rPr lang="en-US" dirty="0">
                <a:solidFill>
                  <a:srgbClr val="C00000"/>
                </a:solidFill>
                <a:latin typeface="Times New Roman" panose="02020603050405020304" pitchFamily="18" charset="0"/>
                <a:cs typeface="Times New Roman" panose="02020603050405020304" pitchFamily="18" charset="0"/>
              </a:rPr>
              <a:t>type inference system</a:t>
            </a:r>
            <a:r>
              <a:rPr lang="en-US" dirty="0">
                <a:latin typeface="Times New Roman" panose="02020603050405020304" pitchFamily="18" charset="0"/>
                <a:cs typeface="Times New Roman" panose="02020603050405020304" pitchFamily="18" charset="0"/>
              </a:rPr>
              <a:t> to model the probability that a memory location is of specific type.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47</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8" y="6238021"/>
            <a:ext cx="10090639" cy="365125"/>
          </a:xfrm>
        </p:spPr>
        <p:txBody>
          <a:bodyPr/>
          <a:lstStyle/>
          <a:p>
            <a:pPr algn="l"/>
            <a:r>
              <a:rPr lang="en-US" dirty="0"/>
              <a:t>[23] Z. Zhang, Y. Ye, W. You, G. Tao, W.-c. Lee, Y. Kwon, Y. </a:t>
            </a:r>
            <a:r>
              <a:rPr lang="en-US" dirty="0" err="1"/>
              <a:t>Aafer</a:t>
            </a:r>
            <a:r>
              <a:rPr lang="en-US" dirty="0"/>
              <a:t>, and X. Zhang, “Osprey: Recovery of variable and data structure via probabilistic analysis for stripped binary,” in </a:t>
            </a:r>
            <a:r>
              <a:rPr lang="en-US" i="1" dirty="0"/>
              <a:t>2021 IEEE Symposium on Security and Privacy (SP)</a:t>
            </a:r>
            <a:r>
              <a:rPr lang="en-US" dirty="0"/>
              <a:t>. IEEE, 2021, pp. 813–832.</a:t>
            </a:r>
          </a:p>
          <a:p>
            <a:pPr algn="l"/>
            <a:r>
              <a:rPr lang="en-US" dirty="0"/>
              <a:t>[75] Z. Zhang, W. You, G. Tao, G. Wei, Y. Kwon, and X. Zhang, “</a:t>
            </a:r>
            <a:r>
              <a:rPr lang="en-US" dirty="0" err="1"/>
              <a:t>Bda</a:t>
            </a:r>
            <a:r>
              <a:rPr lang="en-US" dirty="0"/>
              <a:t>: practical dependence analysis for binary executables by unbiased whole-program path sampling and </a:t>
            </a:r>
            <a:r>
              <a:rPr lang="en-US" dirty="0" err="1"/>
              <a:t>perpath</a:t>
            </a:r>
            <a:r>
              <a:rPr lang="en-US" dirty="0"/>
              <a:t> abstract interpretation,” </a:t>
            </a:r>
            <a:r>
              <a:rPr lang="en-US" i="1" dirty="0"/>
              <a:t>Proceedings of the ACM on Programming Languages</a:t>
            </a:r>
            <a:r>
              <a:rPr lang="en-US" dirty="0"/>
              <a:t>, vol. 3, no. OOPSLA, pp. 1–31, 2019. </a:t>
            </a:r>
          </a:p>
        </p:txBody>
      </p:sp>
      <p:pic>
        <p:nvPicPr>
          <p:cNvPr id="6" name="Picture 5">
            <a:extLst>
              <a:ext uri="{FF2B5EF4-FFF2-40B4-BE49-F238E27FC236}">
                <a16:creationId xmlns:a16="http://schemas.microsoft.com/office/drawing/2014/main" id="{798F46EB-9387-43D0-8719-8FA5B116614B}"/>
              </a:ext>
            </a:extLst>
          </p:cNvPr>
          <p:cNvPicPr>
            <a:picLocks noChangeAspect="1"/>
          </p:cNvPicPr>
          <p:nvPr/>
        </p:nvPicPr>
        <p:blipFill>
          <a:blip r:embed="rId3"/>
          <a:stretch>
            <a:fillRect/>
          </a:stretch>
        </p:blipFill>
        <p:spPr>
          <a:xfrm>
            <a:off x="1045788" y="3511312"/>
            <a:ext cx="9596329" cy="2463376"/>
          </a:xfrm>
          <a:prstGeom prst="rect">
            <a:avLst/>
          </a:prstGeom>
        </p:spPr>
      </p:pic>
    </p:spTree>
    <p:extLst>
      <p:ext uri="{BB962C8B-B14F-4D97-AF65-F5344CB8AC3E}">
        <p14:creationId xmlns:p14="http://schemas.microsoft.com/office/powerpoint/2010/main" val="385842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a:t>IR Lifting</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fontScale="92500" lnSpcReduction="20000"/>
          </a:bodyPr>
          <a:lstStyle/>
          <a:p>
            <a:r>
              <a:rPr lang="en-US" dirty="0">
                <a:solidFill>
                  <a:schemeClr val="bg1">
                    <a:lumMod val="65000"/>
                  </a:schemeClr>
                </a:solidFill>
                <a:latin typeface="Times New Roman" panose="02020603050405020304" pitchFamily="18" charset="0"/>
                <a:cs typeface="Times New Roman" panose="02020603050405020304" pitchFamily="18" charset="0"/>
              </a:rPr>
              <a:t>Lifters:</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Static lifter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SecondWrite</a:t>
            </a:r>
            <a:r>
              <a:rPr lang="en-US" sz="2000" dirty="0">
                <a:solidFill>
                  <a:schemeClr val="bg1">
                    <a:lumMod val="65000"/>
                  </a:schemeClr>
                </a:solidFill>
                <a:latin typeface="Times New Roman" panose="02020603050405020304" pitchFamily="18" charset="0"/>
                <a:cs typeface="Times New Roman" panose="02020603050405020304" pitchFamily="18" charset="0"/>
              </a:rPr>
              <a:t>, EuroSys’13)</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Dynamic lifter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BinRec</a:t>
            </a:r>
            <a:r>
              <a:rPr lang="en-US" sz="2000" dirty="0">
                <a:solidFill>
                  <a:schemeClr val="bg1">
                    <a:lumMod val="65000"/>
                  </a:schemeClr>
                </a:solidFill>
                <a:latin typeface="Times New Roman" panose="02020603050405020304" pitchFamily="18" charset="0"/>
                <a:cs typeface="Times New Roman" panose="02020603050405020304" pitchFamily="18" charset="0"/>
              </a:rPr>
              <a:t>, EuroSys’20)</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Industrial Lifters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McSema</a:t>
            </a:r>
            <a:r>
              <a:rPr lang="en-US" sz="2000" dirty="0">
                <a:solidFill>
                  <a:schemeClr val="bg1">
                    <a:lumMod val="65000"/>
                  </a:schemeClr>
                </a:solidFill>
                <a:latin typeface="Times New Roman" panose="02020603050405020304" pitchFamily="18" charset="0"/>
                <a:cs typeface="Times New Roman" panose="02020603050405020304" pitchFamily="18" charset="0"/>
              </a:rPr>
              <a:t>, </a:t>
            </a:r>
            <a:r>
              <a:rPr lang="en-US" sz="2000" dirty="0" err="1">
                <a:solidFill>
                  <a:schemeClr val="bg1">
                    <a:lumMod val="65000"/>
                  </a:schemeClr>
                </a:solidFill>
                <a:latin typeface="Times New Roman" panose="02020603050405020304" pitchFamily="18" charset="0"/>
                <a:cs typeface="Times New Roman" panose="02020603050405020304" pitchFamily="18" charset="0"/>
              </a:rPr>
              <a:t>RetDec</a:t>
            </a:r>
            <a:r>
              <a:rPr lang="en-US" sz="2000" dirty="0">
                <a:solidFill>
                  <a:schemeClr val="bg1">
                    <a:lumMod val="65000"/>
                  </a:schemeClr>
                </a:solidFill>
                <a:latin typeface="Times New Roman" panose="02020603050405020304" pitchFamily="18" charset="0"/>
                <a:cs typeface="Times New Roman" panose="02020603050405020304" pitchFamily="18" charset="0"/>
              </a:rPr>
              <a:t>)</a:t>
            </a:r>
            <a:endParaRPr lang="en-US" dirty="0">
              <a:solidFill>
                <a:schemeClr val="bg1">
                  <a:lumMod val="65000"/>
                </a:schemeClr>
              </a:solidFill>
              <a:latin typeface="Times New Roman" panose="02020603050405020304" pitchFamily="18" charset="0"/>
              <a:cs typeface="Times New Roman" panose="02020603050405020304" pitchFamily="18" charset="0"/>
            </a:endParaRPr>
          </a:p>
          <a:p>
            <a:r>
              <a:rPr lang="en-US" dirty="0">
                <a:solidFill>
                  <a:schemeClr val="bg1">
                    <a:lumMod val="65000"/>
                  </a:schemeClr>
                </a:solidFill>
                <a:latin typeface="Times New Roman" panose="02020603050405020304" pitchFamily="18" charset="0"/>
                <a:cs typeface="Times New Roman" panose="02020603050405020304" pitchFamily="18" charset="0"/>
              </a:rPr>
              <a:t>Variables and Types Recovery:</a:t>
            </a:r>
          </a:p>
          <a:p>
            <a:pPr lvl="1">
              <a:buFont typeface="Courier New" panose="02070309020205020404" pitchFamily="49" charset="0"/>
              <a:buChar char="o"/>
            </a:pPr>
            <a:r>
              <a:rPr lang="en-US" altLang="zh-CN" sz="2400" dirty="0">
                <a:solidFill>
                  <a:schemeClr val="bg1">
                    <a:lumMod val="65000"/>
                  </a:schemeClr>
                </a:solidFill>
                <a:latin typeface="Times New Roman" panose="02020603050405020304" pitchFamily="18" charset="0"/>
                <a:cs typeface="Times New Roman" panose="02020603050405020304" pitchFamily="18" charset="0"/>
              </a:rPr>
              <a:t>Dynamic approaches 					</a:t>
            </a:r>
            <a:r>
              <a:rPr lang="en-US" altLang="zh-CN" sz="2000" dirty="0">
                <a:solidFill>
                  <a:schemeClr val="bg1">
                    <a:lumMod val="65000"/>
                  </a:schemeClr>
                </a:solidFill>
                <a:latin typeface="Times New Roman" panose="02020603050405020304" pitchFamily="18" charset="0"/>
                <a:cs typeface="Times New Roman" panose="02020603050405020304" pitchFamily="18" charset="0"/>
              </a:rPr>
              <a:t>(Rewards, NDSS’10)</a:t>
            </a:r>
          </a:p>
          <a:p>
            <a:pPr marL="457200" lvl="1" indent="0">
              <a:buNone/>
            </a:pPr>
            <a:r>
              <a:rPr lang="en-US" altLang="zh-CN" sz="2000" dirty="0">
                <a:solidFill>
                  <a:schemeClr val="bg1">
                    <a:lumMod val="65000"/>
                  </a:schemeClr>
                </a:solidFill>
                <a:latin typeface="Times New Roman" panose="02020603050405020304" pitchFamily="18" charset="0"/>
                <a:cs typeface="Times New Roman" panose="02020603050405020304" pitchFamily="18" charset="0"/>
              </a:rPr>
              <a:t>								(Howard, NDSS’11)</a:t>
            </a:r>
            <a:endParaRPr lang="en-US" sz="2000" dirty="0">
              <a:solidFill>
                <a:schemeClr val="bg1">
                  <a:lumMod val="65000"/>
                </a:schemeClr>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Static approaches 						</a:t>
            </a:r>
            <a:r>
              <a:rPr lang="en-US" sz="2000" dirty="0">
                <a:solidFill>
                  <a:schemeClr val="bg1">
                    <a:lumMod val="65000"/>
                  </a:schemeClr>
                </a:solidFill>
                <a:latin typeface="Times New Roman" panose="02020603050405020304" pitchFamily="18" charset="0"/>
                <a:cs typeface="Times New Roman" panose="02020603050405020304" pitchFamily="18" charset="0"/>
              </a:rPr>
              <a:t>(TIE, NDSS’11)</a:t>
            </a:r>
          </a:p>
          <a:p>
            <a:pPr marL="457200" lvl="1" indent="0">
              <a:buNone/>
            </a:pPr>
            <a:r>
              <a:rPr lang="en-US" sz="2000" dirty="0">
                <a:solidFill>
                  <a:schemeClr val="bg1">
                    <a:lumMod val="65000"/>
                  </a:schemeClr>
                </a:solidFill>
                <a:latin typeface="Times New Roman" panose="02020603050405020304" pitchFamily="18" charset="0"/>
                <a:cs typeface="Times New Roman" panose="02020603050405020304" pitchFamily="18" charset="0"/>
              </a:rPr>
              <a:t>								(Retyped, PLDI’16)</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ML-based approaches 					</a:t>
            </a:r>
            <a:r>
              <a:rPr lang="en-US" sz="2000" dirty="0">
                <a:solidFill>
                  <a:schemeClr val="bg1">
                    <a:lumMod val="65000"/>
                  </a:schemeClr>
                </a:solidFill>
                <a:latin typeface="Times New Roman" panose="02020603050405020304" pitchFamily="18" charset="0"/>
                <a:cs typeface="Times New Roman" panose="02020603050405020304" pitchFamily="18" charset="0"/>
              </a:rPr>
              <a:t>(</a:t>
            </a:r>
            <a:r>
              <a:rPr lang="en-US" sz="2000" dirty="0" err="1">
                <a:solidFill>
                  <a:schemeClr val="bg1">
                    <a:lumMod val="65000"/>
                  </a:schemeClr>
                </a:solidFill>
                <a:latin typeface="Times New Roman" panose="02020603050405020304" pitchFamily="18" charset="0"/>
                <a:cs typeface="Times New Roman" panose="02020603050405020304" pitchFamily="18" charset="0"/>
              </a:rPr>
              <a:t>Debin</a:t>
            </a:r>
            <a:r>
              <a:rPr lang="en-US" sz="2000" dirty="0">
                <a:solidFill>
                  <a:schemeClr val="bg1">
                    <a:lumMod val="65000"/>
                  </a:schemeClr>
                </a:solidFill>
                <a:latin typeface="Times New Roman" panose="02020603050405020304" pitchFamily="18" charset="0"/>
                <a:cs typeface="Times New Roman" panose="02020603050405020304" pitchFamily="18" charset="0"/>
              </a:rPr>
              <a:t>, CCS’18)</a:t>
            </a:r>
          </a:p>
          <a:p>
            <a:pPr lvl="1">
              <a:buFont typeface="Courier New" panose="02070309020205020404" pitchFamily="49" charset="0"/>
              <a:buChar char="o"/>
            </a:pPr>
            <a:r>
              <a:rPr lang="en-US" dirty="0">
                <a:solidFill>
                  <a:schemeClr val="bg1">
                    <a:lumMod val="65000"/>
                  </a:schemeClr>
                </a:solidFill>
                <a:latin typeface="Times New Roman" panose="02020603050405020304" pitchFamily="18" charset="0"/>
                <a:cs typeface="Times New Roman" panose="02020603050405020304" pitchFamily="18" charset="0"/>
              </a:rPr>
              <a:t>State-of-the-art						</a:t>
            </a:r>
            <a:r>
              <a:rPr lang="en-US" sz="2000" dirty="0">
                <a:solidFill>
                  <a:schemeClr val="bg1">
                    <a:lumMod val="65000"/>
                  </a:schemeClr>
                </a:solidFill>
                <a:latin typeface="Times New Roman" panose="02020603050405020304" pitchFamily="18" charset="0"/>
                <a:cs typeface="Times New Roman" panose="02020603050405020304" pitchFamily="18" charset="0"/>
              </a:rPr>
              <a:t>(Osprey, S&amp;P’21)</a:t>
            </a:r>
            <a:endParaRPr lang="en-US" dirty="0">
              <a:solidFill>
                <a:schemeClr val="bg1">
                  <a:lumMod val="65000"/>
                </a:schemeClr>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Lifters Verification:</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 based verification 			  	</a:t>
            </a:r>
            <a:r>
              <a:rPr lang="en-US" sz="2200" dirty="0">
                <a:latin typeface="Times New Roman" panose="02020603050405020304" pitchFamily="18" charset="0"/>
                <a:cs typeface="Times New Roman" panose="02020603050405020304" pitchFamily="18" charset="0"/>
              </a:rPr>
              <a:t>[Dasgupta et al., PLDI 2020]</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48</a:t>
            </a:fld>
            <a:endParaRPr lang="en-US" dirty="0"/>
          </a:p>
        </p:txBody>
      </p:sp>
    </p:spTree>
    <p:extLst>
      <p:ext uri="{BB962C8B-B14F-4D97-AF65-F5344CB8AC3E}">
        <p14:creationId xmlns:p14="http://schemas.microsoft.com/office/powerpoint/2010/main" val="1117053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Lifter Verification</a:t>
            </a:r>
            <a:r>
              <a:rPr lang="en-US" altLang="zh-CN" sz="2800" baseline="30000" dirty="0">
                <a:solidFill>
                  <a:schemeClr val="tx1"/>
                </a:solidFill>
                <a:latin typeface="Times New Roman" panose="02020603050405020304" pitchFamily="18" charset="0"/>
                <a:cs typeface="Times New Roman" panose="02020603050405020304" pitchFamily="18" charset="0"/>
              </a:rPr>
              <a:t> [25]</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5516833" cy="4351338"/>
          </a:xfrm>
        </p:spPr>
        <p:txBody>
          <a:bodyPr>
            <a:normAutofit/>
          </a:bodyPr>
          <a:lstStyle/>
          <a:p>
            <a:r>
              <a:rPr lang="en-US" dirty="0">
                <a:latin typeface="Times New Roman" panose="02020603050405020304" pitchFamily="18" charset="0"/>
                <a:cs typeface="Times New Roman" panose="02020603050405020304" pitchFamily="18" charset="0"/>
              </a:rPr>
              <a:t>Dasgupta et al. proposed </a:t>
            </a:r>
            <a:r>
              <a:rPr lang="en-US" dirty="0">
                <a:solidFill>
                  <a:srgbClr val="C00000"/>
                </a:solidFill>
                <a:latin typeface="Times New Roman" panose="02020603050405020304" pitchFamily="18" charset="0"/>
                <a:cs typeface="Times New Roman" panose="02020603050405020304" pitchFamily="18" charset="0"/>
              </a:rPr>
              <a:t>semantic-based</a:t>
            </a:r>
            <a:r>
              <a:rPr lang="en-US" dirty="0">
                <a:latin typeface="Times New Roman" panose="02020603050405020304" pitchFamily="18" charset="0"/>
                <a:cs typeface="Times New Roman" panose="02020603050405020304" pitchFamily="18" charset="0"/>
              </a:rPr>
              <a:t> lifter verification framework.</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Based on a </a:t>
            </a:r>
            <a:r>
              <a:rPr lang="en-US" dirty="0">
                <a:solidFill>
                  <a:srgbClr val="C00000"/>
                </a:solidFill>
                <a:latin typeface="Times New Roman" panose="02020603050405020304" pitchFamily="18" charset="0"/>
                <a:cs typeface="Times New Roman" panose="02020603050405020304" pitchFamily="18" charset="0"/>
              </a:rPr>
              <a:t>complete formal semantics</a:t>
            </a:r>
            <a:r>
              <a:rPr lang="en-US" dirty="0">
                <a:latin typeface="Times New Roman" panose="02020603050405020304" pitchFamily="18" charset="0"/>
                <a:cs typeface="Times New Roman" panose="02020603050405020304" pitchFamily="18" charset="0"/>
              </a:rPr>
              <a:t> of x86-64 instructions.</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Symbolic Execution</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Z3 solver to solve symbolic constraints</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49</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[25] S. Dasgupta, S. Dinesh, D. Venkatesh, V. S. </a:t>
            </a:r>
            <a:r>
              <a:rPr lang="en-US" dirty="0" err="1"/>
              <a:t>Adve</a:t>
            </a:r>
            <a:r>
              <a:rPr lang="en-US" dirty="0"/>
              <a:t>, and C. W. Fletcher, “Scalable validation of binary lifters,” in </a:t>
            </a:r>
            <a:r>
              <a:rPr lang="en-US" i="1" dirty="0"/>
              <a:t>Proceedings of the 41st ACM SIGPLAN Conference on Programming Language Design and Implementation</a:t>
            </a:r>
            <a:r>
              <a:rPr lang="en-US" dirty="0"/>
              <a:t>, 2020, pp. 655–671</a:t>
            </a:r>
          </a:p>
        </p:txBody>
      </p:sp>
      <p:sp>
        <p:nvSpPr>
          <p:cNvPr id="8" name="Rounded Rectangle 69">
            <a:extLst>
              <a:ext uri="{FF2B5EF4-FFF2-40B4-BE49-F238E27FC236}">
                <a16:creationId xmlns:a16="http://schemas.microsoft.com/office/drawing/2014/main" id="{5821BFB8-0F82-4D9A-82A0-10DDA850FA5A}"/>
              </a:ext>
            </a:extLst>
          </p:cNvPr>
          <p:cNvSpPr/>
          <p:nvPr/>
        </p:nvSpPr>
        <p:spPr>
          <a:xfrm>
            <a:off x="8505840" y="1433034"/>
            <a:ext cx="1453700"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x86 instruction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ounded Rectangle 69">
            <a:extLst>
              <a:ext uri="{FF2B5EF4-FFF2-40B4-BE49-F238E27FC236}">
                <a16:creationId xmlns:a16="http://schemas.microsoft.com/office/drawing/2014/main" id="{6D1F91B0-7C0B-4420-8FC0-6D40FA2741C5}"/>
              </a:ext>
            </a:extLst>
          </p:cNvPr>
          <p:cNvSpPr/>
          <p:nvPr/>
        </p:nvSpPr>
        <p:spPr>
          <a:xfrm>
            <a:off x="9753434" y="2435262"/>
            <a:ext cx="1453700" cy="606602"/>
          </a:xfrm>
          <a:prstGeom prst="roundRect">
            <a:avLst/>
          </a:prstGeom>
          <a:solidFill>
            <a:srgbClr val="FFD966">
              <a:alpha val="69804"/>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Lifter (</a:t>
            </a:r>
            <a:r>
              <a:rPr lang="en-US" dirty="0" err="1">
                <a:solidFill>
                  <a:schemeClr val="tx1"/>
                </a:solidFill>
                <a:latin typeface="Times New Roman" panose="02020603050405020304" pitchFamily="18" charset="0"/>
                <a:cs typeface="Times New Roman" panose="02020603050405020304" pitchFamily="18" charset="0"/>
              </a:rPr>
              <a:t>McSema</a:t>
            </a:r>
            <a:r>
              <a:rPr lang="en-US" dirty="0">
                <a:solidFill>
                  <a:schemeClr val="tx1"/>
                </a:solidFill>
                <a:latin typeface="Times New Roman" panose="02020603050405020304" pitchFamily="18" charset="0"/>
                <a:cs typeface="Times New Roman" panose="02020603050405020304" pitchFamily="18" charset="0"/>
              </a:rPr>
              <a:t>)</a:t>
            </a:r>
          </a:p>
        </p:txBody>
      </p:sp>
      <p:sp>
        <p:nvSpPr>
          <p:cNvPr id="11" name="Rounded Rectangle 69">
            <a:extLst>
              <a:ext uri="{FF2B5EF4-FFF2-40B4-BE49-F238E27FC236}">
                <a16:creationId xmlns:a16="http://schemas.microsoft.com/office/drawing/2014/main" id="{1129C3CE-92E3-4B3C-8EEC-76F7E57D6B6B}"/>
              </a:ext>
            </a:extLst>
          </p:cNvPr>
          <p:cNvSpPr/>
          <p:nvPr/>
        </p:nvSpPr>
        <p:spPr>
          <a:xfrm>
            <a:off x="7374562" y="3056267"/>
            <a:ext cx="1453700" cy="606602"/>
          </a:xfrm>
          <a:prstGeom prst="roundRect">
            <a:avLst/>
          </a:prstGeom>
          <a:solidFill>
            <a:srgbClr val="8FAADC">
              <a:alpha val="69804"/>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Symbolic Execution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69">
            <a:extLst>
              <a:ext uri="{FF2B5EF4-FFF2-40B4-BE49-F238E27FC236}">
                <a16:creationId xmlns:a16="http://schemas.microsoft.com/office/drawing/2014/main" id="{1184720B-7B5E-4408-885B-803EF80E96C1}"/>
              </a:ext>
            </a:extLst>
          </p:cNvPr>
          <p:cNvSpPr/>
          <p:nvPr/>
        </p:nvSpPr>
        <p:spPr>
          <a:xfrm>
            <a:off x="9753434" y="3466552"/>
            <a:ext cx="1453700" cy="606602"/>
          </a:xfrm>
          <a:prstGeom prst="roundRect">
            <a:avLst/>
          </a:prstGeom>
          <a:solidFill>
            <a:srgbClr val="8FAADC">
              <a:alpha val="69804"/>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Symbolic Execution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69">
            <a:extLst>
              <a:ext uri="{FF2B5EF4-FFF2-40B4-BE49-F238E27FC236}">
                <a16:creationId xmlns:a16="http://schemas.microsoft.com/office/drawing/2014/main" id="{05FCCF3D-92F5-4094-B22B-D8855FF8A284}"/>
              </a:ext>
            </a:extLst>
          </p:cNvPr>
          <p:cNvSpPr/>
          <p:nvPr/>
        </p:nvSpPr>
        <p:spPr>
          <a:xfrm>
            <a:off x="8074695" y="4696026"/>
            <a:ext cx="2312376" cy="606602"/>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Verification Condition Generator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69">
            <a:extLst>
              <a:ext uri="{FF2B5EF4-FFF2-40B4-BE49-F238E27FC236}">
                <a16:creationId xmlns:a16="http://schemas.microsoft.com/office/drawing/2014/main" id="{A9B74BA9-94F9-425B-9A57-B21860E651E3}"/>
              </a:ext>
            </a:extLst>
          </p:cNvPr>
          <p:cNvSpPr/>
          <p:nvPr/>
        </p:nvSpPr>
        <p:spPr>
          <a:xfrm>
            <a:off x="8505840" y="5447269"/>
            <a:ext cx="1453700" cy="606602"/>
          </a:xfrm>
          <a:prstGeom prst="roundRect">
            <a:avLst/>
          </a:prstGeom>
          <a:solidFill>
            <a:schemeClr val="accent5">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Z3 solver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2B27CD57-106B-49FF-B367-D24726D7A8DB}"/>
              </a:ext>
            </a:extLst>
          </p:cNvPr>
          <p:cNvCxnSpPr>
            <a:cxnSpLocks/>
            <a:stCxn id="8" idx="2"/>
            <a:endCxn id="9" idx="0"/>
          </p:cNvCxnSpPr>
          <p:nvPr/>
        </p:nvCxnSpPr>
        <p:spPr>
          <a:xfrm>
            <a:off x="9232690" y="2039636"/>
            <a:ext cx="1247594" cy="3956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52EF48-E766-4BC3-B912-1FEBA6306E38}"/>
              </a:ext>
            </a:extLst>
          </p:cNvPr>
          <p:cNvCxnSpPr>
            <a:cxnSpLocks/>
            <a:stCxn id="8" idx="2"/>
            <a:endCxn id="11" idx="0"/>
          </p:cNvCxnSpPr>
          <p:nvPr/>
        </p:nvCxnSpPr>
        <p:spPr>
          <a:xfrm flipH="1">
            <a:off x="8101412" y="2039636"/>
            <a:ext cx="1131278" cy="10166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CE144AB-5E91-46A5-8C5E-D69591D99333}"/>
              </a:ext>
            </a:extLst>
          </p:cNvPr>
          <p:cNvCxnSpPr>
            <a:cxnSpLocks/>
            <a:stCxn id="11" idx="2"/>
            <a:endCxn id="13" idx="0"/>
          </p:cNvCxnSpPr>
          <p:nvPr/>
        </p:nvCxnSpPr>
        <p:spPr>
          <a:xfrm>
            <a:off x="8101412" y="3662869"/>
            <a:ext cx="1129471" cy="10331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BE1A44-1AB4-4E9F-9BFE-640E8C83B635}"/>
              </a:ext>
            </a:extLst>
          </p:cNvPr>
          <p:cNvCxnSpPr>
            <a:cxnSpLocks/>
            <a:stCxn id="9" idx="2"/>
            <a:endCxn id="12" idx="0"/>
          </p:cNvCxnSpPr>
          <p:nvPr/>
        </p:nvCxnSpPr>
        <p:spPr>
          <a:xfrm>
            <a:off x="10480284" y="3041864"/>
            <a:ext cx="0" cy="424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3BCAB1-18C1-4929-A152-D3BDB9EE673D}"/>
              </a:ext>
            </a:extLst>
          </p:cNvPr>
          <p:cNvCxnSpPr>
            <a:cxnSpLocks/>
            <a:stCxn id="12" idx="2"/>
            <a:endCxn id="13" idx="0"/>
          </p:cNvCxnSpPr>
          <p:nvPr/>
        </p:nvCxnSpPr>
        <p:spPr>
          <a:xfrm flipH="1">
            <a:off x="9230883" y="4073154"/>
            <a:ext cx="1249401" cy="6228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125348-C554-4BE4-A238-29F82B7600CE}"/>
              </a:ext>
            </a:extLst>
          </p:cNvPr>
          <p:cNvCxnSpPr>
            <a:cxnSpLocks/>
            <a:stCxn id="13" idx="2"/>
            <a:endCxn id="14" idx="0"/>
          </p:cNvCxnSpPr>
          <p:nvPr/>
        </p:nvCxnSpPr>
        <p:spPr>
          <a:xfrm>
            <a:off x="9230883" y="5302628"/>
            <a:ext cx="1807" cy="144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3011C6A-AB7B-43E4-9062-87BC621629FF}"/>
              </a:ext>
            </a:extLst>
          </p:cNvPr>
          <p:cNvSpPr txBox="1"/>
          <p:nvPr/>
        </p:nvSpPr>
        <p:spPr>
          <a:xfrm>
            <a:off x="4743031" y="5627935"/>
            <a:ext cx="3937469"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z3.solve(summary</a:t>
            </a:r>
            <a:r>
              <a:rPr lang="en-US" baseline="-25000" dirty="0">
                <a:latin typeface="Times New Roman" panose="02020603050405020304" pitchFamily="18" charset="0"/>
                <a:cs typeface="Times New Roman" panose="02020603050405020304" pitchFamily="18" charset="0"/>
              </a:rPr>
              <a:t>x86-64</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summary</a:t>
            </a:r>
            <a:r>
              <a:rPr lang="en-US" baseline="-25000" dirty="0" err="1">
                <a:latin typeface="Times New Roman" panose="02020603050405020304" pitchFamily="18" charset="0"/>
                <a:cs typeface="Times New Roman" panose="02020603050405020304" pitchFamily="18" charset="0"/>
              </a:rPr>
              <a:t>ir</a:t>
            </a:r>
            <a:r>
              <a:rPr lang="en-US" dirty="0">
                <a:latin typeface="Times New Roman" panose="02020603050405020304" pitchFamily="18" charset="0"/>
                <a:cs typeface="Times New Roman" panose="02020603050405020304" pitchFamily="18" charset="0"/>
              </a:rPr>
              <a:t>)</a:t>
            </a:r>
          </a:p>
        </p:txBody>
      </p:sp>
      <p:sp>
        <p:nvSpPr>
          <p:cNvPr id="35" name="TextBox 34">
            <a:extLst>
              <a:ext uri="{FF2B5EF4-FFF2-40B4-BE49-F238E27FC236}">
                <a16:creationId xmlns:a16="http://schemas.microsoft.com/office/drawing/2014/main" id="{FFE2EA9B-1287-4AB7-AF9C-EC8C116CC19F}"/>
              </a:ext>
            </a:extLst>
          </p:cNvPr>
          <p:cNvSpPr txBox="1"/>
          <p:nvPr/>
        </p:nvSpPr>
        <p:spPr>
          <a:xfrm>
            <a:off x="10587415" y="3069532"/>
            <a:ext cx="607541"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IR</a:t>
            </a:r>
          </a:p>
        </p:txBody>
      </p:sp>
      <p:sp>
        <p:nvSpPr>
          <p:cNvPr id="36" name="TextBox 35">
            <a:extLst>
              <a:ext uri="{FF2B5EF4-FFF2-40B4-BE49-F238E27FC236}">
                <a16:creationId xmlns:a16="http://schemas.microsoft.com/office/drawing/2014/main" id="{C80D4AFF-0663-4DE5-83E1-67238556FB73}"/>
              </a:ext>
            </a:extLst>
          </p:cNvPr>
          <p:cNvSpPr txBox="1"/>
          <p:nvPr/>
        </p:nvSpPr>
        <p:spPr>
          <a:xfrm>
            <a:off x="7906426" y="2293925"/>
            <a:ext cx="752512" cy="369332"/>
          </a:xfrm>
          <a:prstGeom prst="rect">
            <a:avLst/>
          </a:prstGeom>
          <a:noFill/>
        </p:spPr>
        <p:txBody>
          <a:bodyPr wrap="square">
            <a:spAutoFit/>
          </a:bodyPr>
          <a:lstStyle/>
          <a:p>
            <a:pPr algn="ctr"/>
            <a:r>
              <a:rPr lang="en-US" dirty="0" err="1">
                <a:latin typeface="Times New Roman" panose="02020603050405020304" pitchFamily="18" charset="0"/>
                <a:cs typeface="Times New Roman" panose="02020603050405020304" pitchFamily="18" charset="0"/>
              </a:rPr>
              <a:t>Asm</a:t>
            </a:r>
            <a:endParaRPr lang="en-US"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292E8680-EB80-4866-90A6-7A7C2CC152A6}"/>
              </a:ext>
            </a:extLst>
          </p:cNvPr>
          <p:cNvSpPr txBox="1"/>
          <p:nvPr/>
        </p:nvSpPr>
        <p:spPr>
          <a:xfrm>
            <a:off x="10070630" y="2007664"/>
            <a:ext cx="803577" cy="369332"/>
          </a:xfrm>
          <a:prstGeom prst="rect">
            <a:avLst/>
          </a:prstGeom>
          <a:noFill/>
        </p:spPr>
        <p:txBody>
          <a:bodyPr wrap="square">
            <a:spAutoFit/>
          </a:bodyPr>
          <a:lstStyle/>
          <a:p>
            <a:pPr algn="ctr"/>
            <a:r>
              <a:rPr lang="en-US" dirty="0" err="1">
                <a:latin typeface="Times New Roman" panose="02020603050405020304" pitchFamily="18" charset="0"/>
                <a:cs typeface="Times New Roman" panose="02020603050405020304" pitchFamily="18" charset="0"/>
              </a:rPr>
              <a:t>Asm</a:t>
            </a:r>
            <a:endParaRPr lang="en-US"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110C909-E961-4914-8F24-C0D75DDC2C76}"/>
              </a:ext>
            </a:extLst>
          </p:cNvPr>
          <p:cNvSpPr txBox="1"/>
          <p:nvPr/>
        </p:nvSpPr>
        <p:spPr>
          <a:xfrm>
            <a:off x="6493618" y="4286941"/>
            <a:ext cx="250489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Symbolic Summary</a:t>
            </a:r>
            <a:r>
              <a:rPr lang="en-US" baseline="-25000" dirty="0">
                <a:latin typeface="Times New Roman" panose="02020603050405020304" pitchFamily="18" charset="0"/>
                <a:cs typeface="Times New Roman" panose="02020603050405020304" pitchFamily="18" charset="0"/>
              </a:rPr>
              <a:t>x86-64</a:t>
            </a:r>
            <a:endParaRPr lang="en-US"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3EFA5A3B-DF08-4FE0-80E4-D2ADE1E8D17B}"/>
              </a:ext>
            </a:extLst>
          </p:cNvPr>
          <p:cNvSpPr txBox="1"/>
          <p:nvPr/>
        </p:nvSpPr>
        <p:spPr>
          <a:xfrm>
            <a:off x="9588459" y="4286941"/>
            <a:ext cx="250489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Symbolic </a:t>
            </a:r>
            <a:r>
              <a:rPr lang="en-US" dirty="0" err="1">
                <a:latin typeface="Times New Roman" panose="02020603050405020304" pitchFamily="18" charset="0"/>
                <a:cs typeface="Times New Roman" panose="02020603050405020304" pitchFamily="18" charset="0"/>
              </a:rPr>
              <a:t>Summary</a:t>
            </a:r>
            <a:r>
              <a:rPr lang="en-US" baseline="-25000" dirty="0" err="1">
                <a:latin typeface="Times New Roman" panose="02020603050405020304" pitchFamily="18" charset="0"/>
                <a:cs typeface="Times New Roman" panose="02020603050405020304" pitchFamily="18" charset="0"/>
              </a:rPr>
              <a:t>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05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5</a:t>
            </a:fld>
            <a:endParaRPr lang="en-US" dirty="0"/>
          </a:p>
        </p:txBody>
      </p:sp>
    </p:spTree>
    <p:extLst>
      <p:ext uri="{BB962C8B-B14F-4D97-AF65-F5344CB8AC3E}">
        <p14:creationId xmlns:p14="http://schemas.microsoft.com/office/powerpoint/2010/main" val="2493073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98C5-C919-453B-9579-F0396AC3356B}"/>
              </a:ext>
            </a:extLst>
          </p:cNvPr>
          <p:cNvSpPr>
            <a:spLocks noGrp="1"/>
          </p:cNvSpPr>
          <p:nvPr>
            <p:ph type="title"/>
          </p:nvPr>
        </p:nvSpPr>
        <p:spPr/>
        <p:txBody>
          <a:bodyPr/>
          <a:lstStyle/>
          <a:p>
            <a:r>
              <a:rPr lang="en-US" dirty="0"/>
              <a:t>Solutions: </a:t>
            </a:r>
            <a:r>
              <a:rPr lang="en-US" sz="3600" dirty="0" err="1"/>
              <a:t>D</a:t>
            </a:r>
            <a:r>
              <a:rPr lang="en-US" altLang="zh-CN" sz="3600" dirty="0" err="1"/>
              <a:t>ecompilation</a:t>
            </a:r>
            <a:endParaRPr lang="en-US" dirty="0"/>
          </a:p>
        </p:txBody>
      </p:sp>
      <p:sp>
        <p:nvSpPr>
          <p:cNvPr id="3" name="Content Placeholder 2">
            <a:extLst>
              <a:ext uri="{FF2B5EF4-FFF2-40B4-BE49-F238E27FC236}">
                <a16:creationId xmlns:a16="http://schemas.microsoft.com/office/drawing/2014/main" id="{ED9CCF95-AF4A-4987-9FAB-B66D66462805}"/>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Control Flow Structuring:</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Semantic-preserving structural analysis 		</a:t>
            </a:r>
            <a:r>
              <a:rPr lang="en-US" sz="2000" dirty="0">
                <a:latin typeface="Times New Roman" panose="02020603050405020304" pitchFamily="18" charset="0"/>
                <a:cs typeface="Times New Roman" panose="02020603050405020304" pitchFamily="18" charset="0"/>
              </a:rPr>
              <a:t>(Phoenix, USENIX Sec’13)</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Semantic-preserving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-free transformation 		</a:t>
            </a:r>
            <a:r>
              <a:rPr lang="en-US" sz="2000" dirty="0">
                <a:latin typeface="Times New Roman" panose="02020603050405020304" pitchFamily="18" charset="0"/>
                <a:cs typeface="Times New Roman" panose="02020603050405020304" pitchFamily="18" charset="0"/>
              </a:rPr>
              <a:t>(Dream, NDSS’15)</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Advanced CFG Recovery: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Customized Points-to Analysis 				</a:t>
            </a:r>
            <a:r>
              <a:rPr lang="en-US" sz="2000" dirty="0">
                <a:latin typeface="Times New Roman" panose="02020603050405020304" pitchFamily="18" charset="0"/>
                <a:cs typeface="Times New Roman" panose="02020603050405020304" pitchFamily="18" charset="0"/>
              </a:rPr>
              <a:t>(BPA, NDSS’21)</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Meaningful Variable Names: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ML-based approach 					</a:t>
            </a:r>
            <a:r>
              <a:rPr lang="en-US" sz="2000" dirty="0">
                <a:latin typeface="Times New Roman" panose="02020603050405020304" pitchFamily="18" charset="0"/>
                <a:cs typeface="Times New Roman" panose="02020603050405020304" pitchFamily="18" charset="0"/>
              </a:rPr>
              <a:t>(DIRE, ASE’19)</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73E843-C805-49D8-A8B8-22F31039E350}"/>
              </a:ext>
            </a:extLst>
          </p:cNvPr>
          <p:cNvSpPr>
            <a:spLocks noGrp="1"/>
          </p:cNvSpPr>
          <p:nvPr>
            <p:ph type="sldNum" sz="quarter" idx="12"/>
          </p:nvPr>
        </p:nvSpPr>
        <p:spPr/>
        <p:txBody>
          <a:bodyPr/>
          <a:lstStyle/>
          <a:p>
            <a:fld id="{511207B5-85D8-4906-9912-32E066F4C708}" type="slidenum">
              <a:rPr lang="en-US" smtClean="0"/>
              <a:t>50</a:t>
            </a:fld>
            <a:endParaRPr lang="en-US" dirty="0"/>
          </a:p>
        </p:txBody>
      </p:sp>
    </p:spTree>
    <p:extLst>
      <p:ext uri="{BB962C8B-B14F-4D97-AF65-F5344CB8AC3E}">
        <p14:creationId xmlns:p14="http://schemas.microsoft.com/office/powerpoint/2010/main" val="2383238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Structural Analysis</a:t>
            </a:r>
            <a:r>
              <a:rPr lang="en-US" altLang="zh-CN" sz="2800" baseline="30000" dirty="0">
                <a:solidFill>
                  <a:schemeClr val="tx1"/>
                </a:solidFill>
                <a:latin typeface="Times New Roman" panose="02020603050405020304" pitchFamily="18" charset="0"/>
                <a:cs typeface="Times New Roman" panose="02020603050405020304" pitchFamily="18" charset="0"/>
              </a:rPr>
              <a:t> [26]</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Recovering high-level control flow structure is relatively easy.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Control-flow information is </a:t>
            </a:r>
            <a:r>
              <a:rPr lang="en-US" dirty="0">
                <a:solidFill>
                  <a:srgbClr val="C00000"/>
                </a:solidFill>
                <a:latin typeface="Times New Roman" panose="02020603050405020304" pitchFamily="18" charset="0"/>
                <a:cs typeface="Times New Roman" panose="02020603050405020304" pitchFamily="18" charset="0"/>
              </a:rPr>
              <a:t>not discarded</a:t>
            </a:r>
            <a:r>
              <a:rPr lang="en-US" dirty="0">
                <a:latin typeface="Times New Roman" panose="02020603050405020304" pitchFamily="18" charset="0"/>
                <a:cs typeface="Times New Roman" panose="02020603050405020304" pitchFamily="18" charset="0"/>
              </a:rPr>
              <a:t> during compilation.</a:t>
            </a:r>
          </a:p>
          <a:p>
            <a:r>
              <a:rPr lang="en-US" altLang="zh-CN" dirty="0">
                <a:latin typeface="Times New Roman" panose="02020603050405020304" pitchFamily="18" charset="0"/>
                <a:cs typeface="Times New Roman" panose="02020603050405020304" pitchFamily="18" charset="0"/>
              </a:rPr>
              <a:t>Phoenix first propose a set of </a:t>
            </a:r>
            <a:r>
              <a:rPr lang="en-US" altLang="zh-CN" b="1" dirty="0">
                <a:solidFill>
                  <a:srgbClr val="C00000"/>
                </a:solidFill>
                <a:latin typeface="Times New Roman" panose="02020603050405020304" pitchFamily="18" charset="0"/>
                <a:cs typeface="Times New Roman" panose="02020603050405020304" pitchFamily="18" charset="0"/>
              </a:rPr>
              <a:t>sematic-preserving</a:t>
            </a:r>
            <a:r>
              <a:rPr lang="en-US" altLang="zh-CN" dirty="0">
                <a:latin typeface="Times New Roman" panose="02020603050405020304" pitchFamily="18" charset="0"/>
                <a:cs typeface="Times New Roman" panose="02020603050405020304" pitchFamily="18" charset="0"/>
              </a:rPr>
              <a:t> structural patterns that transfer a sub-CFG into high-level structure. E.g.,</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51</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[26] D. Brumley, J. Lee, E. J. Schwartz, and M. Woo, “Native x86 </a:t>
            </a:r>
            <a:r>
              <a:rPr lang="en-US" dirty="0" err="1"/>
              <a:t>decompilation</a:t>
            </a:r>
            <a:r>
              <a:rPr lang="en-US" dirty="0"/>
              <a:t> using semantics-preserving structural analysis and iterative control-flow structuring,” in </a:t>
            </a:r>
            <a:r>
              <a:rPr lang="en-US" i="1" dirty="0"/>
              <a:t>22nd {USENIX} Security Symposium ({USENIX} Security 13)</a:t>
            </a:r>
            <a:r>
              <a:rPr lang="en-US" dirty="0"/>
              <a:t>, 2013, pp. 353–368.</a:t>
            </a:r>
          </a:p>
        </p:txBody>
      </p:sp>
      <p:pic>
        <p:nvPicPr>
          <p:cNvPr id="10" name="Picture 9">
            <a:extLst>
              <a:ext uri="{FF2B5EF4-FFF2-40B4-BE49-F238E27FC236}">
                <a16:creationId xmlns:a16="http://schemas.microsoft.com/office/drawing/2014/main" id="{60718E58-2D8F-4507-880C-80C4AC414146}"/>
              </a:ext>
            </a:extLst>
          </p:cNvPr>
          <p:cNvPicPr>
            <a:picLocks noChangeAspect="1"/>
          </p:cNvPicPr>
          <p:nvPr/>
        </p:nvPicPr>
        <p:blipFill>
          <a:blip r:embed="rId3"/>
          <a:stretch>
            <a:fillRect/>
          </a:stretch>
        </p:blipFill>
        <p:spPr>
          <a:xfrm>
            <a:off x="2359213" y="3795139"/>
            <a:ext cx="6788499" cy="1911448"/>
          </a:xfrm>
          <a:prstGeom prst="rect">
            <a:avLst/>
          </a:prstGeom>
        </p:spPr>
      </p:pic>
    </p:spTree>
    <p:extLst>
      <p:ext uri="{BB962C8B-B14F-4D97-AF65-F5344CB8AC3E}">
        <p14:creationId xmlns:p14="http://schemas.microsoft.com/office/powerpoint/2010/main" val="247878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err="1">
                <a:latin typeface="Times New Roman" panose="02020603050405020304" pitchFamily="18" charset="0"/>
                <a:cs typeface="Times New Roman" panose="02020603050405020304" pitchFamily="18" charset="0"/>
              </a:rPr>
              <a:t>Goto</a:t>
            </a:r>
            <a:r>
              <a:rPr lang="en-US" sz="2800" dirty="0">
                <a:latin typeface="Times New Roman" panose="02020603050405020304" pitchFamily="18" charset="0"/>
                <a:cs typeface="Times New Roman" panose="02020603050405020304" pitchFamily="18" charset="0"/>
              </a:rPr>
              <a:t>-Free </a:t>
            </a:r>
            <a:r>
              <a:rPr lang="en-US" altLang="zh-CN" sz="2800" dirty="0">
                <a:solidFill>
                  <a:schemeClr val="tx1"/>
                </a:solidFill>
                <a:latin typeface="Times New Roman" panose="02020603050405020304" pitchFamily="18" charset="0"/>
                <a:cs typeface="Times New Roman" panose="02020603050405020304" pitchFamily="18" charset="0"/>
              </a:rPr>
              <a:t>Structural Analysis</a:t>
            </a:r>
            <a:r>
              <a:rPr lang="en-US" altLang="zh-CN" sz="2800" baseline="30000" dirty="0">
                <a:solidFill>
                  <a:schemeClr val="tx1"/>
                </a:solidFill>
                <a:latin typeface="Times New Roman" panose="02020603050405020304" pitchFamily="18" charset="0"/>
                <a:cs typeface="Times New Roman" panose="02020603050405020304" pitchFamily="18" charset="0"/>
              </a:rPr>
              <a:t> [27]</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Dream further extended this method.</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a:t>
            </a:r>
            <a:r>
              <a:rPr lang="en-US" dirty="0">
                <a:solidFill>
                  <a:srgbClr val="C00000"/>
                </a:solidFill>
                <a:latin typeface="Times New Roman" panose="02020603050405020304" pitchFamily="18" charset="0"/>
                <a:cs typeface="Times New Roman" panose="02020603050405020304" pitchFamily="18" charset="0"/>
              </a:rPr>
              <a:t> semantic-preserving</a:t>
            </a:r>
            <a:r>
              <a:rPr lang="en-US" dirty="0">
                <a:latin typeface="Times New Roman" panose="02020603050405020304" pitchFamily="18" charset="0"/>
                <a:cs typeface="Times New Roman" panose="02020603050405020304" pitchFamily="18" charset="0"/>
              </a:rPr>
              <a:t> transformation: </a:t>
            </a:r>
          </a:p>
          <a:p>
            <a:pPr lvl="2">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Cyclic (multiple-entries or multiple-successors) subgraphs </a:t>
            </a:r>
            <a:r>
              <a:rPr lang="en-US" dirty="0">
                <a:latin typeface="Times New Roman" panose="02020603050405020304" pitchFamily="18" charset="0"/>
                <a:cs typeface="Times New Roman" panose="02020603050405020304" pitchFamily="18" charset="0"/>
                <a:sym typeface="Wingdings" panose="05000000000000000000" pitchFamily="2" charset="2"/>
              </a:rPr>
              <a:t> acyclic (single-entry and single-successor) subgraphs.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sym typeface="Wingdings" panose="05000000000000000000" pitchFamily="2" charset="2"/>
              </a:rPr>
              <a:t>Pattern-independent structuring.</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sym typeface="Wingdings" panose="05000000000000000000" pitchFamily="2" charset="2"/>
              </a:rPr>
              <a:t>Results without </a:t>
            </a:r>
            <a:r>
              <a:rPr lang="en-US" b="1" dirty="0" err="1">
                <a:latin typeface="Times New Roman" panose="02020603050405020304" pitchFamily="18" charset="0"/>
                <a:cs typeface="Times New Roman" panose="02020603050405020304" pitchFamily="18" charset="0"/>
                <a:sym typeface="Wingdings" panose="05000000000000000000" pitchFamily="2" charset="2"/>
              </a:rPr>
              <a:t>goto</a:t>
            </a:r>
            <a:r>
              <a:rPr lang="en-US" dirty="0">
                <a:latin typeface="Times New Roman" panose="02020603050405020304" pitchFamily="18" charset="0"/>
                <a:cs typeface="Times New Roman" panose="02020603050405020304" pitchFamily="18" charset="0"/>
                <a:sym typeface="Wingdings" panose="05000000000000000000" pitchFamily="2" charset="2"/>
              </a:rPr>
              <a:t> statement.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52</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[27] K. </a:t>
            </a:r>
            <a:r>
              <a:rPr lang="en-US" dirty="0" err="1"/>
              <a:t>Yakdan</a:t>
            </a:r>
            <a:r>
              <a:rPr lang="en-US" dirty="0"/>
              <a:t>, S. Eschweiler, E. Gerhards-Padilla, and M. Smith, “No more </a:t>
            </a:r>
            <a:r>
              <a:rPr lang="en-US" dirty="0" err="1"/>
              <a:t>gotos</a:t>
            </a:r>
            <a:r>
              <a:rPr lang="en-US" dirty="0"/>
              <a:t>: </a:t>
            </a:r>
            <a:r>
              <a:rPr lang="en-US" dirty="0" err="1"/>
              <a:t>Decompilation</a:t>
            </a:r>
            <a:r>
              <a:rPr lang="en-US" dirty="0"/>
              <a:t> using pattern-independent control-flow structuring and semantic-preserving transformations.” in NDSS. </a:t>
            </a:r>
            <a:r>
              <a:rPr lang="en-US" dirty="0" err="1"/>
              <a:t>Citeseer</a:t>
            </a:r>
            <a:r>
              <a:rPr lang="en-US" dirty="0"/>
              <a:t>, 2015. </a:t>
            </a:r>
          </a:p>
        </p:txBody>
      </p:sp>
      <p:pic>
        <p:nvPicPr>
          <p:cNvPr id="6" name="Picture 5">
            <a:extLst>
              <a:ext uri="{FF2B5EF4-FFF2-40B4-BE49-F238E27FC236}">
                <a16:creationId xmlns:a16="http://schemas.microsoft.com/office/drawing/2014/main" id="{BA6F2C6A-0E9B-450A-8961-3D77BFEC7A41}"/>
              </a:ext>
            </a:extLst>
          </p:cNvPr>
          <p:cNvPicPr>
            <a:picLocks noChangeAspect="1"/>
          </p:cNvPicPr>
          <p:nvPr/>
        </p:nvPicPr>
        <p:blipFill>
          <a:blip r:embed="rId3"/>
          <a:stretch>
            <a:fillRect/>
          </a:stretch>
        </p:blipFill>
        <p:spPr>
          <a:xfrm>
            <a:off x="6224235" y="3103287"/>
            <a:ext cx="4540483" cy="3016405"/>
          </a:xfrm>
          <a:prstGeom prst="rect">
            <a:avLst/>
          </a:prstGeom>
        </p:spPr>
      </p:pic>
      <p:cxnSp>
        <p:nvCxnSpPr>
          <p:cNvPr id="8" name="Straight Arrow Connector 7">
            <a:extLst>
              <a:ext uri="{FF2B5EF4-FFF2-40B4-BE49-F238E27FC236}">
                <a16:creationId xmlns:a16="http://schemas.microsoft.com/office/drawing/2014/main" id="{14CF41D8-1813-463C-9659-7E65354EB5D4}"/>
              </a:ext>
            </a:extLst>
          </p:cNvPr>
          <p:cNvCxnSpPr>
            <a:cxnSpLocks/>
          </p:cNvCxnSpPr>
          <p:nvPr/>
        </p:nvCxnSpPr>
        <p:spPr>
          <a:xfrm>
            <a:off x="8141804" y="4503882"/>
            <a:ext cx="46879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4118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a:latin typeface="Times New Roman" panose="02020603050405020304" pitchFamily="18" charset="0"/>
                <a:cs typeface="Times New Roman" panose="02020603050405020304" pitchFamily="18" charset="0"/>
              </a:rPr>
              <a:t>CFG Recovery</a:t>
            </a:r>
            <a:r>
              <a:rPr lang="en-US" altLang="zh-CN" sz="2800" baseline="30000" dirty="0">
                <a:solidFill>
                  <a:schemeClr val="tx1"/>
                </a:solidFill>
                <a:latin typeface="Times New Roman" panose="02020603050405020304" pitchFamily="18" charset="0"/>
                <a:cs typeface="Times New Roman" panose="02020603050405020304" pitchFamily="18" charset="0"/>
              </a:rPr>
              <a:t> [</a:t>
            </a:r>
            <a:r>
              <a:rPr lang="en-US" altLang="zh-CN" sz="2800" baseline="30000" dirty="0">
                <a:latin typeface="Times New Roman" panose="02020603050405020304" pitchFamily="18" charset="0"/>
                <a:cs typeface="Times New Roman" panose="02020603050405020304" pitchFamily="18" charset="0"/>
              </a:rPr>
              <a:t>31</a:t>
            </a:r>
            <a:r>
              <a:rPr lang="en-US" altLang="zh-CN" sz="2800" baseline="30000" dirty="0">
                <a:solidFill>
                  <a:schemeClr val="tx1"/>
                </a:solidFill>
                <a:latin typeface="Times New Roman" panose="02020603050405020304" pitchFamily="18" charset="0"/>
                <a:cs typeface="Times New Roman" panose="02020603050405020304" pitchFamily="18" charset="0"/>
              </a:rPr>
              <a:t>]</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Indirect jumps</a:t>
            </a:r>
            <a:r>
              <a:rPr lang="en-US" dirty="0">
                <a:latin typeface="Times New Roman" panose="02020603050405020304" pitchFamily="18" charset="0"/>
                <a:cs typeface="Times New Roman" panose="02020603050405020304" pitchFamily="18" charset="0"/>
              </a:rPr>
              <a:t> make the CFG recovery more challenging.</a:t>
            </a:r>
          </a:p>
          <a:p>
            <a:r>
              <a:rPr lang="en-US" dirty="0">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precise</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scalable</a:t>
            </a:r>
            <a:r>
              <a:rPr lang="en-US" dirty="0">
                <a:latin typeface="Times New Roman" panose="02020603050405020304" pitchFamily="18" charset="0"/>
                <a:cs typeface="Times New Roman" panose="02020603050405020304" pitchFamily="18" charset="0"/>
              </a:rPr>
              <a:t> binary-level points-to analysis is necessary.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VSA is highly conservative and not scalable.</a:t>
            </a:r>
          </a:p>
          <a:p>
            <a:r>
              <a:rPr lang="en-US" dirty="0">
                <a:latin typeface="Times New Roman" panose="02020603050405020304" pitchFamily="18" charset="0"/>
                <a:cs typeface="Times New Roman" panose="02020603050405020304" pitchFamily="18" charset="0"/>
              </a:rPr>
              <a:t>Kim et al. proposed BPA (Binary-level Points-to Analysis) for high-precision CFGs construction.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53</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[31] S. H. Kim, C. Sun, D. Zeng, and G. Tan, “Refining indirect call targets at the binary level,” </a:t>
            </a:r>
            <a:r>
              <a:rPr lang="en-US" i="1" dirty="0"/>
              <a:t>NDSS</a:t>
            </a:r>
            <a:r>
              <a:rPr lang="en-US" dirty="0"/>
              <a:t>, 2021.</a:t>
            </a:r>
          </a:p>
        </p:txBody>
      </p:sp>
    </p:spTree>
    <p:extLst>
      <p:ext uri="{BB962C8B-B14F-4D97-AF65-F5344CB8AC3E}">
        <p14:creationId xmlns:p14="http://schemas.microsoft.com/office/powerpoint/2010/main" val="2750246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a:latin typeface="Times New Roman" panose="02020603050405020304" pitchFamily="18" charset="0"/>
                <a:cs typeface="Times New Roman" panose="02020603050405020304" pitchFamily="18" charset="0"/>
              </a:rPr>
              <a:t>Variable Names Recovery</a:t>
            </a:r>
            <a:r>
              <a:rPr lang="en-US" altLang="zh-CN" sz="2800" baseline="30000" dirty="0">
                <a:solidFill>
                  <a:schemeClr val="tx1"/>
                </a:solidFill>
                <a:latin typeface="Times New Roman" panose="02020603050405020304" pitchFamily="18" charset="0"/>
                <a:cs typeface="Times New Roman" panose="02020603050405020304" pitchFamily="18" charset="0"/>
              </a:rPr>
              <a:t> [28]</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DIRE use an encoder-decoder network to recover meaningful names.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Based on the </a:t>
            </a:r>
            <a:r>
              <a:rPr lang="en-US" dirty="0">
                <a:solidFill>
                  <a:srgbClr val="C00000"/>
                </a:solidFill>
                <a:latin typeface="Times New Roman" panose="02020603050405020304" pitchFamily="18" charset="0"/>
                <a:cs typeface="Times New Roman" panose="02020603050405020304" pitchFamily="18" charset="0"/>
              </a:rPr>
              <a:t>lexical</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structural</a:t>
            </a:r>
            <a:r>
              <a:rPr lang="en-US" dirty="0">
                <a:latin typeface="Times New Roman" panose="02020603050405020304" pitchFamily="18" charset="0"/>
                <a:cs typeface="Times New Roman" panose="02020603050405020304" pitchFamily="18" charset="0"/>
              </a:rPr>
              <a:t> information of decompiled code.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Around </a:t>
            </a:r>
            <a:r>
              <a:rPr lang="en-US" dirty="0">
                <a:solidFill>
                  <a:srgbClr val="C00000"/>
                </a:solidFill>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rPr>
              <a:t> accuracy on </a:t>
            </a:r>
            <a:r>
              <a:rPr lang="en-US" dirty="0">
                <a:solidFill>
                  <a:srgbClr val="C00000"/>
                </a:solidFill>
                <a:latin typeface="Times New Roman" panose="02020603050405020304" pitchFamily="18" charset="0"/>
                <a:cs typeface="Times New Roman" panose="02020603050405020304" pitchFamily="18" charset="0"/>
              </a:rPr>
              <a:t>164k</a:t>
            </a:r>
            <a:r>
              <a:rPr lang="en-US" dirty="0">
                <a:latin typeface="Times New Roman" panose="02020603050405020304" pitchFamily="18" charset="0"/>
                <a:cs typeface="Times New Roman" panose="02020603050405020304" pitchFamily="18" charset="0"/>
              </a:rPr>
              <a:t> programs collected from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Does not change the semantics, it can highly increase code </a:t>
            </a:r>
            <a:r>
              <a:rPr lang="en-US" dirty="0">
                <a:solidFill>
                  <a:srgbClr val="C00000"/>
                </a:solidFill>
                <a:latin typeface="Times New Roman" panose="02020603050405020304" pitchFamily="18" charset="0"/>
                <a:cs typeface="Times New Roman" panose="02020603050405020304" pitchFamily="18" charset="0"/>
              </a:rPr>
              <a:t>readability</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54</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[28] J. </a:t>
            </a:r>
            <a:r>
              <a:rPr lang="en-US" dirty="0" err="1"/>
              <a:t>Lacomis</a:t>
            </a:r>
            <a:r>
              <a:rPr lang="en-US" dirty="0"/>
              <a:t>, P. Yin, E. Schwartz, M. </a:t>
            </a:r>
            <a:r>
              <a:rPr lang="en-US" dirty="0" err="1"/>
              <a:t>Allamanis</a:t>
            </a:r>
            <a:r>
              <a:rPr lang="en-US" dirty="0"/>
              <a:t>, C. Le </a:t>
            </a:r>
            <a:r>
              <a:rPr lang="en-US" dirty="0" err="1"/>
              <a:t>Goues</a:t>
            </a:r>
            <a:r>
              <a:rPr lang="en-US" dirty="0"/>
              <a:t>, G. </a:t>
            </a:r>
            <a:r>
              <a:rPr lang="en-US" dirty="0" err="1"/>
              <a:t>Neubig</a:t>
            </a:r>
            <a:r>
              <a:rPr lang="en-US" dirty="0"/>
              <a:t>, and B. </a:t>
            </a:r>
            <a:r>
              <a:rPr lang="en-US" dirty="0" err="1"/>
              <a:t>Vasilescu</a:t>
            </a:r>
            <a:r>
              <a:rPr lang="en-US" dirty="0"/>
              <a:t>, “Dire: A neural approach to decompiled identifier naming,” in </a:t>
            </a:r>
            <a:r>
              <a:rPr lang="en-US" i="1" dirty="0"/>
              <a:t>2019 34th IEEE/ACM International Conference on Automated Software Engineering (ASE)</a:t>
            </a:r>
            <a:r>
              <a:rPr lang="en-US" dirty="0"/>
              <a:t>. IEEE, 2019, pp. 628– 639.</a:t>
            </a:r>
          </a:p>
        </p:txBody>
      </p:sp>
      <p:pic>
        <p:nvPicPr>
          <p:cNvPr id="8" name="Picture 7">
            <a:extLst>
              <a:ext uri="{FF2B5EF4-FFF2-40B4-BE49-F238E27FC236}">
                <a16:creationId xmlns:a16="http://schemas.microsoft.com/office/drawing/2014/main" id="{55D2FD71-091E-4098-A4D0-A9B970B94204}"/>
              </a:ext>
            </a:extLst>
          </p:cNvPr>
          <p:cNvPicPr>
            <a:picLocks noChangeAspect="1"/>
          </p:cNvPicPr>
          <p:nvPr/>
        </p:nvPicPr>
        <p:blipFill>
          <a:blip r:embed="rId3"/>
          <a:stretch>
            <a:fillRect/>
          </a:stretch>
        </p:blipFill>
        <p:spPr>
          <a:xfrm>
            <a:off x="3114033" y="3897996"/>
            <a:ext cx="5963934" cy="1914737"/>
          </a:xfrm>
          <a:prstGeom prst="rect">
            <a:avLst/>
          </a:prstGeom>
        </p:spPr>
      </p:pic>
      <p:sp>
        <p:nvSpPr>
          <p:cNvPr id="9" name="Rectangle 8">
            <a:extLst>
              <a:ext uri="{FF2B5EF4-FFF2-40B4-BE49-F238E27FC236}">
                <a16:creationId xmlns:a16="http://schemas.microsoft.com/office/drawing/2014/main" id="{4C7DA532-CFA1-4191-B8F6-930BDA93DDA5}"/>
              </a:ext>
            </a:extLst>
          </p:cNvPr>
          <p:cNvSpPr/>
          <p:nvPr/>
        </p:nvSpPr>
        <p:spPr>
          <a:xfrm>
            <a:off x="7350371" y="4622158"/>
            <a:ext cx="1727596" cy="8290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4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55</a:t>
            </a:fld>
            <a:endParaRPr lang="en-US" dirty="0"/>
          </a:p>
        </p:txBody>
      </p:sp>
    </p:spTree>
    <p:extLst>
      <p:ext uri="{BB962C8B-B14F-4D97-AF65-F5344CB8AC3E}">
        <p14:creationId xmlns:p14="http://schemas.microsoft.com/office/powerpoint/2010/main" val="1866452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Our Works: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err="1">
                <a:solidFill>
                  <a:srgbClr val="C00000"/>
                </a:solidFill>
                <a:latin typeface="Times New Roman" panose="02020603050405020304" pitchFamily="18" charset="0"/>
                <a:cs typeface="Times New Roman" panose="02020603050405020304" pitchFamily="18" charset="0"/>
              </a:rPr>
              <a:t>Decompiler</a:t>
            </a:r>
            <a:r>
              <a:rPr lang="en-US" dirty="0">
                <a:solidFill>
                  <a:srgbClr val="C00000"/>
                </a:solidFill>
                <a:latin typeface="Times New Roman" panose="02020603050405020304" pitchFamily="18" charset="0"/>
                <a:cs typeface="Times New Roman" panose="02020603050405020304" pitchFamily="18" charset="0"/>
              </a:rPr>
              <a:t> Testing </a:t>
            </a:r>
            <a:r>
              <a:rPr lang="en-US" dirty="0">
                <a:latin typeface="Times New Roman" panose="02020603050405020304" pitchFamily="18" charset="0"/>
                <a:cs typeface="Times New Roman" panose="02020603050405020304" pitchFamily="18" charset="0"/>
              </a:rPr>
              <a:t>(ISSTA 2020):  </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decompilation</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correctness</a:t>
            </a:r>
            <a:r>
              <a:rPr lang="en-US" altLang="zh-CN" dirty="0">
                <a:latin typeface="Times New Roman" panose="02020603050405020304" pitchFamily="18" charset="0"/>
                <a:cs typeface="Times New Roman" panose="02020603050405020304" pitchFamily="18" charset="0"/>
              </a:rPr>
              <a:t> of four best commercial and open-source C </a:t>
            </a:r>
            <a:r>
              <a:rPr lang="en-US" altLang="zh-CN" dirty="0" err="1">
                <a:latin typeface="Times New Roman" panose="02020603050405020304" pitchFamily="18" charset="0"/>
                <a:cs typeface="Times New Roman" panose="02020603050405020304" pitchFamily="18" charset="0"/>
              </a:rPr>
              <a:t>decompilers</a:t>
            </a:r>
            <a:r>
              <a:rPr lang="en-US" altLang="zh-CN" baseline="30000" dirty="0">
                <a:latin typeface="Times New Roman" panose="02020603050405020304" pitchFamily="18" charset="0"/>
                <a:cs typeface="Times New Roman" panose="02020603050405020304" pitchFamily="18" charset="0"/>
              </a:rPr>
              <a:t> [35]</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altLang="zh-CN" dirty="0">
                <a:latin typeface="Times New Roman" panose="02020603050405020304" pitchFamily="18" charset="0"/>
                <a:cs typeface="Times New Roman" panose="02020603050405020304" pitchFamily="18" charset="0"/>
              </a:rPr>
              <a:t>Type inference still impedes C </a:t>
            </a:r>
            <a:r>
              <a:rPr lang="en-US" altLang="zh-CN" dirty="0" err="1">
                <a:latin typeface="Times New Roman" panose="02020603050405020304" pitchFamily="18" charset="0"/>
                <a:cs typeface="Times New Roman" panose="02020603050405020304" pitchFamily="18" charset="0"/>
              </a:rPr>
              <a:t>decompilers</a:t>
            </a:r>
            <a:r>
              <a:rPr lang="en-US" altLang="zh-CN" dirty="0">
                <a:latin typeface="Times New Roman" panose="02020603050405020304" pitchFamily="18" charset="0"/>
                <a:cs typeface="Times New Roman" panose="02020603050405020304" pitchFamily="18" charset="0"/>
              </a:rPr>
              <a:t> from generating correct outputs.</a:t>
            </a:r>
          </a:p>
          <a:p>
            <a:endParaRPr lang="en-US" dirty="0">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Lifter Benchmarking </a:t>
            </a:r>
            <a:r>
              <a:rPr lang="en-US" dirty="0">
                <a:latin typeface="Times New Roman" panose="02020603050405020304" pitchFamily="18" charset="0"/>
                <a:cs typeface="Times New Roman" panose="02020603050405020304" pitchFamily="18" charset="0"/>
              </a:rPr>
              <a:t>(S&amp;P 2022): </a:t>
            </a:r>
          </a:p>
          <a:p>
            <a:pPr lvl="1">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Previous works </a:t>
            </a:r>
            <a:r>
              <a:rPr lang="en-US" dirty="0">
                <a:latin typeface="Times New Roman" panose="02020603050405020304" pitchFamily="18" charset="0"/>
                <a:cs typeface="Times New Roman" panose="02020603050405020304" pitchFamily="18" charset="0"/>
              </a:rPr>
              <a:t>only verify the correctness of binary lifters.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 demystify the </a:t>
            </a:r>
            <a:r>
              <a:rPr lang="en-US" b="1" dirty="0">
                <a:solidFill>
                  <a:srgbClr val="C00000"/>
                </a:solidFill>
                <a:latin typeface="Times New Roman" panose="02020603050405020304" pitchFamily="18" charset="0"/>
                <a:cs typeface="Times New Roman" panose="02020603050405020304" pitchFamily="18" charset="0"/>
              </a:rPr>
              <a:t>expressiveness</a:t>
            </a:r>
            <a:r>
              <a:rPr lang="en-US" dirty="0">
                <a:latin typeface="Times New Roman" panose="02020603050405020304" pitchFamily="18" charset="0"/>
                <a:cs typeface="Times New Roman" panose="02020603050405020304" pitchFamily="18" charset="0"/>
              </a:rPr>
              <a:t> of binary lifters</a:t>
            </a:r>
            <a:r>
              <a:rPr lang="en-US" baseline="30000" dirty="0">
                <a:latin typeface="Times New Roman" panose="02020603050405020304" pitchFamily="18" charset="0"/>
                <a:cs typeface="Times New Roman" panose="02020603050405020304" pitchFamily="18" charset="0"/>
              </a:rPr>
              <a:t> [36]</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With three </a:t>
            </a:r>
            <a:r>
              <a:rPr lang="en-US" dirty="0">
                <a:solidFill>
                  <a:srgbClr val="C00000"/>
                </a:solidFill>
                <a:latin typeface="Times New Roman" panose="02020603050405020304" pitchFamily="18" charset="0"/>
                <a:cs typeface="Times New Roman" panose="02020603050405020304" pitchFamily="18" charset="0"/>
              </a:rPr>
              <a:t>downstream applications</a:t>
            </a:r>
            <a:r>
              <a:rPr lang="en-US" dirty="0">
                <a:latin typeface="Times New Roman" panose="02020603050405020304" pitchFamily="18" charset="0"/>
                <a:cs typeface="Times New Roman" panose="02020603050405020304" pitchFamily="18" charset="0"/>
              </a:rPr>
              <a:t> (pointer analysis, discriminability analysis, and </a:t>
            </a:r>
            <a:r>
              <a:rPr lang="en-US" dirty="0" err="1">
                <a:latin typeface="Times New Roman" panose="02020603050405020304" pitchFamily="18" charset="0"/>
                <a:cs typeface="Times New Roman" panose="02020603050405020304" pitchFamily="18" charset="0"/>
              </a:rPr>
              <a:t>decompilation</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56</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[35] Liu, Z. &amp; Wang, S. “How Far We Have Come: Testing </a:t>
            </a:r>
            <a:r>
              <a:rPr lang="en-US" dirty="0" err="1"/>
              <a:t>Decompilation</a:t>
            </a:r>
            <a:r>
              <a:rPr lang="en-US" dirty="0"/>
              <a:t> Correctness of C </a:t>
            </a:r>
            <a:r>
              <a:rPr lang="en-US" dirty="0" err="1"/>
              <a:t>Decompilers</a:t>
            </a:r>
            <a:r>
              <a:rPr lang="en-US" dirty="0"/>
              <a:t>” in </a:t>
            </a:r>
            <a:r>
              <a:rPr lang="en-US" i="1" dirty="0"/>
              <a:t>Proceedings of the 29th ACM SIGSOFT International Symposium on Software Testing and Analysis</a:t>
            </a:r>
            <a:r>
              <a:rPr lang="en-US" dirty="0"/>
              <a:t>, 475–487. </a:t>
            </a:r>
          </a:p>
          <a:p>
            <a:pPr algn="l"/>
            <a:r>
              <a:rPr lang="en-US" dirty="0"/>
              <a:t>[36] Liu, Z., Yuan, y., Wang, S. &amp; Bao, Y. “</a:t>
            </a:r>
            <a:r>
              <a:rPr lang="en-US" dirty="0" err="1"/>
              <a:t>SoK</a:t>
            </a:r>
            <a:r>
              <a:rPr lang="en-US" dirty="0"/>
              <a:t>: Demystifying Binary Lifters Through the Lens of Downstream Applications” in </a:t>
            </a:r>
            <a:r>
              <a:rPr lang="en-US" i="1" dirty="0"/>
              <a:t>IEEE Symposium on Security and Privacy</a:t>
            </a:r>
            <a:r>
              <a:rPr lang="en-US" dirty="0"/>
              <a:t> (2022). </a:t>
            </a:r>
          </a:p>
        </p:txBody>
      </p:sp>
    </p:spTree>
    <p:extLst>
      <p:ext uri="{BB962C8B-B14F-4D97-AF65-F5344CB8AC3E}">
        <p14:creationId xmlns:p14="http://schemas.microsoft.com/office/powerpoint/2010/main" val="2940772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Our Works: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DNN </a:t>
            </a:r>
            <a:r>
              <a:rPr lang="en-US" dirty="0" err="1">
                <a:latin typeface="Times New Roman" panose="02020603050405020304" pitchFamily="18" charset="0"/>
                <a:cs typeface="Times New Roman" panose="02020603050405020304" pitchFamily="18" charset="0"/>
              </a:rPr>
              <a:t>Decompiler</a:t>
            </a:r>
            <a:r>
              <a:rPr lang="en-US" dirty="0">
                <a:latin typeface="Times New Roman" panose="02020603050405020304" pitchFamily="18" charset="0"/>
                <a:cs typeface="Times New Roman" panose="02020603050405020304" pitchFamily="18" charset="0"/>
              </a:rPr>
              <a:t> (USENIX Sec 2022, under review):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DL compilers are proposed to compile DL models into </a:t>
            </a:r>
            <a:r>
              <a:rPr lang="en-US" dirty="0">
                <a:solidFill>
                  <a:srgbClr val="C00000"/>
                </a:solidFill>
                <a:latin typeface="Times New Roman" panose="02020603050405020304" pitchFamily="18" charset="0"/>
                <a:cs typeface="Times New Roman" panose="02020603050405020304" pitchFamily="18" charset="0"/>
              </a:rPr>
              <a:t>standalone executables</a:t>
            </a:r>
            <a:r>
              <a:rPr lang="en-US" dirty="0">
                <a:latin typeface="Times New Roman" panose="02020603050405020304" pitchFamily="18" charset="0"/>
                <a:cs typeface="Times New Roman" panose="02020603050405020304" pitchFamily="18" charset="0"/>
              </a:rPr>
              <a:t> to leverage hardware primitives.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developed a </a:t>
            </a:r>
            <a:r>
              <a:rPr lang="en-US" dirty="0" err="1">
                <a:latin typeface="Times New Roman" panose="02020603050405020304" pitchFamily="18" charset="0"/>
                <a:cs typeface="Times New Roman" panose="02020603050405020304" pitchFamily="18" charset="0"/>
              </a:rPr>
              <a:t>decompiler</a:t>
            </a:r>
            <a:r>
              <a:rPr lang="en-US" dirty="0">
                <a:latin typeface="Times New Roman" panose="02020603050405020304" pitchFamily="18" charset="0"/>
                <a:cs typeface="Times New Roman" panose="02020603050405020304" pitchFamily="18" charset="0"/>
              </a:rPr>
              <a:t> that relies on dynamic </a:t>
            </a:r>
            <a:r>
              <a:rPr lang="en-US" dirty="0">
                <a:solidFill>
                  <a:srgbClr val="C00000"/>
                </a:solidFill>
                <a:latin typeface="Times New Roman" panose="02020603050405020304" pitchFamily="18" charset="0"/>
                <a:cs typeface="Times New Roman" panose="02020603050405020304" pitchFamily="18" charset="0"/>
              </a:rPr>
              <a:t>traces based symbolic execution</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a:t>
            </a:r>
            <a:r>
              <a:rPr lang="en-US" dirty="0">
                <a:solidFill>
                  <a:srgbClr val="C00000"/>
                </a:solidFill>
                <a:latin typeface="Times New Roman" panose="02020603050405020304" pitchFamily="18" charset="0"/>
                <a:cs typeface="Times New Roman" panose="02020603050405020304" pitchFamily="18" charset="0"/>
              </a:rPr>
              <a:t> recover model specifications</a:t>
            </a:r>
            <a:r>
              <a:rPr lang="en-US" dirty="0">
                <a:latin typeface="Times New Roman" panose="02020603050405020304" pitchFamily="18" charset="0"/>
                <a:cs typeface="Times New Roman" panose="02020603050405020304" pitchFamily="18" charset="0"/>
              </a:rPr>
              <a:t> can be used to </a:t>
            </a:r>
            <a:r>
              <a:rPr lang="en-US" dirty="0">
                <a:solidFill>
                  <a:srgbClr val="C00000"/>
                </a:solidFill>
                <a:latin typeface="Times New Roman" panose="02020603050405020304" pitchFamily="18" charset="0"/>
                <a:cs typeface="Times New Roman" panose="02020603050405020304" pitchFamily="18" charset="0"/>
              </a:rPr>
              <a:t>boost attacks</a:t>
            </a:r>
            <a:r>
              <a:rPr lang="en-US" dirty="0">
                <a:latin typeface="Times New Roman" panose="02020603050405020304" pitchFamily="18" charset="0"/>
                <a:cs typeface="Times New Roman" panose="02020603050405020304" pitchFamily="18" charset="0"/>
              </a:rPr>
              <a:t>, such as Adversarial Example generation and knowledge stealing.</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57</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pic>
        <p:nvPicPr>
          <p:cNvPr id="6" name="Picture 5" descr="Icon&#10;&#10;Description automatically generated">
            <a:extLst>
              <a:ext uri="{FF2B5EF4-FFF2-40B4-BE49-F238E27FC236}">
                <a16:creationId xmlns:a16="http://schemas.microsoft.com/office/drawing/2014/main" id="{2BE7773D-E93A-4E47-890F-23B323155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63" y="1152583"/>
            <a:ext cx="1953476" cy="521921"/>
          </a:xfrm>
          <a:prstGeom prst="rect">
            <a:avLst/>
          </a:prstGeom>
        </p:spPr>
      </p:pic>
      <p:pic>
        <p:nvPicPr>
          <p:cNvPr id="10" name="Picture 9">
            <a:extLst>
              <a:ext uri="{FF2B5EF4-FFF2-40B4-BE49-F238E27FC236}">
                <a16:creationId xmlns:a16="http://schemas.microsoft.com/office/drawing/2014/main" id="{8F155849-5C23-4023-9260-7C302B4E9EEC}"/>
              </a:ext>
            </a:extLst>
          </p:cNvPr>
          <p:cNvPicPr>
            <a:picLocks noChangeAspect="1"/>
          </p:cNvPicPr>
          <p:nvPr/>
        </p:nvPicPr>
        <p:blipFill>
          <a:blip r:embed="rId4"/>
          <a:stretch>
            <a:fillRect/>
          </a:stretch>
        </p:blipFill>
        <p:spPr>
          <a:xfrm>
            <a:off x="8153733" y="1119792"/>
            <a:ext cx="2140194" cy="587504"/>
          </a:xfrm>
          <a:prstGeom prst="rect">
            <a:avLst/>
          </a:prstGeom>
        </p:spPr>
      </p:pic>
    </p:spTree>
    <p:extLst>
      <p:ext uri="{BB962C8B-B14F-4D97-AF65-F5344CB8AC3E}">
        <p14:creationId xmlns:p14="http://schemas.microsoft.com/office/powerpoint/2010/main" val="4032456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Future Direction</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58</a:t>
            </a:fld>
            <a:endParaRPr lang="en-US" dirty="0"/>
          </a:p>
        </p:txBody>
      </p:sp>
    </p:spTree>
    <p:extLst>
      <p:ext uri="{BB962C8B-B14F-4D97-AF65-F5344CB8AC3E}">
        <p14:creationId xmlns:p14="http://schemas.microsoft.com/office/powerpoint/2010/main" val="3519883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Possible Future Direction:</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Lifted IR optimization:</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59</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graphicFrame>
        <p:nvGraphicFramePr>
          <p:cNvPr id="25" name="Table 25">
            <a:extLst>
              <a:ext uri="{FF2B5EF4-FFF2-40B4-BE49-F238E27FC236}">
                <a16:creationId xmlns:a16="http://schemas.microsoft.com/office/drawing/2014/main" id="{CBD7E4D0-71AD-4CAC-8F14-B6695E18ADCE}"/>
              </a:ext>
            </a:extLst>
          </p:cNvPr>
          <p:cNvGraphicFramePr>
            <a:graphicFrameLocks noGrp="1"/>
          </p:cNvGraphicFramePr>
          <p:nvPr>
            <p:extLst>
              <p:ext uri="{D42A27DB-BD31-4B8C-83A1-F6EECF244321}">
                <p14:modId xmlns:p14="http://schemas.microsoft.com/office/powerpoint/2010/main" val="2851814199"/>
              </p:ext>
            </p:extLst>
          </p:nvPr>
        </p:nvGraphicFramePr>
        <p:xfrm>
          <a:off x="1528639" y="2505075"/>
          <a:ext cx="5929434" cy="2284572"/>
        </p:xfrm>
        <a:graphic>
          <a:graphicData uri="http://schemas.openxmlformats.org/drawingml/2006/table">
            <a:tbl>
              <a:tblPr firstRow="1" bandRow="1">
                <a:tableStyleId>{5940675A-B579-460E-94D1-54222C63F5DA}</a:tableStyleId>
              </a:tblPr>
              <a:tblGrid>
                <a:gridCol w="1976478">
                  <a:extLst>
                    <a:ext uri="{9D8B030D-6E8A-4147-A177-3AD203B41FA5}">
                      <a16:colId xmlns:a16="http://schemas.microsoft.com/office/drawing/2014/main" val="115756843"/>
                    </a:ext>
                  </a:extLst>
                </a:gridCol>
                <a:gridCol w="1976478">
                  <a:extLst>
                    <a:ext uri="{9D8B030D-6E8A-4147-A177-3AD203B41FA5}">
                      <a16:colId xmlns:a16="http://schemas.microsoft.com/office/drawing/2014/main" val="1159445235"/>
                    </a:ext>
                  </a:extLst>
                </a:gridCol>
                <a:gridCol w="1976478">
                  <a:extLst>
                    <a:ext uri="{9D8B030D-6E8A-4147-A177-3AD203B41FA5}">
                      <a16:colId xmlns:a16="http://schemas.microsoft.com/office/drawing/2014/main" val="2357280358"/>
                    </a:ext>
                  </a:extLst>
                </a:gridCol>
              </a:tblGrid>
              <a:tr h="426244">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Functionality</a:t>
                      </a:r>
                    </a:p>
                  </a:txBody>
                  <a:tcPr/>
                </a:tc>
                <a:tc>
                  <a:txBody>
                    <a:bodyPr/>
                    <a:lstStyle/>
                    <a:p>
                      <a:pPr algn="ctr"/>
                      <a:r>
                        <a:rPr lang="en-US" dirty="0">
                          <a:latin typeface="Times New Roman" panose="02020603050405020304" pitchFamily="18" charset="0"/>
                          <a:cs typeface="Times New Roman" panose="02020603050405020304" pitchFamily="18" charset="0"/>
                        </a:rPr>
                        <a:t>Expressiveness</a:t>
                      </a:r>
                    </a:p>
                  </a:txBody>
                  <a:tcPr/>
                </a:tc>
                <a:extLst>
                  <a:ext uri="{0D108BD9-81ED-4DB2-BD59-A6C34878D82A}">
                    <a16:rowId xmlns:a16="http://schemas.microsoft.com/office/drawing/2014/main" val="428554270"/>
                  </a:ext>
                </a:extLst>
              </a:tr>
              <a:tr h="426244">
                <a:tc>
                  <a:txBody>
                    <a:bodyPr/>
                    <a:lstStyle/>
                    <a:p>
                      <a:pPr algn="ctr"/>
                      <a:r>
                        <a:rPr lang="en-US" dirty="0">
                          <a:latin typeface="Times New Roman" panose="02020603050405020304" pitchFamily="18" charset="0"/>
                          <a:cs typeface="Times New Roman" panose="02020603050405020304" pitchFamily="18" charset="0"/>
                        </a:rPr>
                        <a:t>Compiler IR</a:t>
                      </a:r>
                    </a:p>
                  </a:txBody>
                  <a:tcPr/>
                </a:tc>
                <a:tc>
                  <a:txBody>
                    <a:bodyPr/>
                    <a:lstStyle/>
                    <a:p>
                      <a:pPr algn="ctr"/>
                      <a:r>
                        <a:rPr lang="en-US" dirty="0">
                          <a:latin typeface="Times New Roman" panose="02020603050405020304" pitchFamily="18" charset="0"/>
                          <a:cs typeface="Times New Roman" panose="02020603050405020304" pitchFamily="18" charset="0"/>
                        </a:rPr>
                        <a:t>100%</a:t>
                      </a:r>
                    </a:p>
                  </a:txBody>
                  <a:tcPr/>
                </a:tc>
                <a:tc>
                  <a:txBody>
                    <a:bodyPr/>
                    <a:lstStyle/>
                    <a:p>
                      <a:pPr algn="ctr"/>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753741386"/>
                  </a:ext>
                </a:extLst>
              </a:tr>
              <a:tr h="426244">
                <a:tc>
                  <a:txBody>
                    <a:bodyPr/>
                    <a:lstStyle/>
                    <a:p>
                      <a:pPr algn="ctr"/>
                      <a:r>
                        <a:rPr lang="en-US" dirty="0">
                          <a:latin typeface="Times New Roman" panose="02020603050405020304" pitchFamily="18" charset="0"/>
                          <a:cs typeface="Times New Roman" panose="02020603050405020304" pitchFamily="18" charset="0"/>
                        </a:rPr>
                        <a:t>Emulation-style IR</a:t>
                      </a:r>
                    </a:p>
                  </a:txBody>
                  <a:tcPr/>
                </a:tc>
                <a:tc>
                  <a:txBody>
                    <a:bodyPr/>
                    <a:lstStyle/>
                    <a:p>
                      <a:pPr algn="ctr"/>
                      <a:r>
                        <a:rPr lang="en-US" dirty="0">
                          <a:latin typeface="Times New Roman" panose="02020603050405020304" pitchFamily="18" charset="0"/>
                          <a:cs typeface="Times New Roman" panose="02020603050405020304" pitchFamily="18" charset="0"/>
                        </a:rPr>
                        <a:t>High</a:t>
                      </a:r>
                    </a:p>
                  </a:txBody>
                  <a:tcPr/>
                </a:tc>
                <a:tc>
                  <a:txBody>
                    <a:bodyPr/>
                    <a:lstStyle/>
                    <a:p>
                      <a:pPr algn="ctr"/>
                      <a:r>
                        <a:rPr lang="en-US"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3722991709"/>
                  </a:ext>
                </a:extLst>
              </a:tr>
              <a:tr h="213122">
                <a:tc>
                  <a:txBody>
                    <a:bodyPr/>
                    <a:lstStyle/>
                    <a:p>
                      <a:pPr algn="ctr"/>
                      <a:r>
                        <a:rPr lang="en-US" dirty="0">
                          <a:latin typeface="Times New Roman" panose="02020603050405020304" pitchFamily="18" charset="0"/>
                          <a:cs typeface="Times New Roman" panose="02020603050405020304" pitchFamily="18" charset="0"/>
                        </a:rPr>
                        <a:t>Succinct-style IR</a:t>
                      </a:r>
                    </a:p>
                  </a:txBody>
                  <a:tcPr/>
                </a:tc>
                <a:tc>
                  <a:txBody>
                    <a:bodyPr/>
                    <a:lstStyle/>
                    <a:p>
                      <a:pPr algn="ctr"/>
                      <a:r>
                        <a:rPr lang="en-US" dirty="0">
                          <a:latin typeface="Times New Roman" panose="02020603050405020304" pitchFamily="18" charset="0"/>
                          <a:cs typeface="Times New Roman" panose="02020603050405020304" pitchFamily="18" charset="0"/>
                        </a:rPr>
                        <a:t>Low</a:t>
                      </a:r>
                    </a:p>
                  </a:txBody>
                  <a:tcPr/>
                </a:tc>
                <a:tc>
                  <a:txBody>
                    <a:bodyPr/>
                    <a:lstStyle/>
                    <a:p>
                      <a:pPr algn="ctr"/>
                      <a:r>
                        <a:rPr lang="en-US"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23227807"/>
                  </a:ext>
                </a:extLst>
              </a:tr>
              <a:tr h="213122">
                <a:tc>
                  <a:txBody>
                    <a:bodyPr/>
                    <a:lstStyle/>
                    <a:p>
                      <a:pPr algn="ctr"/>
                      <a:r>
                        <a:rPr lang="en-US" dirty="0">
                          <a:solidFill>
                            <a:srgbClr val="C00000"/>
                          </a:solidFill>
                          <a:latin typeface="Times New Roman" panose="02020603050405020304" pitchFamily="18" charset="0"/>
                          <a:cs typeface="Times New Roman" panose="02020603050405020304" pitchFamily="18" charset="0"/>
                        </a:rPr>
                        <a:t>Optimized Emulation-style IR</a:t>
                      </a:r>
                    </a:p>
                  </a:txBody>
                  <a:tcPr/>
                </a:tc>
                <a:tc>
                  <a:txBody>
                    <a:bodyPr/>
                    <a:lstStyle/>
                    <a:p>
                      <a:pPr algn="ctr"/>
                      <a:r>
                        <a:rPr lang="en-US" dirty="0">
                          <a:latin typeface="Times New Roman" panose="02020603050405020304" pitchFamily="18" charset="0"/>
                          <a:cs typeface="Times New Roman" panose="02020603050405020304" pitchFamily="18" charset="0"/>
                        </a:rPr>
                        <a:t>Still High  </a:t>
                      </a:r>
                    </a:p>
                  </a:txBody>
                  <a:tcPr/>
                </a:tc>
                <a:tc>
                  <a:txBody>
                    <a:bodyPr/>
                    <a:lstStyle/>
                    <a:p>
                      <a:pPr algn="ctr"/>
                      <a:r>
                        <a:rPr lang="en-US" b="1" dirty="0">
                          <a:solidFill>
                            <a:srgbClr val="C00000"/>
                          </a:solidFill>
                          <a:latin typeface="Times New Roman" panose="02020603050405020304" pitchFamily="18" charset="0"/>
                          <a:cs typeface="Times New Roman" panose="02020603050405020304" pitchFamily="18" charset="0"/>
                        </a:rPr>
                        <a:t>Improved</a:t>
                      </a:r>
                    </a:p>
                  </a:txBody>
                  <a:tcPr/>
                </a:tc>
                <a:extLst>
                  <a:ext uri="{0D108BD9-81ED-4DB2-BD59-A6C34878D82A}">
                    <a16:rowId xmlns:a16="http://schemas.microsoft.com/office/drawing/2014/main" val="2691167822"/>
                  </a:ext>
                </a:extLst>
              </a:tr>
            </a:tbl>
          </a:graphicData>
        </a:graphic>
      </p:graphicFrame>
      <p:sp>
        <p:nvSpPr>
          <p:cNvPr id="26" name="Rounded Rectangle 69">
            <a:extLst>
              <a:ext uri="{FF2B5EF4-FFF2-40B4-BE49-F238E27FC236}">
                <a16:creationId xmlns:a16="http://schemas.microsoft.com/office/drawing/2014/main" id="{99334602-F236-430C-8499-A0E3E3DEE7A4}"/>
              </a:ext>
            </a:extLst>
          </p:cNvPr>
          <p:cNvSpPr/>
          <p:nvPr/>
        </p:nvSpPr>
        <p:spPr>
          <a:xfrm>
            <a:off x="8515420" y="3695699"/>
            <a:ext cx="1776636" cy="785681"/>
          </a:xfrm>
          <a:prstGeom prst="roundRect">
            <a:avLst/>
          </a:prstGeom>
          <a:solidFill>
            <a:srgbClr val="FFC000">
              <a:alpha val="60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LLVM optimization passes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8" name="Connector: Elbow 27">
            <a:extLst>
              <a:ext uri="{FF2B5EF4-FFF2-40B4-BE49-F238E27FC236}">
                <a16:creationId xmlns:a16="http://schemas.microsoft.com/office/drawing/2014/main" id="{F441F592-8BF5-4DF6-B0F4-B7A934FF9A19}"/>
              </a:ext>
            </a:extLst>
          </p:cNvPr>
          <p:cNvCxnSpPr>
            <a:cxnSpLocks/>
            <a:endCxn id="26" idx="0"/>
          </p:cNvCxnSpPr>
          <p:nvPr/>
        </p:nvCxnSpPr>
        <p:spPr>
          <a:xfrm>
            <a:off x="7458073" y="3514725"/>
            <a:ext cx="1945665" cy="18097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6657D1C-3CAA-4D3F-A528-B5DF3C0CF220}"/>
              </a:ext>
            </a:extLst>
          </p:cNvPr>
          <p:cNvCxnSpPr>
            <a:cxnSpLocks/>
            <a:stCxn id="26" idx="2"/>
          </p:cNvCxnSpPr>
          <p:nvPr/>
        </p:nvCxnSpPr>
        <p:spPr>
          <a:xfrm rot="5400000">
            <a:off x="8363437" y="3576017"/>
            <a:ext cx="134939" cy="194566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69">
            <a:extLst>
              <a:ext uri="{FF2B5EF4-FFF2-40B4-BE49-F238E27FC236}">
                <a16:creationId xmlns:a16="http://schemas.microsoft.com/office/drawing/2014/main" id="{EE5BE7F8-D5F4-415A-B816-D0599C3E028C}"/>
              </a:ext>
            </a:extLst>
          </p:cNvPr>
          <p:cNvSpPr/>
          <p:nvPr/>
        </p:nvSpPr>
        <p:spPr>
          <a:xfrm>
            <a:off x="5736061" y="5192704"/>
            <a:ext cx="1420378"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Downstream Applications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BF0CFDEE-9747-4A40-BCAD-A22403487E3B}"/>
              </a:ext>
            </a:extLst>
          </p:cNvPr>
          <p:cNvCxnSpPr>
            <a:cxnSpLocks/>
            <a:endCxn id="34" idx="0"/>
          </p:cNvCxnSpPr>
          <p:nvPr/>
        </p:nvCxnSpPr>
        <p:spPr>
          <a:xfrm>
            <a:off x="6446250" y="4789647"/>
            <a:ext cx="0" cy="4030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9A44B71-EF00-43D2-9C11-D72531F31862}"/>
              </a:ext>
            </a:extLst>
          </p:cNvPr>
          <p:cNvSpPr txBox="1"/>
          <p:nvPr/>
        </p:nvSpPr>
        <p:spPr>
          <a:xfrm>
            <a:off x="7349816" y="5192704"/>
            <a:ext cx="216217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Similarity analysis, function summary…</a:t>
            </a:r>
          </a:p>
        </p:txBody>
      </p:sp>
      <p:cxnSp>
        <p:nvCxnSpPr>
          <p:cNvPr id="40" name="Straight Arrow Connector 39">
            <a:extLst>
              <a:ext uri="{FF2B5EF4-FFF2-40B4-BE49-F238E27FC236}">
                <a16:creationId xmlns:a16="http://schemas.microsoft.com/office/drawing/2014/main" id="{B9E70CD3-51A2-41FD-BEEF-DB8C1CD37F2E}"/>
              </a:ext>
            </a:extLst>
          </p:cNvPr>
          <p:cNvCxnSpPr>
            <a:cxnSpLocks/>
            <a:stCxn id="34" idx="2"/>
          </p:cNvCxnSpPr>
          <p:nvPr/>
        </p:nvCxnSpPr>
        <p:spPr>
          <a:xfrm>
            <a:off x="6446250" y="5799306"/>
            <a:ext cx="0" cy="2204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Badge Tick1 outline">
            <a:extLst>
              <a:ext uri="{FF2B5EF4-FFF2-40B4-BE49-F238E27FC236}">
                <a16:creationId xmlns:a16="http://schemas.microsoft.com/office/drawing/2014/main" id="{96C93A0A-F2A4-471D-AAD4-9D139A73D1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156" y="3365660"/>
            <a:ext cx="390525" cy="390525"/>
          </a:xfrm>
          <a:prstGeom prst="rect">
            <a:avLst/>
          </a:prstGeom>
        </p:spPr>
      </p:pic>
      <p:pic>
        <p:nvPicPr>
          <p:cNvPr id="50" name="Graphic 49" descr="Close outline">
            <a:extLst>
              <a:ext uri="{FF2B5EF4-FFF2-40B4-BE49-F238E27FC236}">
                <a16:creationId xmlns:a16="http://schemas.microsoft.com/office/drawing/2014/main" id="{47BCAC7C-77DC-4FE7-848F-017411B194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2365" y="3395983"/>
            <a:ext cx="327185" cy="327185"/>
          </a:xfrm>
          <a:prstGeom prst="rect">
            <a:avLst/>
          </a:prstGeom>
        </p:spPr>
      </p:pic>
      <p:pic>
        <p:nvPicPr>
          <p:cNvPr id="51" name="Graphic 50" descr="Badge Tick1 outline">
            <a:extLst>
              <a:ext uri="{FF2B5EF4-FFF2-40B4-BE49-F238E27FC236}">
                <a16:creationId xmlns:a16="http://schemas.microsoft.com/office/drawing/2014/main" id="{7A73EC7B-DC02-4EE7-AF61-9806903EB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1101" y="3768717"/>
            <a:ext cx="390525" cy="390525"/>
          </a:xfrm>
          <a:prstGeom prst="rect">
            <a:avLst/>
          </a:prstGeom>
        </p:spPr>
      </p:pic>
      <p:pic>
        <p:nvPicPr>
          <p:cNvPr id="52" name="Graphic 51" descr="Close outline">
            <a:extLst>
              <a:ext uri="{FF2B5EF4-FFF2-40B4-BE49-F238E27FC236}">
                <a16:creationId xmlns:a16="http://schemas.microsoft.com/office/drawing/2014/main" id="{9174D128-0F3F-4419-932A-4E0091FEEC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5436" y="3786857"/>
            <a:ext cx="354244" cy="354244"/>
          </a:xfrm>
          <a:prstGeom prst="rect">
            <a:avLst/>
          </a:prstGeom>
        </p:spPr>
      </p:pic>
      <p:pic>
        <p:nvPicPr>
          <p:cNvPr id="53" name="Graphic 52" descr="Badge Tick1 outline">
            <a:extLst>
              <a:ext uri="{FF2B5EF4-FFF2-40B4-BE49-F238E27FC236}">
                <a16:creationId xmlns:a16="http://schemas.microsoft.com/office/drawing/2014/main" id="{031D9778-EBF9-4BD9-BBEF-0B0BCA43C3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154" y="4148799"/>
            <a:ext cx="390525" cy="390525"/>
          </a:xfrm>
          <a:prstGeom prst="rect">
            <a:avLst/>
          </a:prstGeom>
        </p:spPr>
      </p:pic>
      <p:pic>
        <p:nvPicPr>
          <p:cNvPr id="55" name="Graphic 54" descr="Arrow Up with solid fill">
            <a:extLst>
              <a:ext uri="{FF2B5EF4-FFF2-40B4-BE49-F238E27FC236}">
                <a16:creationId xmlns:a16="http://schemas.microsoft.com/office/drawing/2014/main" id="{0A7EE0CD-3F2C-4D28-949B-9596866454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95790" y="4158324"/>
            <a:ext cx="390525" cy="390525"/>
          </a:xfrm>
          <a:prstGeom prst="rect">
            <a:avLst/>
          </a:prstGeom>
        </p:spPr>
      </p:pic>
    </p:spTree>
    <p:extLst>
      <p:ext uri="{BB962C8B-B14F-4D97-AF65-F5344CB8AC3E}">
        <p14:creationId xmlns:p14="http://schemas.microsoft.com/office/powerpoint/2010/main" val="292234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2695802" y="2348042"/>
            <a:ext cx="6432450" cy="4292368"/>
          </a:xfrm>
          <a:prstGeom prst="rect">
            <a:avLst/>
          </a:prstGeom>
          <a:solidFill>
            <a:srgbClr val="EDECE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itle 1"/>
          <p:cNvSpPr>
            <a:spLocks noGrp="1"/>
          </p:cNvSpPr>
          <p:nvPr>
            <p:ph type="title"/>
          </p:nvPr>
        </p:nvSpPr>
        <p:spPr>
          <a:xfrm>
            <a:off x="231006" y="116686"/>
            <a:ext cx="11665819" cy="1325563"/>
          </a:xfrm>
        </p:spPr>
        <p:txBody>
          <a:bodyPr>
            <a:normAutofit/>
          </a:bodyPr>
          <a:lstStyle/>
          <a:p>
            <a:r>
              <a:rPr lang="en-US" altLang="zh-CN" dirty="0">
                <a:latin typeface="Times New Roman" panose="02020603050405020304" pitchFamily="18" charset="0"/>
                <a:cs typeface="Times New Roman" panose="02020603050405020304" pitchFamily="18" charset="0"/>
              </a:rPr>
              <a:t>Modern Software Reverse Engineering Pipeline</a:t>
            </a:r>
            <a:endParaRPr lang="en-US" dirty="0">
              <a:latin typeface="Times New Roman" panose="02020603050405020304" pitchFamily="18" charset="0"/>
              <a:cs typeface="Times New Roman" panose="02020603050405020304" pitchFamily="18" charset="0"/>
            </a:endParaRPr>
          </a:p>
        </p:txBody>
      </p:sp>
      <p:sp>
        <p:nvSpPr>
          <p:cNvPr id="70" name="Rounded Rectangle 69"/>
          <p:cNvSpPr/>
          <p:nvPr/>
        </p:nvSpPr>
        <p:spPr>
          <a:xfrm>
            <a:off x="1107240" y="3350194"/>
            <a:ext cx="1453700"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Input </a:t>
            </a:r>
          </a:p>
          <a:p>
            <a:pPr algn="ctr"/>
            <a:r>
              <a:rPr lang="en-US" altLang="zh-CN" dirty="0">
                <a:solidFill>
                  <a:schemeClr val="tx1"/>
                </a:solidFill>
                <a:latin typeface="Times New Roman" panose="02020603050405020304" pitchFamily="18" charset="0"/>
                <a:cs typeface="Times New Roman" panose="02020603050405020304" pitchFamily="18" charset="0"/>
              </a:rPr>
              <a:t>Executable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4" name="Rounded Rectangle 73"/>
          <p:cNvSpPr/>
          <p:nvPr/>
        </p:nvSpPr>
        <p:spPr>
          <a:xfrm>
            <a:off x="2967334" y="3347446"/>
            <a:ext cx="1581912"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Disassembly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5" name="Rounded Rectangle 74"/>
          <p:cNvSpPr/>
          <p:nvPr/>
        </p:nvSpPr>
        <p:spPr>
          <a:xfrm>
            <a:off x="5093789" y="3343938"/>
            <a:ext cx="1585122"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IR Lifting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7" name="Rounded Rectangle 76"/>
          <p:cNvSpPr/>
          <p:nvPr/>
        </p:nvSpPr>
        <p:spPr>
          <a:xfrm>
            <a:off x="4072897" y="4849612"/>
            <a:ext cx="1570124"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Variable/Type Recovery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8" name="Rounded Rectangle 77"/>
          <p:cNvSpPr/>
          <p:nvPr/>
        </p:nvSpPr>
        <p:spPr>
          <a:xfrm>
            <a:off x="7255386" y="4364989"/>
            <a:ext cx="1581910" cy="835851"/>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Control-Flow Structure Recovery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9" name="Rounded Rectangle 78"/>
          <p:cNvSpPr/>
          <p:nvPr/>
        </p:nvSpPr>
        <p:spPr>
          <a:xfrm>
            <a:off x="7249829" y="2449224"/>
            <a:ext cx="1585121"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Control-Flow</a:t>
            </a:r>
          </a:p>
          <a:p>
            <a:pPr algn="ctr"/>
            <a:r>
              <a:rPr lang="en-US" altLang="zh-CN" dirty="0">
                <a:solidFill>
                  <a:schemeClr val="tx1"/>
                </a:solidFill>
                <a:latin typeface="Times New Roman" panose="02020603050405020304" pitchFamily="18" charset="0"/>
                <a:cs typeface="Times New Roman" panose="02020603050405020304" pitchFamily="18" charset="0"/>
              </a:rPr>
              <a:t>Optimization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3" name="Straight Arrow Connector 82"/>
          <p:cNvCxnSpPr>
            <a:cxnSpLocks/>
            <a:stCxn id="70" idx="3"/>
            <a:endCxn id="74" idx="1"/>
          </p:cNvCxnSpPr>
          <p:nvPr/>
        </p:nvCxnSpPr>
        <p:spPr>
          <a:xfrm flipV="1">
            <a:off x="2560940" y="3650747"/>
            <a:ext cx="406394" cy="274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4" idx="3"/>
            <a:endCxn id="75" idx="1"/>
          </p:cNvCxnSpPr>
          <p:nvPr/>
        </p:nvCxnSpPr>
        <p:spPr>
          <a:xfrm flipV="1">
            <a:off x="4549246" y="3647239"/>
            <a:ext cx="544543" cy="35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8700940" y="3528173"/>
            <a:ext cx="0" cy="194935"/>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938035" y="6245416"/>
            <a:ext cx="4190570" cy="400110"/>
          </a:xfrm>
          <a:prstGeom prst="rect">
            <a:avLst/>
          </a:prstGeom>
        </p:spPr>
        <p:txBody>
          <a:bodyPr wrap="none">
            <a:spAutoFit/>
          </a:bodyPr>
          <a:lstStyle/>
          <a:p>
            <a:pPr algn="ctr"/>
            <a:r>
              <a:rPr lang="en-US" altLang="zh-CN" sz="2000" dirty="0">
                <a:latin typeface="Times New Roman" panose="02020603050405020304" pitchFamily="18" charset="0"/>
                <a:cs typeface="Times New Roman" panose="02020603050405020304" pitchFamily="18" charset="0"/>
              </a:rPr>
              <a:t>Modern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Software Reverse Engineering</a:t>
            </a:r>
            <a:endParaRPr lang="en-US" sz="2000" dirty="0">
              <a:latin typeface="Times New Roman" panose="02020603050405020304" pitchFamily="18" charset="0"/>
              <a:cs typeface="Times New Roman" panose="02020603050405020304" pitchFamily="18" charset="0"/>
            </a:endParaRPr>
          </a:p>
        </p:txBody>
      </p:sp>
      <p:sp>
        <p:nvSpPr>
          <p:cNvPr id="26" name="Rounded Rectangle 76">
            <a:extLst>
              <a:ext uri="{FF2B5EF4-FFF2-40B4-BE49-F238E27FC236}">
                <a16:creationId xmlns:a16="http://schemas.microsoft.com/office/drawing/2014/main" id="{CCD39F2C-B258-45B4-AB0B-0F0B432CDF24}"/>
              </a:ext>
            </a:extLst>
          </p:cNvPr>
          <p:cNvSpPr/>
          <p:nvPr/>
        </p:nvSpPr>
        <p:spPr>
          <a:xfrm>
            <a:off x="4072897" y="4157149"/>
            <a:ext cx="1570124"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Function Recovery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2" name="Rounded Rectangle 76">
            <a:extLst>
              <a:ext uri="{FF2B5EF4-FFF2-40B4-BE49-F238E27FC236}">
                <a16:creationId xmlns:a16="http://schemas.microsoft.com/office/drawing/2014/main" id="{7ADB2EE8-C0AC-443F-85C9-EC3288AFD9DC}"/>
              </a:ext>
            </a:extLst>
          </p:cNvPr>
          <p:cNvSpPr/>
          <p:nvPr/>
        </p:nvSpPr>
        <p:spPr>
          <a:xfrm>
            <a:off x="2967333" y="2436988"/>
            <a:ext cx="1581912"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Symbolization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9" name="Rounded Rectangle 79">
            <a:extLst>
              <a:ext uri="{FF2B5EF4-FFF2-40B4-BE49-F238E27FC236}">
                <a16:creationId xmlns:a16="http://schemas.microsoft.com/office/drawing/2014/main" id="{680CBA56-1369-44E1-8CB8-FCF48ADBF359}"/>
              </a:ext>
            </a:extLst>
          </p:cNvPr>
          <p:cNvSpPr/>
          <p:nvPr/>
        </p:nvSpPr>
        <p:spPr>
          <a:xfrm>
            <a:off x="2852844" y="1576979"/>
            <a:ext cx="1810891"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Reassembleable</a:t>
            </a:r>
            <a:r>
              <a:rPr lang="en-US" altLang="zh-CN" dirty="0">
                <a:solidFill>
                  <a:schemeClr val="tx1"/>
                </a:solidFill>
                <a:latin typeface="Times New Roman" panose="02020603050405020304" pitchFamily="18" charset="0"/>
                <a:cs typeface="Times New Roman" panose="02020603050405020304" pitchFamily="18" charset="0"/>
              </a:rPr>
              <a:t>) Assembly Code</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56FFABB7-6B1A-4362-8486-75D65CA8BDBD}"/>
              </a:ext>
            </a:extLst>
          </p:cNvPr>
          <p:cNvCxnSpPr>
            <a:cxnSpLocks/>
            <a:stCxn id="32" idx="0"/>
            <a:endCxn id="39" idx="2"/>
          </p:cNvCxnSpPr>
          <p:nvPr/>
        </p:nvCxnSpPr>
        <p:spPr>
          <a:xfrm flipV="1">
            <a:off x="3758289" y="2183581"/>
            <a:ext cx="1" cy="253407"/>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79">
            <a:extLst>
              <a:ext uri="{FF2B5EF4-FFF2-40B4-BE49-F238E27FC236}">
                <a16:creationId xmlns:a16="http://schemas.microsoft.com/office/drawing/2014/main" id="{A524E66B-FE2C-4FFD-B69E-2F7266ADCE30}"/>
              </a:ext>
            </a:extLst>
          </p:cNvPr>
          <p:cNvSpPr/>
          <p:nvPr/>
        </p:nvSpPr>
        <p:spPr>
          <a:xfrm>
            <a:off x="5087364" y="1577503"/>
            <a:ext cx="1581912"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(LLVM) IR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7" name="Rounded Rectangle 78">
            <a:extLst>
              <a:ext uri="{FF2B5EF4-FFF2-40B4-BE49-F238E27FC236}">
                <a16:creationId xmlns:a16="http://schemas.microsoft.com/office/drawing/2014/main" id="{1318EE07-9904-475D-AB55-A19DE69CAADC}"/>
              </a:ext>
            </a:extLst>
          </p:cNvPr>
          <p:cNvSpPr/>
          <p:nvPr/>
        </p:nvSpPr>
        <p:spPr>
          <a:xfrm>
            <a:off x="5092947" y="2436988"/>
            <a:ext cx="1585121"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IR-level</a:t>
            </a:r>
          </a:p>
          <a:p>
            <a:pPr algn="ctr"/>
            <a:r>
              <a:rPr lang="en-US" altLang="zh-CN" dirty="0">
                <a:solidFill>
                  <a:schemeClr val="tx1"/>
                </a:solidFill>
                <a:latin typeface="Times New Roman" panose="02020603050405020304" pitchFamily="18" charset="0"/>
                <a:cs typeface="Times New Roman" panose="02020603050405020304" pitchFamily="18" charset="0"/>
              </a:rPr>
              <a:t>Optimization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9204884C-A306-48EC-96A5-5BE4F67251A7}"/>
              </a:ext>
            </a:extLst>
          </p:cNvPr>
          <p:cNvCxnSpPr>
            <a:cxnSpLocks/>
            <a:stCxn id="47" idx="0"/>
            <a:endCxn id="46" idx="2"/>
          </p:cNvCxnSpPr>
          <p:nvPr/>
        </p:nvCxnSpPr>
        <p:spPr>
          <a:xfrm flipH="1" flipV="1">
            <a:off x="5878320" y="2184105"/>
            <a:ext cx="7188" cy="252883"/>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74">
            <a:extLst>
              <a:ext uri="{FF2B5EF4-FFF2-40B4-BE49-F238E27FC236}">
                <a16:creationId xmlns:a16="http://schemas.microsoft.com/office/drawing/2014/main" id="{34E179FA-F765-4FCE-A015-FC23900DAB8F}"/>
              </a:ext>
            </a:extLst>
          </p:cNvPr>
          <p:cNvSpPr/>
          <p:nvPr/>
        </p:nvSpPr>
        <p:spPr>
          <a:xfrm>
            <a:off x="7223453" y="3349611"/>
            <a:ext cx="1636161"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Decompilation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5F9F812B-8B77-4F2B-ABCB-E984345F09B9}"/>
              </a:ext>
            </a:extLst>
          </p:cNvPr>
          <p:cNvCxnSpPr>
            <a:cxnSpLocks/>
            <a:stCxn id="75" idx="3"/>
            <a:endCxn id="57" idx="1"/>
          </p:cNvCxnSpPr>
          <p:nvPr/>
        </p:nvCxnSpPr>
        <p:spPr>
          <a:xfrm>
            <a:off x="6678911" y="3647239"/>
            <a:ext cx="544542" cy="5673"/>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9">
            <a:extLst>
              <a:ext uri="{FF2B5EF4-FFF2-40B4-BE49-F238E27FC236}">
                <a16:creationId xmlns:a16="http://schemas.microsoft.com/office/drawing/2014/main" id="{35F27E3B-2E3B-4694-8AD7-5248C5A4472D}"/>
              </a:ext>
            </a:extLst>
          </p:cNvPr>
          <p:cNvSpPr/>
          <p:nvPr/>
        </p:nvSpPr>
        <p:spPr>
          <a:xfrm>
            <a:off x="9319530" y="3343673"/>
            <a:ext cx="1581912"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High-level Source Code</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9" name="Straight Arrow Connector 88"/>
          <p:cNvCxnSpPr>
            <a:cxnSpLocks/>
            <a:stCxn id="57" idx="3"/>
            <a:endCxn id="71" idx="1"/>
          </p:cNvCxnSpPr>
          <p:nvPr/>
        </p:nvCxnSpPr>
        <p:spPr>
          <a:xfrm flipV="1">
            <a:off x="8859614" y="3646974"/>
            <a:ext cx="459916" cy="593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1C9ECE4-23EA-4490-A527-BAF966DE9B02}"/>
              </a:ext>
            </a:extLst>
          </p:cNvPr>
          <p:cNvSpPr/>
          <p:nvPr/>
        </p:nvSpPr>
        <p:spPr>
          <a:xfrm>
            <a:off x="7530219" y="1263285"/>
            <a:ext cx="257053" cy="252906"/>
          </a:xfrm>
          <a:prstGeom prst="roundRect">
            <a:avLst/>
          </a:prstGeom>
          <a:solidFill>
            <a:srgbClr val="DDEED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2C2F18EA-FD64-410C-BEDF-1E5AB3CDA6DE}"/>
              </a:ext>
            </a:extLst>
          </p:cNvPr>
          <p:cNvSpPr txBox="1"/>
          <p:nvPr/>
        </p:nvSpPr>
        <p:spPr>
          <a:xfrm>
            <a:off x="7787272" y="1179757"/>
            <a:ext cx="21446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Main Components</a:t>
            </a:r>
          </a:p>
        </p:txBody>
      </p:sp>
      <p:sp>
        <p:nvSpPr>
          <p:cNvPr id="95" name="Rectangle: Rounded Corners 94">
            <a:extLst>
              <a:ext uri="{FF2B5EF4-FFF2-40B4-BE49-F238E27FC236}">
                <a16:creationId xmlns:a16="http://schemas.microsoft.com/office/drawing/2014/main" id="{7E9D01DF-43D7-43E6-8693-7EABB1911EEC}"/>
              </a:ext>
            </a:extLst>
          </p:cNvPr>
          <p:cNvSpPr/>
          <p:nvPr/>
        </p:nvSpPr>
        <p:spPr>
          <a:xfrm>
            <a:off x="7530219" y="1649096"/>
            <a:ext cx="257053" cy="252906"/>
          </a:xfrm>
          <a:prstGeom prst="roundRect">
            <a:avLst/>
          </a:prstGeom>
          <a:solidFill>
            <a:srgbClr val="F9CE4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308BDE16-B6C3-4A27-8E21-D3C978EB2D05}"/>
              </a:ext>
            </a:extLst>
          </p:cNvPr>
          <p:cNvSpPr txBox="1"/>
          <p:nvPr/>
        </p:nvSpPr>
        <p:spPr>
          <a:xfrm>
            <a:off x="7787272" y="1565568"/>
            <a:ext cx="2454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Analyses/Optimizations</a:t>
            </a:r>
          </a:p>
        </p:txBody>
      </p:sp>
      <p:sp>
        <p:nvSpPr>
          <p:cNvPr id="97" name="Rectangle: Rounded Corners 96">
            <a:extLst>
              <a:ext uri="{FF2B5EF4-FFF2-40B4-BE49-F238E27FC236}">
                <a16:creationId xmlns:a16="http://schemas.microsoft.com/office/drawing/2014/main" id="{FC6D7A95-9781-4D08-A3C2-9E75AB5FFDAD}"/>
              </a:ext>
            </a:extLst>
          </p:cNvPr>
          <p:cNvSpPr/>
          <p:nvPr/>
        </p:nvSpPr>
        <p:spPr>
          <a:xfrm>
            <a:off x="7530219" y="2022472"/>
            <a:ext cx="257053" cy="252906"/>
          </a:xfrm>
          <a:prstGeom prst="roundRect">
            <a:avLst/>
          </a:prstGeom>
          <a:solidFill>
            <a:srgbClr val="E5EFF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8AE55B21-48E5-4FA6-BA23-A711892D0581}"/>
              </a:ext>
            </a:extLst>
          </p:cNvPr>
          <p:cNvSpPr txBox="1"/>
          <p:nvPr/>
        </p:nvSpPr>
        <p:spPr>
          <a:xfrm>
            <a:off x="7787272" y="1938944"/>
            <a:ext cx="214468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814FC2F7-4D1A-453F-BC57-5035656B5595}"/>
              </a:ext>
            </a:extLst>
          </p:cNvPr>
          <p:cNvSpPr txBox="1"/>
          <p:nvPr/>
        </p:nvSpPr>
        <p:spPr>
          <a:xfrm>
            <a:off x="4348283" y="3237063"/>
            <a:ext cx="953080"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Asm</a:t>
            </a:r>
            <a:endParaRPr lang="en-US"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id="{203F53FF-0EFA-4C5F-A0D2-7DCDD391C2E8}"/>
              </a:ext>
            </a:extLst>
          </p:cNvPr>
          <p:cNvSpPr txBox="1"/>
          <p:nvPr/>
        </p:nvSpPr>
        <p:spPr>
          <a:xfrm>
            <a:off x="6480611" y="3224588"/>
            <a:ext cx="95308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IR</a:t>
            </a:r>
            <a:endParaRPr lang="en-US" dirty="0">
              <a:latin typeface="Times New Roman" panose="02020603050405020304" pitchFamily="18" charset="0"/>
              <a:cs typeface="Times New Roman" panose="02020603050405020304" pitchFamily="18" charset="0"/>
            </a:endParaRPr>
          </a:p>
        </p:txBody>
      </p:sp>
      <p:sp>
        <p:nvSpPr>
          <p:cNvPr id="49" name="Rounded Rectangle 76">
            <a:extLst>
              <a:ext uri="{FF2B5EF4-FFF2-40B4-BE49-F238E27FC236}">
                <a16:creationId xmlns:a16="http://schemas.microsoft.com/office/drawing/2014/main" id="{936EA855-754B-4378-90B9-F591EAA665BD}"/>
              </a:ext>
            </a:extLst>
          </p:cNvPr>
          <p:cNvSpPr/>
          <p:nvPr/>
        </p:nvSpPr>
        <p:spPr>
          <a:xfrm>
            <a:off x="4072897" y="5542075"/>
            <a:ext cx="1570124" cy="606602"/>
          </a:xfrm>
          <a:prstGeom prst="roundRect">
            <a:avLst/>
          </a:prstGeom>
          <a:solidFill>
            <a:srgbClr val="FFC000">
              <a:alpha val="69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CFG Recovery</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BC903F36-5870-4721-9CE2-7E26A1C6D6A8}"/>
              </a:ext>
            </a:extLst>
          </p:cNvPr>
          <p:cNvCxnSpPr>
            <a:cxnSpLocks/>
            <a:stCxn id="75" idx="0"/>
            <a:endCxn id="47" idx="2"/>
          </p:cNvCxnSpPr>
          <p:nvPr/>
        </p:nvCxnSpPr>
        <p:spPr>
          <a:xfrm flipH="1" flipV="1">
            <a:off x="5885508" y="3043590"/>
            <a:ext cx="842" cy="30034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AF278E-F0FA-4E5D-8AE7-2F4436DFB35D}"/>
              </a:ext>
            </a:extLst>
          </p:cNvPr>
          <p:cNvCxnSpPr>
            <a:cxnSpLocks/>
            <a:stCxn id="79" idx="2"/>
            <a:endCxn id="57" idx="0"/>
          </p:cNvCxnSpPr>
          <p:nvPr/>
        </p:nvCxnSpPr>
        <p:spPr>
          <a:xfrm flipH="1">
            <a:off x="8041534" y="3055826"/>
            <a:ext cx="856" cy="2937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4DFCB3A-30F8-4BCE-BFBD-D763C04443A4}"/>
              </a:ext>
            </a:extLst>
          </p:cNvPr>
          <p:cNvCxnSpPr>
            <a:cxnSpLocks/>
            <a:stCxn id="57" idx="2"/>
            <a:endCxn id="78" idx="0"/>
          </p:cNvCxnSpPr>
          <p:nvPr/>
        </p:nvCxnSpPr>
        <p:spPr>
          <a:xfrm>
            <a:off x="8041534" y="3956213"/>
            <a:ext cx="4807" cy="40877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69">
            <a:extLst>
              <a:ext uri="{FF2B5EF4-FFF2-40B4-BE49-F238E27FC236}">
                <a16:creationId xmlns:a16="http://schemas.microsoft.com/office/drawing/2014/main" id="{B7E1F4A8-F9FB-4088-9147-FB1859957BBE}"/>
              </a:ext>
            </a:extLst>
          </p:cNvPr>
          <p:cNvSpPr/>
          <p:nvPr/>
        </p:nvSpPr>
        <p:spPr>
          <a:xfrm>
            <a:off x="3892691" y="4053278"/>
            <a:ext cx="1880569" cy="2197792"/>
          </a:xfrm>
          <a:prstGeom prst="roundRect">
            <a:avLst/>
          </a:prstGeom>
          <a:noFill/>
          <a:ln w="254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3" name="Connector: Elbow 22">
            <a:extLst>
              <a:ext uri="{FF2B5EF4-FFF2-40B4-BE49-F238E27FC236}">
                <a16:creationId xmlns:a16="http://schemas.microsoft.com/office/drawing/2014/main" id="{AA69965F-B10F-47B6-9575-87E4A497493E}"/>
              </a:ext>
            </a:extLst>
          </p:cNvPr>
          <p:cNvCxnSpPr>
            <a:cxnSpLocks/>
            <a:endCxn id="72" idx="1"/>
          </p:cNvCxnSpPr>
          <p:nvPr/>
        </p:nvCxnSpPr>
        <p:spPr>
          <a:xfrm rot="16200000" flipH="1">
            <a:off x="2984365" y="4243848"/>
            <a:ext cx="1183584" cy="633067"/>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34D661B-B97E-4358-A9E7-82416105137A}"/>
              </a:ext>
            </a:extLst>
          </p:cNvPr>
          <p:cNvCxnSpPr>
            <a:endCxn id="72" idx="3"/>
          </p:cNvCxnSpPr>
          <p:nvPr/>
        </p:nvCxnSpPr>
        <p:spPr>
          <a:xfrm rot="5400000">
            <a:off x="5461632" y="4268424"/>
            <a:ext cx="1195378" cy="572122"/>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23E783D-CF07-41E8-8E6C-2F5B6F44A739}"/>
              </a:ext>
            </a:extLst>
          </p:cNvPr>
          <p:cNvSpPr>
            <a:spLocks noGrp="1"/>
          </p:cNvSpPr>
          <p:nvPr>
            <p:ph type="sldNum" sz="quarter" idx="12"/>
          </p:nvPr>
        </p:nvSpPr>
        <p:spPr/>
        <p:txBody>
          <a:bodyPr/>
          <a:lstStyle/>
          <a:p>
            <a:fld id="{511207B5-85D8-4906-9912-32E066F4C708}" type="slidenum">
              <a:rPr lang="en-US" smtClean="0"/>
              <a:t>6</a:t>
            </a:fld>
            <a:endParaRPr lang="en-US" dirty="0"/>
          </a:p>
        </p:txBody>
      </p:sp>
      <p:cxnSp>
        <p:nvCxnSpPr>
          <p:cNvPr id="43" name="Straight Arrow Connector 42">
            <a:extLst>
              <a:ext uri="{FF2B5EF4-FFF2-40B4-BE49-F238E27FC236}">
                <a16:creationId xmlns:a16="http://schemas.microsoft.com/office/drawing/2014/main" id="{2D61838E-CD23-47AF-8664-27FECADEC0A6}"/>
              </a:ext>
            </a:extLst>
          </p:cNvPr>
          <p:cNvCxnSpPr>
            <a:cxnSpLocks/>
            <a:stCxn id="74" idx="0"/>
            <a:endCxn id="32" idx="2"/>
          </p:cNvCxnSpPr>
          <p:nvPr/>
        </p:nvCxnSpPr>
        <p:spPr>
          <a:xfrm flipH="1" flipV="1">
            <a:off x="3758289" y="3043590"/>
            <a:ext cx="1" cy="30385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EDFAEB1-C565-45E6-BB7C-D9AA958FFA76}"/>
              </a:ext>
            </a:extLst>
          </p:cNvPr>
          <p:cNvSpPr/>
          <p:nvPr/>
        </p:nvSpPr>
        <p:spPr>
          <a:xfrm>
            <a:off x="2843326" y="3237062"/>
            <a:ext cx="1805735" cy="83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29E767-5357-4B29-B5DA-2EB20D1AB313}"/>
              </a:ext>
            </a:extLst>
          </p:cNvPr>
          <p:cNvSpPr/>
          <p:nvPr/>
        </p:nvSpPr>
        <p:spPr>
          <a:xfrm>
            <a:off x="4991278" y="3253941"/>
            <a:ext cx="1805735" cy="83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EE8AD2E-F2FC-444D-B247-A5C76E5848B7}"/>
              </a:ext>
            </a:extLst>
          </p:cNvPr>
          <p:cNvSpPr/>
          <p:nvPr/>
        </p:nvSpPr>
        <p:spPr>
          <a:xfrm>
            <a:off x="7144101" y="3240709"/>
            <a:ext cx="1805735" cy="83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D00D6FE-BC70-4237-8036-E0AD83498451}"/>
              </a:ext>
            </a:extLst>
          </p:cNvPr>
          <p:cNvSpPr/>
          <p:nvPr/>
        </p:nvSpPr>
        <p:spPr>
          <a:xfrm>
            <a:off x="2852844" y="2306100"/>
            <a:ext cx="1805735" cy="83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BBF35AC-420E-4388-89DB-9D30973A8845}"/>
              </a:ext>
            </a:extLst>
          </p:cNvPr>
          <p:cNvSpPr/>
          <p:nvPr/>
        </p:nvSpPr>
        <p:spPr>
          <a:xfrm>
            <a:off x="3989991" y="4085792"/>
            <a:ext cx="1725768" cy="211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25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0" presetClass="exit" presetSubtype="0" fill="hold" grpId="1" nodeType="withEffect">
                                  <p:stCondLst>
                                    <p:cond delay="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4" grpId="0" animBg="1"/>
      <p:bldP spid="44" grpId="1" animBg="1"/>
      <p:bldP spid="45" grpId="0" animBg="1"/>
      <p:bldP spid="45" grpId="1" animBg="1"/>
      <p:bldP spid="48" grpId="0" animBg="1"/>
      <p:bldP spid="50" grpId="0" animBg="1"/>
      <p:bldP spid="50"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Conclusion:</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We conclude and summarize the main challenges.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present the existing solutions in three main stages of the reverse engineering pipeline.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introduce our previous works and potential research direction.</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60</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spTree>
    <p:extLst>
      <p:ext uri="{BB962C8B-B14F-4D97-AF65-F5344CB8AC3E}">
        <p14:creationId xmlns:p14="http://schemas.microsoft.com/office/powerpoint/2010/main" val="1619811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4668-6DE3-464F-9B56-BFF25D66CF15}"/>
              </a:ext>
            </a:extLst>
          </p:cNvPr>
          <p:cNvSpPr>
            <a:spLocks noGrp="1"/>
          </p:cNvSpPr>
          <p:nvPr>
            <p:ph type="title"/>
          </p:nvPr>
        </p:nvSpPr>
        <p:spPr/>
        <p:txBody>
          <a:bodyPr/>
          <a:lstStyle/>
          <a:p>
            <a:endParaRPr lang="en-US"/>
          </a:p>
        </p:txBody>
      </p:sp>
      <p:pic>
        <p:nvPicPr>
          <p:cNvPr id="6" name="Content Placeholder 5" descr="A picture containing text, clipart&#10;&#10;Description automatically generated">
            <a:extLst>
              <a:ext uri="{FF2B5EF4-FFF2-40B4-BE49-F238E27FC236}">
                <a16:creationId xmlns:a16="http://schemas.microsoft.com/office/drawing/2014/main" id="{45A60903-E5DF-429C-83DC-6773C204A9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5245" y="1460880"/>
            <a:ext cx="6741509" cy="4351338"/>
          </a:xfrm>
        </p:spPr>
      </p:pic>
      <p:sp>
        <p:nvSpPr>
          <p:cNvPr id="4" name="Slide Number Placeholder 3">
            <a:extLst>
              <a:ext uri="{FF2B5EF4-FFF2-40B4-BE49-F238E27FC236}">
                <a16:creationId xmlns:a16="http://schemas.microsoft.com/office/drawing/2014/main" id="{A6A8D00D-0562-4E87-9A3B-3D7553E6B29B}"/>
              </a:ext>
            </a:extLst>
          </p:cNvPr>
          <p:cNvSpPr>
            <a:spLocks noGrp="1"/>
          </p:cNvSpPr>
          <p:nvPr>
            <p:ph type="sldNum" sz="quarter" idx="12"/>
          </p:nvPr>
        </p:nvSpPr>
        <p:spPr/>
        <p:txBody>
          <a:bodyPr/>
          <a:lstStyle/>
          <a:p>
            <a:fld id="{511207B5-85D8-4906-9912-32E066F4C708}" type="slidenum">
              <a:rPr lang="en-US" smtClean="0"/>
              <a:t>61</a:t>
            </a:fld>
            <a:endParaRPr lang="en-US" dirty="0"/>
          </a:p>
        </p:txBody>
      </p:sp>
    </p:spTree>
    <p:extLst>
      <p:ext uri="{BB962C8B-B14F-4D97-AF65-F5344CB8AC3E}">
        <p14:creationId xmlns:p14="http://schemas.microsoft.com/office/powerpoint/2010/main" val="1513714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6179-57A0-4131-94DA-46FC55BC26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C59F07-79E7-4CDA-A832-4C89A729B59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FFB9A3C-285D-4ADF-9F21-3E4971A8D56C}"/>
              </a:ext>
            </a:extLst>
          </p:cNvPr>
          <p:cNvSpPr>
            <a:spLocks noGrp="1"/>
          </p:cNvSpPr>
          <p:nvPr>
            <p:ph type="sldNum" sz="quarter" idx="12"/>
          </p:nvPr>
        </p:nvSpPr>
        <p:spPr/>
        <p:txBody>
          <a:bodyPr/>
          <a:lstStyle/>
          <a:p>
            <a:fld id="{511207B5-85D8-4906-9912-32E066F4C708}" type="slidenum">
              <a:rPr lang="en-US" smtClean="0"/>
              <a:t>62</a:t>
            </a:fld>
            <a:endParaRPr lang="en-US" dirty="0"/>
          </a:p>
        </p:txBody>
      </p:sp>
    </p:spTree>
    <p:extLst>
      <p:ext uri="{BB962C8B-B14F-4D97-AF65-F5344CB8AC3E}">
        <p14:creationId xmlns:p14="http://schemas.microsoft.com/office/powerpoint/2010/main" val="4039913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F20B-CDF6-4A6E-9279-E09EA4B87536}"/>
              </a:ext>
            </a:extLst>
          </p:cNvPr>
          <p:cNvSpPr>
            <a:spLocks noGrp="1"/>
          </p:cNvSpPr>
          <p:nvPr>
            <p:ph type="title"/>
          </p:nvPr>
        </p:nvSpPr>
        <p:spPr/>
        <p:txBody>
          <a:bodyPr/>
          <a:lstStyle/>
          <a:p>
            <a:endParaRPr lang="en-US"/>
          </a:p>
        </p:txBody>
      </p:sp>
      <p:pic>
        <p:nvPicPr>
          <p:cNvPr id="6" name="Content Placeholder 5" descr="Shape&#10;&#10;Description automatically generated">
            <a:extLst>
              <a:ext uri="{FF2B5EF4-FFF2-40B4-BE49-F238E27FC236}">
                <a16:creationId xmlns:a16="http://schemas.microsoft.com/office/drawing/2014/main" id="{F545533D-9FE5-49C1-9408-7D820C596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1690688"/>
            <a:ext cx="4876800" cy="3657600"/>
          </a:xfrm>
        </p:spPr>
      </p:pic>
      <p:sp>
        <p:nvSpPr>
          <p:cNvPr id="4" name="Slide Number Placeholder 3">
            <a:extLst>
              <a:ext uri="{FF2B5EF4-FFF2-40B4-BE49-F238E27FC236}">
                <a16:creationId xmlns:a16="http://schemas.microsoft.com/office/drawing/2014/main" id="{6EFC074F-584C-4C5E-9B13-B0C381458D62}"/>
              </a:ext>
            </a:extLst>
          </p:cNvPr>
          <p:cNvSpPr>
            <a:spLocks noGrp="1"/>
          </p:cNvSpPr>
          <p:nvPr>
            <p:ph type="sldNum" sz="quarter" idx="12"/>
          </p:nvPr>
        </p:nvSpPr>
        <p:spPr/>
        <p:txBody>
          <a:bodyPr/>
          <a:lstStyle/>
          <a:p>
            <a:fld id="{511207B5-85D8-4906-9912-32E066F4C708}" type="slidenum">
              <a:rPr lang="en-US" smtClean="0"/>
              <a:t>63</a:t>
            </a:fld>
            <a:endParaRPr lang="en-US" dirty="0"/>
          </a:p>
        </p:txBody>
      </p:sp>
    </p:spTree>
    <p:extLst>
      <p:ext uri="{BB962C8B-B14F-4D97-AF65-F5344CB8AC3E}">
        <p14:creationId xmlns:p14="http://schemas.microsoft.com/office/powerpoint/2010/main" val="226904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C8AB-BD0F-414F-B8F2-3E0F0A9CBA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Industry Adoption &amp; Commercialization</a:t>
            </a:r>
          </a:p>
        </p:txBody>
      </p:sp>
      <p:sp>
        <p:nvSpPr>
          <p:cNvPr id="4" name="Slide Number Placeholder 3">
            <a:extLst>
              <a:ext uri="{FF2B5EF4-FFF2-40B4-BE49-F238E27FC236}">
                <a16:creationId xmlns:a16="http://schemas.microsoft.com/office/drawing/2014/main" id="{06AA2CFD-0A83-480F-86EB-66C6EDB51774}"/>
              </a:ext>
            </a:extLst>
          </p:cNvPr>
          <p:cNvSpPr>
            <a:spLocks noGrp="1"/>
          </p:cNvSpPr>
          <p:nvPr>
            <p:ph type="sldNum" sz="quarter" idx="12"/>
          </p:nvPr>
        </p:nvSpPr>
        <p:spPr/>
        <p:txBody>
          <a:bodyPr/>
          <a:lstStyle/>
          <a:p>
            <a:fld id="{511207B5-85D8-4906-9912-32E066F4C708}" type="slidenum">
              <a:rPr lang="en-US" smtClean="0"/>
              <a:t>64</a:t>
            </a:fld>
            <a:endParaRPr lang="en-US" dirty="0"/>
          </a:p>
        </p:txBody>
      </p:sp>
      <p:sp>
        <p:nvSpPr>
          <p:cNvPr id="5" name="椭圆 30">
            <a:extLst>
              <a:ext uri="{FF2B5EF4-FFF2-40B4-BE49-F238E27FC236}">
                <a16:creationId xmlns:a16="http://schemas.microsoft.com/office/drawing/2014/main" id="{201BD09A-A1F6-492C-B539-F3B443C452BB}"/>
              </a:ext>
            </a:extLst>
          </p:cNvPr>
          <p:cNvSpPr/>
          <p:nvPr/>
        </p:nvSpPr>
        <p:spPr>
          <a:xfrm>
            <a:off x="4216193" y="1618505"/>
            <a:ext cx="1645770" cy="1512836"/>
          </a:xfrm>
          <a:prstGeom prst="ellipse">
            <a:avLst/>
          </a:prstGeom>
          <a:noFill/>
          <a:ln w="12700" cap="flat" cmpd="sng" algn="ctr">
            <a:solidFill>
              <a:srgbClr val="354B5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椭圆 31">
            <a:extLst>
              <a:ext uri="{FF2B5EF4-FFF2-40B4-BE49-F238E27FC236}">
                <a16:creationId xmlns:a16="http://schemas.microsoft.com/office/drawing/2014/main" id="{41686B19-7777-4E5C-BB25-37E511BE4DA6}"/>
              </a:ext>
            </a:extLst>
          </p:cNvPr>
          <p:cNvSpPr/>
          <p:nvPr/>
        </p:nvSpPr>
        <p:spPr>
          <a:xfrm>
            <a:off x="2210562" y="1630918"/>
            <a:ext cx="1618957" cy="1488010"/>
          </a:xfrm>
          <a:prstGeom prst="ellipse">
            <a:avLst/>
          </a:prstGeom>
          <a:noFill/>
          <a:ln w="12700" cap="flat" cmpd="sng" algn="ctr">
            <a:solidFill>
              <a:srgbClr val="354B5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椭圆 36">
            <a:extLst>
              <a:ext uri="{FF2B5EF4-FFF2-40B4-BE49-F238E27FC236}">
                <a16:creationId xmlns:a16="http://schemas.microsoft.com/office/drawing/2014/main" id="{8002BB9D-C444-4571-A957-70AE0462C0DE}"/>
              </a:ext>
            </a:extLst>
          </p:cNvPr>
          <p:cNvSpPr/>
          <p:nvPr/>
        </p:nvSpPr>
        <p:spPr>
          <a:xfrm>
            <a:off x="6159597" y="1649450"/>
            <a:ext cx="1653896" cy="1517103"/>
          </a:xfrm>
          <a:prstGeom prst="ellipse">
            <a:avLst/>
          </a:prstGeom>
          <a:noFill/>
          <a:ln w="12700" cap="flat" cmpd="sng" algn="ctr">
            <a:solidFill>
              <a:srgbClr val="354B5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8" name="椭圆 38">
            <a:extLst>
              <a:ext uri="{FF2B5EF4-FFF2-40B4-BE49-F238E27FC236}">
                <a16:creationId xmlns:a16="http://schemas.microsoft.com/office/drawing/2014/main" id="{D07F4BC7-C1C9-4A7F-B253-C2853D0D47A2}"/>
              </a:ext>
            </a:extLst>
          </p:cNvPr>
          <p:cNvSpPr/>
          <p:nvPr/>
        </p:nvSpPr>
        <p:spPr>
          <a:xfrm>
            <a:off x="2124809" y="1594913"/>
            <a:ext cx="329885" cy="314592"/>
          </a:xfrm>
          <a:prstGeom prst="ellipse">
            <a:avLst/>
          </a:prstGeom>
          <a:solidFill>
            <a:srgbClr val="0553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Arial"/>
                <a:ea typeface="微软雅黑"/>
                <a:cs typeface="+mn-ea"/>
                <a:sym typeface="+mn-lt"/>
              </a:rPr>
              <a:t>1</a:t>
            </a:r>
          </a:p>
        </p:txBody>
      </p:sp>
      <p:pic>
        <p:nvPicPr>
          <p:cNvPr id="9" name="图片 10">
            <a:extLst>
              <a:ext uri="{FF2B5EF4-FFF2-40B4-BE49-F238E27FC236}">
                <a16:creationId xmlns:a16="http://schemas.microsoft.com/office/drawing/2014/main" id="{839662E7-3D0F-4371-90F7-217AF92643E9}"/>
              </a:ext>
            </a:extLst>
          </p:cNvPr>
          <p:cNvPicPr>
            <a:picLocks noChangeAspect="1"/>
          </p:cNvPicPr>
          <p:nvPr/>
        </p:nvPicPr>
        <p:blipFill>
          <a:blip r:embed="rId2"/>
          <a:stretch>
            <a:fillRect/>
          </a:stretch>
        </p:blipFill>
        <p:spPr>
          <a:xfrm>
            <a:off x="2572399" y="1916068"/>
            <a:ext cx="892153" cy="873465"/>
          </a:xfrm>
          <a:prstGeom prst="rect">
            <a:avLst/>
          </a:prstGeom>
        </p:spPr>
      </p:pic>
      <p:pic>
        <p:nvPicPr>
          <p:cNvPr id="10" name="图片 25">
            <a:extLst>
              <a:ext uri="{FF2B5EF4-FFF2-40B4-BE49-F238E27FC236}">
                <a16:creationId xmlns:a16="http://schemas.microsoft.com/office/drawing/2014/main" id="{3EAA48ED-8A7B-4E13-B532-FE3529436EE6}"/>
              </a:ext>
            </a:extLst>
          </p:cNvPr>
          <p:cNvPicPr>
            <a:picLocks noChangeAspect="1"/>
          </p:cNvPicPr>
          <p:nvPr/>
        </p:nvPicPr>
        <p:blipFill>
          <a:blip r:embed="rId3"/>
          <a:stretch>
            <a:fillRect/>
          </a:stretch>
        </p:blipFill>
        <p:spPr>
          <a:xfrm>
            <a:off x="4615948" y="1885169"/>
            <a:ext cx="897028" cy="1020126"/>
          </a:xfrm>
          <a:prstGeom prst="rect">
            <a:avLst/>
          </a:prstGeom>
        </p:spPr>
      </p:pic>
      <p:pic>
        <p:nvPicPr>
          <p:cNvPr id="11" name="图片 26">
            <a:extLst>
              <a:ext uri="{FF2B5EF4-FFF2-40B4-BE49-F238E27FC236}">
                <a16:creationId xmlns:a16="http://schemas.microsoft.com/office/drawing/2014/main" id="{04B37A9E-6635-4B94-8CF9-55D30B77CB91}"/>
              </a:ext>
            </a:extLst>
          </p:cNvPr>
          <p:cNvPicPr>
            <a:picLocks noChangeAspect="1"/>
          </p:cNvPicPr>
          <p:nvPr/>
        </p:nvPicPr>
        <p:blipFill>
          <a:blip r:embed="rId4"/>
          <a:stretch>
            <a:fillRect/>
          </a:stretch>
        </p:blipFill>
        <p:spPr>
          <a:xfrm>
            <a:off x="6488060" y="1921454"/>
            <a:ext cx="996969" cy="936030"/>
          </a:xfrm>
          <a:prstGeom prst="rect">
            <a:avLst/>
          </a:prstGeom>
        </p:spPr>
      </p:pic>
      <p:sp>
        <p:nvSpPr>
          <p:cNvPr id="12" name="椭圆 1">
            <a:extLst>
              <a:ext uri="{FF2B5EF4-FFF2-40B4-BE49-F238E27FC236}">
                <a16:creationId xmlns:a16="http://schemas.microsoft.com/office/drawing/2014/main" id="{CE393CA2-013A-47BE-9B14-2A033B7EB6F1}"/>
              </a:ext>
            </a:extLst>
          </p:cNvPr>
          <p:cNvSpPr/>
          <p:nvPr/>
        </p:nvSpPr>
        <p:spPr>
          <a:xfrm>
            <a:off x="4077649" y="1594913"/>
            <a:ext cx="341261" cy="329721"/>
          </a:xfrm>
          <a:prstGeom prst="ellipse">
            <a:avLst/>
          </a:prstGeom>
          <a:solidFill>
            <a:srgbClr val="0553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Arial"/>
                <a:ea typeface="微软雅黑"/>
                <a:cs typeface="+mn-ea"/>
                <a:sym typeface="+mn-lt"/>
              </a:rPr>
              <a:t>2</a:t>
            </a:r>
          </a:p>
        </p:txBody>
      </p:sp>
      <p:sp>
        <p:nvSpPr>
          <p:cNvPr id="13" name="椭圆 3">
            <a:extLst>
              <a:ext uri="{FF2B5EF4-FFF2-40B4-BE49-F238E27FC236}">
                <a16:creationId xmlns:a16="http://schemas.microsoft.com/office/drawing/2014/main" id="{8664B562-A7C4-4F1A-90DC-06798ECB2647}"/>
              </a:ext>
            </a:extLst>
          </p:cNvPr>
          <p:cNvSpPr/>
          <p:nvPr/>
        </p:nvSpPr>
        <p:spPr>
          <a:xfrm>
            <a:off x="6024538" y="1630918"/>
            <a:ext cx="340448" cy="348728"/>
          </a:xfrm>
          <a:prstGeom prst="ellipse">
            <a:avLst/>
          </a:prstGeom>
          <a:solidFill>
            <a:srgbClr val="0553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Arial"/>
                <a:ea typeface="微软雅黑"/>
                <a:cs typeface="+mn-ea"/>
                <a:sym typeface="+mn-lt"/>
              </a:rPr>
              <a:t>3</a:t>
            </a:r>
          </a:p>
        </p:txBody>
      </p:sp>
      <p:sp>
        <p:nvSpPr>
          <p:cNvPr id="14" name="椭圆 4">
            <a:extLst>
              <a:ext uri="{FF2B5EF4-FFF2-40B4-BE49-F238E27FC236}">
                <a16:creationId xmlns:a16="http://schemas.microsoft.com/office/drawing/2014/main" id="{09E3D077-0C7F-4A78-8BC4-086E7752BCB2}"/>
              </a:ext>
            </a:extLst>
          </p:cNvPr>
          <p:cNvSpPr/>
          <p:nvPr/>
        </p:nvSpPr>
        <p:spPr>
          <a:xfrm>
            <a:off x="8066013" y="1593359"/>
            <a:ext cx="1648614" cy="1517103"/>
          </a:xfrm>
          <a:prstGeom prst="ellipse">
            <a:avLst/>
          </a:prstGeom>
          <a:noFill/>
          <a:ln w="12700" cap="flat" cmpd="sng" algn="ctr">
            <a:solidFill>
              <a:srgbClr val="354B5E"/>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5" name="椭圆 6">
            <a:extLst>
              <a:ext uri="{FF2B5EF4-FFF2-40B4-BE49-F238E27FC236}">
                <a16:creationId xmlns:a16="http://schemas.microsoft.com/office/drawing/2014/main" id="{C654C4A4-AE45-4FE4-86A9-8A8C11A9F74F}"/>
              </a:ext>
            </a:extLst>
          </p:cNvPr>
          <p:cNvSpPr/>
          <p:nvPr/>
        </p:nvSpPr>
        <p:spPr>
          <a:xfrm>
            <a:off x="7973485" y="1600549"/>
            <a:ext cx="340448" cy="323126"/>
          </a:xfrm>
          <a:prstGeom prst="ellipse">
            <a:avLst/>
          </a:prstGeom>
          <a:solidFill>
            <a:srgbClr val="0553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latin typeface="Arial"/>
                <a:ea typeface="微软雅黑"/>
                <a:cs typeface="+mn-ea"/>
                <a:sym typeface="+mn-lt"/>
              </a:rPr>
              <a:t>4</a:t>
            </a:r>
          </a:p>
        </p:txBody>
      </p:sp>
      <p:pic>
        <p:nvPicPr>
          <p:cNvPr id="16" name="图片 8">
            <a:extLst>
              <a:ext uri="{FF2B5EF4-FFF2-40B4-BE49-F238E27FC236}">
                <a16:creationId xmlns:a16="http://schemas.microsoft.com/office/drawing/2014/main" id="{F8A32C5B-90F8-4204-9E98-DB48ACC919C3}"/>
              </a:ext>
            </a:extLst>
          </p:cNvPr>
          <p:cNvPicPr>
            <a:picLocks noChangeAspect="1"/>
          </p:cNvPicPr>
          <p:nvPr/>
        </p:nvPicPr>
        <p:blipFill>
          <a:blip r:embed="rId5"/>
          <a:stretch>
            <a:fillRect/>
          </a:stretch>
        </p:blipFill>
        <p:spPr>
          <a:xfrm>
            <a:off x="8340055" y="1986981"/>
            <a:ext cx="1136592" cy="741384"/>
          </a:xfrm>
          <a:prstGeom prst="rect">
            <a:avLst/>
          </a:prstGeom>
        </p:spPr>
      </p:pic>
      <p:sp>
        <p:nvSpPr>
          <p:cNvPr id="17" name="TextBox 16">
            <a:extLst>
              <a:ext uri="{FF2B5EF4-FFF2-40B4-BE49-F238E27FC236}">
                <a16:creationId xmlns:a16="http://schemas.microsoft.com/office/drawing/2014/main" id="{0DAFD2F3-4F3A-4DCD-A4B0-F61A1F286F27}"/>
              </a:ext>
            </a:extLst>
          </p:cNvPr>
          <p:cNvSpPr txBox="1"/>
          <p:nvPr/>
        </p:nvSpPr>
        <p:spPr>
          <a:xfrm>
            <a:off x="2216385" y="3075479"/>
            <a:ext cx="1627369" cy="646331"/>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IDA-Pro:</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ctr"/>
            <a:r>
              <a:rPr lang="en-US" altLang="zh-CN" b="1" dirty="0">
                <a:solidFill>
                  <a:srgbClr val="C00000"/>
                </a:solidFill>
                <a:latin typeface="Times New Roman" panose="02020603050405020304" pitchFamily="18" charset="0"/>
                <a:cs typeface="Times New Roman" panose="02020603050405020304" pitchFamily="18" charset="0"/>
              </a:rPr>
              <a:t>1879</a:t>
            </a:r>
            <a:r>
              <a:rPr lang="en-US" altLang="zh-CN" dirty="0">
                <a:latin typeface="Times New Roman" panose="02020603050405020304" pitchFamily="18" charset="0"/>
                <a:cs typeface="Times New Roman" panose="02020603050405020304" pitchFamily="18" charset="0"/>
              </a:rPr>
              <a:t> USD/year</a:t>
            </a:r>
            <a:endParaRPr lang="en-C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35CE2E7-C56D-459F-949B-9DF70914FD1E}"/>
              </a:ext>
            </a:extLst>
          </p:cNvPr>
          <p:cNvSpPr txBox="1"/>
          <p:nvPr/>
        </p:nvSpPr>
        <p:spPr>
          <a:xfrm>
            <a:off x="4349556" y="3090591"/>
            <a:ext cx="1627369" cy="646331"/>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JEB Pro:</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ctr"/>
            <a:r>
              <a:rPr lang="en-US" altLang="zh-CN" b="1" dirty="0">
                <a:solidFill>
                  <a:srgbClr val="C00000"/>
                </a:solidFill>
                <a:latin typeface="Times New Roman" panose="02020603050405020304" pitchFamily="18" charset="0"/>
                <a:cs typeface="Times New Roman" panose="02020603050405020304" pitchFamily="18" charset="0"/>
              </a:rPr>
              <a:t>1800</a:t>
            </a:r>
            <a:r>
              <a:rPr lang="en-US" altLang="zh-CN" dirty="0">
                <a:latin typeface="Times New Roman" panose="02020603050405020304" pitchFamily="18" charset="0"/>
                <a:cs typeface="Times New Roman" panose="02020603050405020304" pitchFamily="18" charset="0"/>
              </a:rPr>
              <a:t> USD/year</a:t>
            </a:r>
            <a:endParaRPr lang="en-C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5F4FA03-C91D-465F-B269-120500E04094}"/>
              </a:ext>
            </a:extLst>
          </p:cNvPr>
          <p:cNvSpPr txBox="1"/>
          <p:nvPr/>
        </p:nvSpPr>
        <p:spPr>
          <a:xfrm>
            <a:off x="6581243" y="3276127"/>
            <a:ext cx="877163"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RetDec</a:t>
            </a:r>
            <a:endParaRPr lang="en-C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FFF3DA8-1483-482D-A751-2D3D0ACA4933}"/>
              </a:ext>
            </a:extLst>
          </p:cNvPr>
          <p:cNvSpPr txBox="1"/>
          <p:nvPr/>
        </p:nvSpPr>
        <p:spPr>
          <a:xfrm>
            <a:off x="8605056" y="3293735"/>
            <a:ext cx="825867"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Ghidra</a:t>
            </a:r>
            <a:endParaRPr lang="en-CN"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94F05E47-BE2D-41AD-865F-DC3FBDB16372}"/>
              </a:ext>
            </a:extLst>
          </p:cNvPr>
          <p:cNvSpPr txBox="1">
            <a:spLocks/>
          </p:cNvSpPr>
          <p:nvPr/>
        </p:nvSpPr>
        <p:spPr>
          <a:xfrm>
            <a:off x="838200" y="4083280"/>
            <a:ext cx="10515600" cy="240959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Popular market.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Ghidra</a:t>
            </a:r>
            <a:r>
              <a:rPr lang="en-US" dirty="0">
                <a:latin typeface="Times New Roman" panose="02020603050405020304" pitchFamily="18" charset="0"/>
                <a:cs typeface="Times New Roman" panose="02020603050405020304" pitchFamily="18" charset="0"/>
              </a:rPr>
              <a:t> is developed by </a:t>
            </a:r>
            <a:r>
              <a:rPr lang="en-US" dirty="0">
                <a:solidFill>
                  <a:srgbClr val="C00000"/>
                </a:solidFill>
                <a:latin typeface="Times New Roman" panose="02020603050405020304" pitchFamily="18" charset="0"/>
                <a:cs typeface="Times New Roman" panose="02020603050405020304" pitchFamily="18" charset="0"/>
              </a:rPr>
              <a:t>NSA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Tencent’s </a:t>
            </a:r>
            <a:r>
              <a:rPr lang="en-US" dirty="0">
                <a:solidFill>
                  <a:srgbClr val="C00000"/>
                </a:solidFill>
                <a:latin typeface="Times New Roman" panose="02020603050405020304" pitchFamily="18" charset="0"/>
                <a:cs typeface="Times New Roman" panose="02020603050405020304" pitchFamily="18" charset="0"/>
              </a:rPr>
              <a:t>malware analysis platform</a:t>
            </a:r>
            <a:r>
              <a:rPr lang="en-US" dirty="0">
                <a:latin typeface="Times New Roman" panose="02020603050405020304" pitchFamily="18" charset="0"/>
                <a:cs typeface="Times New Roman" panose="02020603050405020304" pitchFamily="18" charset="0"/>
              </a:rPr>
              <a:t> requires IDA-Pro or </a:t>
            </a:r>
            <a:r>
              <a:rPr lang="en-US" dirty="0" err="1">
                <a:latin typeface="Times New Roman" panose="02020603050405020304" pitchFamily="18" charset="0"/>
                <a:cs typeface="Times New Roman" panose="02020603050405020304" pitchFamily="18" charset="0"/>
              </a:rPr>
              <a:t>Ghidra</a:t>
            </a:r>
            <a:r>
              <a:rPr lang="en-US" dirty="0">
                <a:latin typeface="Times New Roman" panose="02020603050405020304" pitchFamily="18" charset="0"/>
                <a:cs typeface="Times New Roman" panose="02020603050405020304" pitchFamily="18" charset="0"/>
              </a:rPr>
              <a:t> as the frontend.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826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Emulation-style IR lifted by </a:t>
            </a:r>
            <a:r>
              <a:rPr lang="en-US" sz="3600" dirty="0" err="1"/>
              <a:t>McSema</a:t>
            </a:r>
            <a:r>
              <a:rPr lang="en-US" sz="3600" dirty="0"/>
              <a:t> </a:t>
            </a:r>
            <a:r>
              <a:rPr lang="en-US" sz="3600" baseline="30000" dirty="0"/>
              <a:t>[2]</a:t>
            </a:r>
          </a:p>
        </p:txBody>
      </p:sp>
      <p:pic>
        <p:nvPicPr>
          <p:cNvPr id="6" name="Content Placeholder 5">
            <a:extLst>
              <a:ext uri="{FF2B5EF4-FFF2-40B4-BE49-F238E27FC236}">
                <a16:creationId xmlns:a16="http://schemas.microsoft.com/office/drawing/2014/main" id="{3A35698D-8FF7-4391-A330-678ED397A034}"/>
              </a:ext>
            </a:extLst>
          </p:cNvPr>
          <p:cNvPicPr>
            <a:picLocks noGrp="1" noChangeAspect="1"/>
          </p:cNvPicPr>
          <p:nvPr>
            <p:ph idx="1"/>
          </p:nvPr>
        </p:nvPicPr>
        <p:blipFill>
          <a:blip r:embed="rId2"/>
          <a:stretch>
            <a:fillRect/>
          </a:stretch>
        </p:blipFill>
        <p:spPr>
          <a:xfrm>
            <a:off x="838200" y="2003080"/>
            <a:ext cx="10515600" cy="3996427"/>
          </a:xfrm>
        </p:spPr>
      </p:pic>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65</a:t>
            </a:fld>
            <a:endParaRPr lang="en-US" dirty="0"/>
          </a:p>
        </p:txBody>
      </p:sp>
      <p:sp>
        <p:nvSpPr>
          <p:cNvPr id="7" name="Footer Placeholder 6">
            <a:extLst>
              <a:ext uri="{FF2B5EF4-FFF2-40B4-BE49-F238E27FC236}">
                <a16:creationId xmlns:a16="http://schemas.microsoft.com/office/drawing/2014/main" id="{D3DD6AC3-BE56-4644-86A9-42ABDAB8E7EB}"/>
              </a:ext>
            </a:extLst>
          </p:cNvPr>
          <p:cNvSpPr>
            <a:spLocks noGrp="1"/>
          </p:cNvSpPr>
          <p:nvPr>
            <p:ph type="ftr" sz="quarter" idx="11"/>
          </p:nvPr>
        </p:nvSpPr>
        <p:spPr>
          <a:xfrm>
            <a:off x="838200" y="6302618"/>
            <a:ext cx="6201508" cy="365125"/>
          </a:xfrm>
        </p:spPr>
        <p:txBody>
          <a:bodyPr/>
          <a:lstStyle/>
          <a:p>
            <a:pPr algn="l"/>
            <a:r>
              <a:rPr lang="en-US"/>
              <a:t>[2] Trail of Bits, “McSema,” https://github.com/lifting-bits/mcsema, 2021. </a:t>
            </a:r>
            <a:endParaRPr lang="en-US" dirty="0"/>
          </a:p>
        </p:txBody>
      </p:sp>
      <p:sp>
        <p:nvSpPr>
          <p:cNvPr id="8" name="Rectangle 7">
            <a:extLst>
              <a:ext uri="{FF2B5EF4-FFF2-40B4-BE49-F238E27FC236}">
                <a16:creationId xmlns:a16="http://schemas.microsoft.com/office/drawing/2014/main" id="{F6DDBBE7-03C1-4226-B90B-F55259DCC438}"/>
              </a:ext>
            </a:extLst>
          </p:cNvPr>
          <p:cNvSpPr/>
          <p:nvPr/>
        </p:nvSpPr>
        <p:spPr>
          <a:xfrm>
            <a:off x="4456235" y="1993799"/>
            <a:ext cx="3279530" cy="4235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9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Static Approaches</a:t>
            </a:r>
            <a:r>
              <a:rPr lang="en-US" altLang="zh-CN" sz="2800" baseline="30000" dirty="0">
                <a:solidFill>
                  <a:schemeClr val="tx1"/>
                </a:solidFill>
                <a:latin typeface="Times New Roman" panose="02020603050405020304" pitchFamily="18" charset="0"/>
                <a:cs typeface="Times New Roman" panose="02020603050405020304" pitchFamily="18" charset="0"/>
              </a:rPr>
              <a:t> [19,20]</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TIE defines a set of type inference rules to generate constraints.</a:t>
            </a:r>
          </a:p>
          <a:p>
            <a:r>
              <a:rPr lang="en-US" dirty="0" err="1">
                <a:latin typeface="Times New Roman" panose="02020603050405020304" pitchFamily="18" charset="0"/>
                <a:cs typeface="Times New Roman" panose="02020603050405020304" pitchFamily="18" charset="0"/>
              </a:rPr>
              <a:t>Retypd</a:t>
            </a:r>
            <a:r>
              <a:rPr lang="en-US" dirty="0">
                <a:latin typeface="Times New Roman" panose="02020603050405020304" pitchFamily="18" charset="0"/>
                <a:cs typeface="Times New Roman" panose="02020603050405020304" pitchFamily="18" charset="0"/>
              </a:rPr>
              <a:t> use similar type inference rules that support more advanced types, including recursive types and subtyping.</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66</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[19] J. Lee, T. Avgerinos, and D. Brumley, “Tie: Principled reverse engineering of types in binary programs,” 2011. </a:t>
            </a:r>
          </a:p>
          <a:p>
            <a:pPr algn="l"/>
            <a:r>
              <a:rPr lang="en-US" dirty="0"/>
              <a:t>[20] M. Noonan, A. </a:t>
            </a:r>
            <a:r>
              <a:rPr lang="en-US" dirty="0" err="1"/>
              <a:t>Loginov</a:t>
            </a:r>
            <a:r>
              <a:rPr lang="en-US" dirty="0"/>
              <a:t>, and D. </a:t>
            </a:r>
            <a:r>
              <a:rPr lang="en-US" dirty="0" err="1"/>
              <a:t>Cok</a:t>
            </a:r>
            <a:r>
              <a:rPr lang="en-US" dirty="0"/>
              <a:t>, “Polymorphic type inference for machine code,” in </a:t>
            </a:r>
            <a:r>
              <a:rPr lang="en-US" i="1" dirty="0"/>
              <a:t>Proceedings of the 37th ACM SIGPLAN Conference on Programming Language Design and Implementation</a:t>
            </a:r>
            <a:r>
              <a:rPr lang="en-US" dirty="0"/>
              <a:t>, 2016, pp. 27–41..</a:t>
            </a:r>
          </a:p>
        </p:txBody>
      </p:sp>
      <p:pic>
        <p:nvPicPr>
          <p:cNvPr id="6" name="Picture 5">
            <a:extLst>
              <a:ext uri="{FF2B5EF4-FFF2-40B4-BE49-F238E27FC236}">
                <a16:creationId xmlns:a16="http://schemas.microsoft.com/office/drawing/2014/main" id="{610289F1-42C5-4A0F-8F46-70D7C98C51A3}"/>
              </a:ext>
            </a:extLst>
          </p:cNvPr>
          <p:cNvPicPr>
            <a:picLocks noChangeAspect="1"/>
          </p:cNvPicPr>
          <p:nvPr/>
        </p:nvPicPr>
        <p:blipFill>
          <a:blip r:embed="rId2"/>
          <a:stretch>
            <a:fillRect/>
          </a:stretch>
        </p:blipFill>
        <p:spPr>
          <a:xfrm>
            <a:off x="2521435" y="3255437"/>
            <a:ext cx="6464055" cy="2699846"/>
          </a:xfrm>
          <a:prstGeom prst="rect">
            <a:avLst/>
          </a:prstGeom>
        </p:spPr>
      </p:pic>
      <p:sp>
        <p:nvSpPr>
          <p:cNvPr id="8" name="TextBox 7">
            <a:extLst>
              <a:ext uri="{FF2B5EF4-FFF2-40B4-BE49-F238E27FC236}">
                <a16:creationId xmlns:a16="http://schemas.microsoft.com/office/drawing/2014/main" id="{D8CD97C5-E5B1-4DA8-9393-93FFD1AF3AB8}"/>
              </a:ext>
            </a:extLst>
          </p:cNvPr>
          <p:cNvSpPr txBox="1"/>
          <p:nvPr/>
        </p:nvSpPr>
        <p:spPr>
          <a:xfrm>
            <a:off x="210892" y="4231618"/>
            <a:ext cx="2310543" cy="646331"/>
          </a:xfrm>
          <a:prstGeom prst="rect">
            <a:avLst/>
          </a:prstGeom>
          <a:noFill/>
        </p:spPr>
        <p:txBody>
          <a:bodyPr wrap="square" rtlCol="0">
            <a:spAutoFit/>
          </a:bodyPr>
          <a:lstStyle/>
          <a:p>
            <a:r>
              <a:rPr lang="en-US" dirty="0"/>
              <a:t>Lower distance, smaller interval size.</a:t>
            </a:r>
          </a:p>
        </p:txBody>
      </p:sp>
      <p:sp>
        <p:nvSpPr>
          <p:cNvPr id="9" name="TextBox 8">
            <a:extLst>
              <a:ext uri="{FF2B5EF4-FFF2-40B4-BE49-F238E27FC236}">
                <a16:creationId xmlns:a16="http://schemas.microsoft.com/office/drawing/2014/main" id="{959B01C5-29F5-4A3A-9CED-BC3A8C8C9E57}"/>
              </a:ext>
            </a:extLst>
          </p:cNvPr>
          <p:cNvSpPr txBox="1"/>
          <p:nvPr/>
        </p:nvSpPr>
        <p:spPr>
          <a:xfrm>
            <a:off x="9237908" y="4143695"/>
            <a:ext cx="2743199" cy="646331"/>
          </a:xfrm>
          <a:prstGeom prst="rect">
            <a:avLst/>
          </a:prstGeom>
          <a:noFill/>
        </p:spPr>
        <p:txBody>
          <a:bodyPr wrap="square" rtlCol="0">
            <a:spAutoFit/>
          </a:bodyPr>
          <a:lstStyle/>
          <a:p>
            <a:r>
              <a:rPr lang="en-US" altLang="zh-CN" dirty="0"/>
              <a:t>Higher</a:t>
            </a:r>
            <a:r>
              <a:rPr lang="en-US" dirty="0"/>
              <a:t> conservativeness and pointer accuracy.</a:t>
            </a:r>
          </a:p>
        </p:txBody>
      </p:sp>
    </p:spTree>
    <p:extLst>
      <p:ext uri="{BB962C8B-B14F-4D97-AF65-F5344CB8AC3E}">
        <p14:creationId xmlns:p14="http://schemas.microsoft.com/office/powerpoint/2010/main" val="3353885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sz="2800" dirty="0">
                <a:latin typeface="Times New Roman" panose="02020603050405020304" pitchFamily="18" charset="0"/>
                <a:cs typeface="Times New Roman" panose="02020603050405020304" pitchFamily="18" charset="0"/>
              </a:rPr>
              <a:t>Neural </a:t>
            </a:r>
            <a:r>
              <a:rPr lang="en-US" sz="2800" dirty="0" err="1">
                <a:latin typeface="Times New Roman" panose="02020603050405020304" pitchFamily="18" charset="0"/>
                <a:cs typeface="Times New Roman" panose="02020603050405020304" pitchFamily="18" charset="0"/>
              </a:rPr>
              <a:t>Decompiler</a:t>
            </a:r>
            <a:r>
              <a:rPr lang="en-US" altLang="zh-CN" sz="2800" baseline="30000" dirty="0">
                <a:solidFill>
                  <a:schemeClr val="tx1"/>
                </a:solidFill>
                <a:latin typeface="Times New Roman" panose="02020603050405020304" pitchFamily="18" charset="0"/>
                <a:cs typeface="Times New Roman" panose="02020603050405020304" pitchFamily="18" charset="0"/>
              </a:rPr>
              <a:t> [29]</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Coda tries to get decompiled code from assembly code directly.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However, challenges mentioned previously are not solved.</a:t>
            </a:r>
          </a:p>
          <a:p>
            <a:pPr lvl="1"/>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And the metric used, </a:t>
            </a:r>
            <a:r>
              <a:rPr lang="en-US" i="1" dirty="0">
                <a:latin typeface="Times New Roman" panose="02020603050405020304" pitchFamily="18" charset="0"/>
                <a:cs typeface="Times New Roman" panose="02020603050405020304" pitchFamily="18" charset="0"/>
              </a:rPr>
              <a:t>Token Accuracy</a:t>
            </a:r>
            <a:r>
              <a:rPr lang="en-US" dirty="0">
                <a:latin typeface="Times New Roman" panose="02020603050405020304" pitchFamily="18" charset="0"/>
                <a:cs typeface="Times New Roman" panose="02020603050405020304" pitchFamily="18" charset="0"/>
              </a:rPr>
              <a:t>, cannot be considered as semantic or functional correctness metric.</a:t>
            </a:r>
          </a:p>
          <a:p>
            <a:pPr lvl="1"/>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We believe that neural networks are not ready for the end-to-end </a:t>
            </a:r>
            <a:r>
              <a:rPr lang="en-US" dirty="0" err="1">
                <a:latin typeface="Times New Roman" panose="02020603050405020304" pitchFamily="18" charset="0"/>
                <a:cs typeface="Times New Roman" panose="02020603050405020304" pitchFamily="18" charset="0"/>
              </a:rPr>
              <a:t>decompilation</a:t>
            </a:r>
            <a:r>
              <a:rPr lang="en-US" dirty="0">
                <a:latin typeface="Times New Roman" panose="02020603050405020304" pitchFamily="18" charset="0"/>
                <a:cs typeface="Times New Roman" panose="02020603050405020304" pitchFamily="18" charset="0"/>
              </a:rPr>
              <a:t> task.</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67</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[29] C. Fu, H. Chen, H. Liu, X. Chen, Y. Tian, F. </a:t>
            </a:r>
            <a:r>
              <a:rPr lang="en-US" dirty="0" err="1"/>
              <a:t>Koushanfar</a:t>
            </a:r>
            <a:r>
              <a:rPr lang="en-US" dirty="0"/>
              <a:t>, and J. Zhao, “Coda: An end-to-end neural program </a:t>
            </a:r>
            <a:r>
              <a:rPr lang="en-US" dirty="0" err="1"/>
              <a:t>decompiler</a:t>
            </a:r>
            <a:r>
              <a:rPr lang="en-US" dirty="0"/>
              <a:t>,” </a:t>
            </a:r>
            <a:r>
              <a:rPr lang="en-US" i="1" dirty="0"/>
              <a:t>Advances in Neural Information Processing Systems</a:t>
            </a:r>
            <a:r>
              <a:rPr lang="en-US" dirty="0"/>
              <a:t>, vol. 32, pp. 3708–3719, 2019.</a:t>
            </a:r>
          </a:p>
        </p:txBody>
      </p:sp>
    </p:spTree>
    <p:extLst>
      <p:ext uri="{BB962C8B-B14F-4D97-AF65-F5344CB8AC3E}">
        <p14:creationId xmlns:p14="http://schemas.microsoft.com/office/powerpoint/2010/main" val="27370578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Dynamic Approaches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Dynamic approaches are limited by coverage issues.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68</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pic>
        <p:nvPicPr>
          <p:cNvPr id="6" name="Picture 5">
            <a:extLst>
              <a:ext uri="{FF2B5EF4-FFF2-40B4-BE49-F238E27FC236}">
                <a16:creationId xmlns:a16="http://schemas.microsoft.com/office/drawing/2014/main" id="{B9C4824E-EFD5-47B5-8AC3-91FF8316C960}"/>
              </a:ext>
            </a:extLst>
          </p:cNvPr>
          <p:cNvPicPr>
            <a:picLocks noChangeAspect="1"/>
          </p:cNvPicPr>
          <p:nvPr/>
        </p:nvPicPr>
        <p:blipFill>
          <a:blip r:embed="rId3"/>
          <a:stretch>
            <a:fillRect/>
          </a:stretch>
        </p:blipFill>
        <p:spPr>
          <a:xfrm>
            <a:off x="1707725" y="2358254"/>
            <a:ext cx="8274475" cy="3568883"/>
          </a:xfrm>
          <a:prstGeom prst="rect">
            <a:avLst/>
          </a:prstGeom>
        </p:spPr>
      </p:pic>
      <p:sp>
        <p:nvSpPr>
          <p:cNvPr id="8" name="TextBox 7">
            <a:extLst>
              <a:ext uri="{FF2B5EF4-FFF2-40B4-BE49-F238E27FC236}">
                <a16:creationId xmlns:a16="http://schemas.microsoft.com/office/drawing/2014/main" id="{16937D7E-8313-47BF-9CAE-19CE06601530}"/>
              </a:ext>
            </a:extLst>
          </p:cNvPr>
          <p:cNvSpPr txBox="1"/>
          <p:nvPr/>
        </p:nvSpPr>
        <p:spPr>
          <a:xfrm>
            <a:off x="1857080" y="5992297"/>
            <a:ext cx="2055044" cy="369332"/>
          </a:xfrm>
          <a:prstGeom prst="rect">
            <a:avLst/>
          </a:prstGeom>
          <a:noFill/>
        </p:spPr>
        <p:txBody>
          <a:bodyPr wrap="square" rtlCol="0">
            <a:spAutoFit/>
          </a:bodyPr>
          <a:lstStyle/>
          <a:p>
            <a:pPr algn="ctr"/>
            <a:r>
              <a:rPr lang="en-US" dirty="0"/>
              <a:t>(a) Program.</a:t>
            </a:r>
          </a:p>
        </p:txBody>
      </p:sp>
      <p:sp>
        <p:nvSpPr>
          <p:cNvPr id="9" name="TextBox 8">
            <a:extLst>
              <a:ext uri="{FF2B5EF4-FFF2-40B4-BE49-F238E27FC236}">
                <a16:creationId xmlns:a16="http://schemas.microsoft.com/office/drawing/2014/main" id="{A4579AAE-FD4A-4A56-A422-84F9F6E12D2A}"/>
              </a:ext>
            </a:extLst>
          </p:cNvPr>
          <p:cNvSpPr txBox="1"/>
          <p:nvPr/>
        </p:nvSpPr>
        <p:spPr>
          <a:xfrm>
            <a:off x="7847572" y="5987018"/>
            <a:ext cx="2055044" cy="369332"/>
          </a:xfrm>
          <a:prstGeom prst="rect">
            <a:avLst/>
          </a:prstGeom>
          <a:noFill/>
        </p:spPr>
        <p:txBody>
          <a:bodyPr wrap="square" rtlCol="0">
            <a:spAutoFit/>
          </a:bodyPr>
          <a:lstStyle/>
          <a:p>
            <a:pPr algn="ctr"/>
            <a:r>
              <a:rPr lang="en-US" dirty="0"/>
              <a:t>(c) Trace 2.</a:t>
            </a:r>
          </a:p>
        </p:txBody>
      </p:sp>
      <p:sp>
        <p:nvSpPr>
          <p:cNvPr id="10" name="TextBox 9">
            <a:extLst>
              <a:ext uri="{FF2B5EF4-FFF2-40B4-BE49-F238E27FC236}">
                <a16:creationId xmlns:a16="http://schemas.microsoft.com/office/drawing/2014/main" id="{CD635CBB-D0A6-4F91-9A68-A4998B02D34C}"/>
              </a:ext>
            </a:extLst>
          </p:cNvPr>
          <p:cNvSpPr txBox="1"/>
          <p:nvPr/>
        </p:nvSpPr>
        <p:spPr>
          <a:xfrm>
            <a:off x="4570972" y="5992297"/>
            <a:ext cx="2055044" cy="369332"/>
          </a:xfrm>
          <a:prstGeom prst="rect">
            <a:avLst/>
          </a:prstGeom>
          <a:noFill/>
        </p:spPr>
        <p:txBody>
          <a:bodyPr wrap="square" rtlCol="0">
            <a:spAutoFit/>
          </a:bodyPr>
          <a:lstStyle/>
          <a:p>
            <a:pPr algn="ctr"/>
            <a:r>
              <a:rPr lang="en-US" dirty="0"/>
              <a:t>(b) Trace 1.</a:t>
            </a:r>
          </a:p>
        </p:txBody>
      </p:sp>
    </p:spTree>
    <p:extLst>
      <p:ext uri="{BB962C8B-B14F-4D97-AF65-F5344CB8AC3E}">
        <p14:creationId xmlns:p14="http://schemas.microsoft.com/office/powerpoint/2010/main" val="1038185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Solutions: </a:t>
            </a:r>
            <a:r>
              <a:rPr lang="en-US" altLang="zh-CN" sz="2800" dirty="0">
                <a:solidFill>
                  <a:schemeClr val="tx1"/>
                </a:solidFill>
                <a:latin typeface="Times New Roman" panose="02020603050405020304" pitchFamily="18" charset="0"/>
                <a:cs typeface="Times New Roman" panose="02020603050405020304" pitchFamily="18" charset="0"/>
              </a:rPr>
              <a:t>ML-based Approaches</a:t>
            </a:r>
            <a:r>
              <a:rPr lang="en-US" altLang="zh-CN" sz="2800" baseline="30000" dirty="0">
                <a:solidFill>
                  <a:schemeClr val="tx1"/>
                </a:solidFill>
                <a:latin typeface="Times New Roman" panose="02020603050405020304" pitchFamily="18" charset="0"/>
                <a:cs typeface="Times New Roman" panose="02020603050405020304" pitchFamily="18" charset="0"/>
              </a:rPr>
              <a:t> [22]</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838199" y="1825625"/>
            <a:ext cx="10011509" cy="4351338"/>
          </a:xfrm>
        </p:spPr>
        <p:txBody>
          <a:bodyPr>
            <a:normAutofit/>
          </a:bodyPr>
          <a:lstStyle/>
          <a:p>
            <a:r>
              <a:rPr lang="en-US" dirty="0">
                <a:latin typeface="Times New Roman" panose="02020603050405020304" pitchFamily="18" charset="0"/>
                <a:cs typeface="Times New Roman" panose="02020603050405020304" pitchFamily="18" charset="0"/>
              </a:rPr>
              <a:t>CATI defines a new feature called </a:t>
            </a:r>
            <a:r>
              <a:rPr lang="en-US" dirty="0">
                <a:solidFill>
                  <a:srgbClr val="C00000"/>
                </a:solidFill>
                <a:latin typeface="Times New Roman" panose="02020603050405020304" pitchFamily="18" charset="0"/>
                <a:cs typeface="Times New Roman" panose="02020603050405020304" pitchFamily="18" charset="0"/>
              </a:rPr>
              <a:t>Variable Usage Context (VUC)</a:t>
            </a:r>
            <a:r>
              <a:rPr lang="en-US"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Observations: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Neighboring instructions are likely to operate the same type of variables.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About 35% of variables have less than 3 related instructions.</a:t>
            </a:r>
          </a:p>
          <a:p>
            <a:r>
              <a:rPr lang="en-US" dirty="0">
                <a:solidFill>
                  <a:srgbClr val="C00000"/>
                </a:solidFill>
                <a:latin typeface="Times New Roman" panose="02020603050405020304" pitchFamily="18" charset="0"/>
                <a:cs typeface="Times New Roman" panose="02020603050405020304" pitchFamily="18" charset="0"/>
              </a:rPr>
              <a:t>71.2%</a:t>
            </a:r>
            <a:r>
              <a:rPr lang="en-US" dirty="0">
                <a:latin typeface="Times New Roman" panose="02020603050405020304" pitchFamily="18" charset="0"/>
                <a:cs typeface="Times New Roman" panose="02020603050405020304" pitchFamily="18" charset="0"/>
              </a:rPr>
              <a:t> accuracy.</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69</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[22] L. Chen, Z. He, and B. Mao, “</a:t>
            </a:r>
            <a:r>
              <a:rPr lang="en-US" dirty="0" err="1"/>
              <a:t>Cati</a:t>
            </a:r>
            <a:r>
              <a:rPr lang="en-US" dirty="0"/>
              <a:t>: Context-assisted type inference from stripped binaries,” in </a:t>
            </a:r>
            <a:r>
              <a:rPr lang="en-US" i="1" dirty="0"/>
              <a:t>2020 50th Annual IEEE/IFIP International Conference on Dependable Systems and Networks (DSN)</a:t>
            </a:r>
            <a:r>
              <a:rPr lang="en-US" dirty="0"/>
              <a:t>. IEEE, 2020, pp. 88–98. </a:t>
            </a:r>
          </a:p>
        </p:txBody>
      </p:sp>
      <p:pic>
        <p:nvPicPr>
          <p:cNvPr id="10" name="Picture 9">
            <a:extLst>
              <a:ext uri="{FF2B5EF4-FFF2-40B4-BE49-F238E27FC236}">
                <a16:creationId xmlns:a16="http://schemas.microsoft.com/office/drawing/2014/main" id="{F5D177E7-4655-48A7-861D-234A950296FD}"/>
              </a:ext>
            </a:extLst>
          </p:cNvPr>
          <p:cNvPicPr>
            <a:picLocks noChangeAspect="1"/>
          </p:cNvPicPr>
          <p:nvPr/>
        </p:nvPicPr>
        <p:blipFill>
          <a:blip r:embed="rId3"/>
          <a:stretch>
            <a:fillRect/>
          </a:stretch>
        </p:blipFill>
        <p:spPr>
          <a:xfrm>
            <a:off x="3870414" y="3429000"/>
            <a:ext cx="5969307" cy="2521080"/>
          </a:xfrm>
          <a:prstGeom prst="rect">
            <a:avLst/>
          </a:prstGeom>
        </p:spPr>
      </p:pic>
    </p:spTree>
    <p:extLst>
      <p:ext uri="{BB962C8B-B14F-4D97-AF65-F5344CB8AC3E}">
        <p14:creationId xmlns:p14="http://schemas.microsoft.com/office/powerpoint/2010/main" val="212936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Main Components:</a:t>
            </a:r>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Disassembler</a:t>
            </a:r>
            <a:r>
              <a:rPr lang="en-US" dirty="0">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IR Lifter</a:t>
            </a:r>
            <a:r>
              <a:rPr lang="en-US" dirty="0">
                <a:latin typeface="Times New Roman" panose="02020603050405020304" pitchFamily="18" charset="0"/>
                <a:cs typeface="Times New Roman" panose="02020603050405020304" pitchFamily="18" charset="0"/>
              </a:rPr>
              <a:t>, and </a:t>
            </a:r>
            <a:r>
              <a:rPr lang="en-US" dirty="0" err="1">
                <a:solidFill>
                  <a:srgbClr val="0070C0"/>
                </a:solidFill>
                <a:latin typeface="Times New Roman" panose="02020603050405020304" pitchFamily="18" charset="0"/>
                <a:cs typeface="Times New Roman" panose="02020603050405020304" pitchFamily="18" charset="0"/>
              </a:rPr>
              <a:t>Decompiler</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7</a:t>
            </a:fld>
            <a:endParaRPr lang="en-US" dirty="0"/>
          </a:p>
        </p:txBody>
      </p:sp>
      <p:sp>
        <p:nvSpPr>
          <p:cNvPr id="7" name="Rounded Rectangle 73">
            <a:extLst>
              <a:ext uri="{FF2B5EF4-FFF2-40B4-BE49-F238E27FC236}">
                <a16:creationId xmlns:a16="http://schemas.microsoft.com/office/drawing/2014/main" id="{B93E10E1-9CA8-4CFF-A5F6-789DFF6EA1BF}"/>
              </a:ext>
            </a:extLst>
          </p:cNvPr>
          <p:cNvSpPr/>
          <p:nvPr/>
        </p:nvSpPr>
        <p:spPr>
          <a:xfrm>
            <a:off x="2861826" y="2820233"/>
            <a:ext cx="1581912"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Disassembly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4">
            <a:extLst>
              <a:ext uri="{FF2B5EF4-FFF2-40B4-BE49-F238E27FC236}">
                <a16:creationId xmlns:a16="http://schemas.microsoft.com/office/drawing/2014/main" id="{D34118AF-1417-4183-B3D9-DE703E3656DB}"/>
              </a:ext>
            </a:extLst>
          </p:cNvPr>
          <p:cNvSpPr/>
          <p:nvPr/>
        </p:nvSpPr>
        <p:spPr>
          <a:xfrm>
            <a:off x="4988281" y="2816725"/>
            <a:ext cx="1585122"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IR Lifting</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8AD1AAA-E409-4226-B76A-A4EE8C2E5B97}"/>
              </a:ext>
            </a:extLst>
          </p:cNvPr>
          <p:cNvCxnSpPr>
            <a:stCxn id="7" idx="3"/>
            <a:endCxn id="8" idx="1"/>
          </p:cNvCxnSpPr>
          <p:nvPr/>
        </p:nvCxnSpPr>
        <p:spPr>
          <a:xfrm flipV="1">
            <a:off x="4443738" y="3120026"/>
            <a:ext cx="544543" cy="35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74">
            <a:extLst>
              <a:ext uri="{FF2B5EF4-FFF2-40B4-BE49-F238E27FC236}">
                <a16:creationId xmlns:a16="http://schemas.microsoft.com/office/drawing/2014/main" id="{B01ED457-F6E9-48BA-8E80-4635B20B3517}"/>
              </a:ext>
            </a:extLst>
          </p:cNvPr>
          <p:cNvSpPr/>
          <p:nvPr/>
        </p:nvSpPr>
        <p:spPr>
          <a:xfrm>
            <a:off x="7117945" y="2822398"/>
            <a:ext cx="1636161" cy="606602"/>
          </a:xfrm>
          <a:prstGeom prst="roundRect">
            <a:avLst/>
          </a:prstGeom>
          <a:solidFill>
            <a:srgbClr val="DDEED3"/>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Decompilation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41315A7-306B-4EAF-AEFD-32C291E485A8}"/>
              </a:ext>
            </a:extLst>
          </p:cNvPr>
          <p:cNvCxnSpPr>
            <a:cxnSpLocks/>
            <a:stCxn id="8" idx="3"/>
            <a:endCxn id="10" idx="1"/>
          </p:cNvCxnSpPr>
          <p:nvPr/>
        </p:nvCxnSpPr>
        <p:spPr>
          <a:xfrm>
            <a:off x="6573403" y="3120026"/>
            <a:ext cx="544542" cy="5673"/>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979605-E3CA-45DB-8740-9F4E2C7BB209}"/>
              </a:ext>
            </a:extLst>
          </p:cNvPr>
          <p:cNvSpPr txBox="1"/>
          <p:nvPr/>
        </p:nvSpPr>
        <p:spPr>
          <a:xfrm>
            <a:off x="4242775" y="2709850"/>
            <a:ext cx="953080"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Asm</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1CFA0FA-2DC5-4A90-8565-DF70A990F10A}"/>
              </a:ext>
            </a:extLst>
          </p:cNvPr>
          <p:cNvSpPr txBox="1"/>
          <p:nvPr/>
        </p:nvSpPr>
        <p:spPr>
          <a:xfrm>
            <a:off x="6375103" y="2697375"/>
            <a:ext cx="95308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IR</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3871F10-B704-4914-8010-CA09E53EDEFA}"/>
              </a:ext>
            </a:extLst>
          </p:cNvPr>
          <p:cNvSpPr txBox="1"/>
          <p:nvPr/>
        </p:nvSpPr>
        <p:spPr>
          <a:xfrm>
            <a:off x="333835" y="5551349"/>
            <a:ext cx="1781258" cy="369332"/>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Unknown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Binary</a:t>
            </a:r>
            <a:endParaRPr lang="en-C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C2986E5-6246-4538-871B-239D7D9D6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50" y="4137548"/>
            <a:ext cx="1917700" cy="1257300"/>
          </a:xfrm>
          <a:prstGeom prst="rect">
            <a:avLst/>
          </a:prstGeom>
        </p:spPr>
      </p:pic>
      <p:sp>
        <p:nvSpPr>
          <p:cNvPr id="16" name="Right Arrow 20">
            <a:extLst>
              <a:ext uri="{FF2B5EF4-FFF2-40B4-BE49-F238E27FC236}">
                <a16:creationId xmlns:a16="http://schemas.microsoft.com/office/drawing/2014/main" id="{33384541-727F-47C6-8DD5-CCA7B0C2D7FC}"/>
              </a:ext>
            </a:extLst>
          </p:cNvPr>
          <p:cNvSpPr>
            <a:spLocks noChangeArrowheads="1"/>
          </p:cNvSpPr>
          <p:nvPr/>
        </p:nvSpPr>
        <p:spPr bwMode="auto">
          <a:xfrm>
            <a:off x="2334713" y="4607970"/>
            <a:ext cx="609600" cy="369888"/>
          </a:xfrm>
          <a:prstGeom prst="rightArrow">
            <a:avLst>
              <a:gd name="adj1" fmla="val 50000"/>
              <a:gd name="adj2" fmla="val 49923"/>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N" altLang="en-CN" sz="1800"/>
          </a:p>
        </p:txBody>
      </p:sp>
      <p:sp>
        <p:nvSpPr>
          <p:cNvPr id="17" name="TextBox 16">
            <a:extLst>
              <a:ext uri="{FF2B5EF4-FFF2-40B4-BE49-F238E27FC236}">
                <a16:creationId xmlns:a16="http://schemas.microsoft.com/office/drawing/2014/main" id="{2732E6F0-F2D6-46BD-8FAB-D098EB563B8C}"/>
              </a:ext>
            </a:extLst>
          </p:cNvPr>
          <p:cNvSpPr txBox="1"/>
          <p:nvPr/>
        </p:nvSpPr>
        <p:spPr>
          <a:xfrm>
            <a:off x="3170265" y="5551349"/>
            <a:ext cx="1653018" cy="369332"/>
          </a:xfrm>
          <a:prstGeom prst="rect">
            <a:avLst/>
          </a:prstGeom>
          <a:noFill/>
        </p:spPr>
        <p:txBody>
          <a:bodyPr wrap="none" rtlCol="0">
            <a:spAutoFit/>
          </a:bodyPr>
          <a:lstStyle/>
          <a:p>
            <a:pPr algn="ctr"/>
            <a:r>
              <a:rPr lang="en-US" altLang="zh-CN" dirty="0">
                <a:solidFill>
                  <a:srgbClr val="C00000"/>
                </a:solidFill>
                <a:latin typeface="Times New Roman" panose="02020603050405020304" pitchFamily="18" charset="0"/>
                <a:cs typeface="Times New Roman" panose="02020603050405020304" pitchFamily="18" charset="0"/>
              </a:rPr>
              <a:t>Assembly</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Code</a:t>
            </a:r>
            <a:endParaRPr lang="en-CN" dirty="0">
              <a:solidFill>
                <a:srgbClr val="C00000"/>
              </a:solidFill>
              <a:latin typeface="Times New Roman" panose="02020603050405020304" pitchFamily="18" charset="0"/>
              <a:cs typeface="Times New Roman" panose="02020603050405020304" pitchFamily="18" charset="0"/>
            </a:endParaRPr>
          </a:p>
        </p:txBody>
      </p:sp>
      <p:pic>
        <p:nvPicPr>
          <p:cNvPr id="18" name="Picture 17" descr="Text&#10;&#10;Description automatically generated">
            <a:extLst>
              <a:ext uri="{FF2B5EF4-FFF2-40B4-BE49-F238E27FC236}">
                <a16:creationId xmlns:a16="http://schemas.microsoft.com/office/drawing/2014/main" id="{17C9FA9C-C38A-4FD7-8C5C-A981285B8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350" y="4137546"/>
            <a:ext cx="1826848" cy="1257301"/>
          </a:xfrm>
          <a:prstGeom prst="rect">
            <a:avLst/>
          </a:prstGeom>
        </p:spPr>
      </p:pic>
      <p:sp>
        <p:nvSpPr>
          <p:cNvPr id="19" name="Right Arrow 20">
            <a:extLst>
              <a:ext uri="{FF2B5EF4-FFF2-40B4-BE49-F238E27FC236}">
                <a16:creationId xmlns:a16="http://schemas.microsoft.com/office/drawing/2014/main" id="{5A82EA4C-F150-4627-B6E0-D2B55401F773}"/>
              </a:ext>
            </a:extLst>
          </p:cNvPr>
          <p:cNvSpPr>
            <a:spLocks noChangeArrowheads="1"/>
          </p:cNvSpPr>
          <p:nvPr/>
        </p:nvSpPr>
        <p:spPr bwMode="auto">
          <a:xfrm>
            <a:off x="5068561" y="4607970"/>
            <a:ext cx="609600" cy="369888"/>
          </a:xfrm>
          <a:prstGeom prst="rightArrow">
            <a:avLst>
              <a:gd name="adj1" fmla="val 50000"/>
              <a:gd name="adj2" fmla="val 49923"/>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N" altLang="en-CN" sz="1800"/>
          </a:p>
        </p:txBody>
      </p:sp>
      <p:pic>
        <p:nvPicPr>
          <p:cNvPr id="20" name="Picture 19" descr="Text, letter&#10;&#10;Description automatically generated">
            <a:extLst>
              <a:ext uri="{FF2B5EF4-FFF2-40B4-BE49-F238E27FC236}">
                <a16:creationId xmlns:a16="http://schemas.microsoft.com/office/drawing/2014/main" id="{ED8E36C0-2EE5-4712-A743-4ABF24CCD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7917" y="4140981"/>
            <a:ext cx="2670836" cy="1253866"/>
          </a:xfrm>
          <a:prstGeom prst="rect">
            <a:avLst/>
          </a:prstGeom>
          <a:ln>
            <a:solidFill>
              <a:schemeClr val="accent1">
                <a:shade val="50000"/>
              </a:schemeClr>
            </a:solidFill>
          </a:ln>
        </p:spPr>
      </p:pic>
      <p:sp>
        <p:nvSpPr>
          <p:cNvPr id="21" name="Right Arrow 20">
            <a:extLst>
              <a:ext uri="{FF2B5EF4-FFF2-40B4-BE49-F238E27FC236}">
                <a16:creationId xmlns:a16="http://schemas.microsoft.com/office/drawing/2014/main" id="{43E91D9A-70A2-41BB-895B-94EA7A13D723}"/>
              </a:ext>
            </a:extLst>
          </p:cNvPr>
          <p:cNvSpPr>
            <a:spLocks noChangeArrowheads="1"/>
          </p:cNvSpPr>
          <p:nvPr/>
        </p:nvSpPr>
        <p:spPr bwMode="auto">
          <a:xfrm>
            <a:off x="8560404" y="4606378"/>
            <a:ext cx="609600" cy="369888"/>
          </a:xfrm>
          <a:prstGeom prst="rightArrow">
            <a:avLst>
              <a:gd name="adj1" fmla="val 50000"/>
              <a:gd name="adj2" fmla="val 49923"/>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CN" altLang="en-CN" sz="1800"/>
          </a:p>
        </p:txBody>
      </p:sp>
      <p:sp>
        <p:nvSpPr>
          <p:cNvPr id="22" name="TextBox 21">
            <a:extLst>
              <a:ext uri="{FF2B5EF4-FFF2-40B4-BE49-F238E27FC236}">
                <a16:creationId xmlns:a16="http://schemas.microsoft.com/office/drawing/2014/main" id="{3A0CF831-F33C-4664-837B-5C47A9FF3584}"/>
              </a:ext>
            </a:extLst>
          </p:cNvPr>
          <p:cNvSpPr txBox="1"/>
          <p:nvPr/>
        </p:nvSpPr>
        <p:spPr>
          <a:xfrm>
            <a:off x="9984042" y="5551349"/>
            <a:ext cx="1370889" cy="369332"/>
          </a:xfrm>
          <a:prstGeom prst="rect">
            <a:avLst/>
          </a:prstGeom>
          <a:noFill/>
        </p:spPr>
        <p:txBody>
          <a:bodyPr wrap="none" rtlCol="0">
            <a:spAutoFit/>
          </a:bodyPr>
          <a:lstStyle/>
          <a:p>
            <a:pPr algn="ctr"/>
            <a:r>
              <a:rPr lang="en-US" altLang="zh-CN" dirty="0">
                <a:solidFill>
                  <a:srgbClr val="0070C0"/>
                </a:solidFill>
                <a:latin typeface="Times New Roman" panose="02020603050405020304" pitchFamily="18" charset="0"/>
                <a:cs typeface="Times New Roman" panose="02020603050405020304" pitchFamily="18" charset="0"/>
              </a:rPr>
              <a:t>Source</a:t>
            </a:r>
            <a:r>
              <a:rPr lang="zh-CN" altLang="en-US" dirty="0">
                <a:solidFill>
                  <a:srgbClr val="0070C0"/>
                </a:solidFill>
                <a:latin typeface="Times New Roman" panose="02020603050405020304" pitchFamily="18" charset="0"/>
                <a:cs typeface="Times New Roman" panose="02020603050405020304" pitchFamily="18" charset="0"/>
              </a:rPr>
              <a:t> </a:t>
            </a:r>
            <a:r>
              <a:rPr lang="en-US" altLang="zh-CN" dirty="0">
                <a:solidFill>
                  <a:srgbClr val="0070C0"/>
                </a:solidFill>
                <a:latin typeface="Times New Roman" panose="02020603050405020304" pitchFamily="18" charset="0"/>
                <a:cs typeface="Times New Roman" panose="02020603050405020304" pitchFamily="18" charset="0"/>
              </a:rPr>
              <a:t>Code</a:t>
            </a:r>
            <a:endParaRPr lang="en-CN" dirty="0">
              <a:solidFill>
                <a:srgbClr val="0070C0"/>
              </a:solidFill>
              <a:latin typeface="Times New Roman" panose="02020603050405020304" pitchFamily="18" charset="0"/>
              <a:cs typeface="Times New Roman" panose="02020603050405020304" pitchFamily="18" charset="0"/>
            </a:endParaRPr>
          </a:p>
        </p:txBody>
      </p:sp>
      <p:pic>
        <p:nvPicPr>
          <p:cNvPr id="23" name="Picture 22" descr="Text&#10;&#10;Description automatically generated with medium confidence">
            <a:extLst>
              <a:ext uri="{FF2B5EF4-FFF2-40B4-BE49-F238E27FC236}">
                <a16:creationId xmlns:a16="http://schemas.microsoft.com/office/drawing/2014/main" id="{D108A6CB-5785-4ADE-9047-B3AA196CC8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3456" y="3852247"/>
            <a:ext cx="2692400" cy="1714500"/>
          </a:xfrm>
          <a:prstGeom prst="rect">
            <a:avLst/>
          </a:prstGeom>
          <a:ln>
            <a:solidFill>
              <a:schemeClr val="accent1">
                <a:shade val="50000"/>
              </a:schemeClr>
            </a:solidFill>
          </a:ln>
        </p:spPr>
      </p:pic>
      <p:sp>
        <p:nvSpPr>
          <p:cNvPr id="24" name="TextBox 23">
            <a:extLst>
              <a:ext uri="{FF2B5EF4-FFF2-40B4-BE49-F238E27FC236}">
                <a16:creationId xmlns:a16="http://schemas.microsoft.com/office/drawing/2014/main" id="{C057E15D-469A-42F0-9323-E3DBE2552D7F}"/>
              </a:ext>
            </a:extLst>
          </p:cNvPr>
          <p:cNvSpPr txBox="1"/>
          <p:nvPr/>
        </p:nvSpPr>
        <p:spPr>
          <a:xfrm>
            <a:off x="5442092" y="5555475"/>
            <a:ext cx="3275384" cy="369332"/>
          </a:xfrm>
          <a:prstGeom prst="rect">
            <a:avLst/>
          </a:prstGeom>
          <a:noFill/>
        </p:spPr>
        <p:txBody>
          <a:bodyPr wrap="none" rtlCol="0">
            <a:spAutoFit/>
          </a:bodyPr>
          <a:lstStyle/>
          <a:p>
            <a:r>
              <a:rPr lang="zh-CN" altLang="en-US" dirty="0">
                <a:solidFill>
                  <a:srgbClr val="7030A0"/>
                </a:solidFill>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Intermediate</a:t>
            </a:r>
            <a:r>
              <a:rPr lang="zh-CN" altLang="en-US" dirty="0">
                <a:solidFill>
                  <a:srgbClr val="7030A0"/>
                </a:solidFill>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Representation</a:t>
            </a:r>
            <a:r>
              <a:rPr lang="zh-CN" altLang="en-US" dirty="0">
                <a:solidFill>
                  <a:srgbClr val="7030A0"/>
                </a:solidFill>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(IR)</a:t>
            </a:r>
            <a:endParaRPr lang="en-CN" dirty="0">
              <a:solidFill>
                <a:srgbClr val="7030A0"/>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D322A0A7-ACCA-4CE0-B84D-93D9D080404D}"/>
              </a:ext>
            </a:extLst>
          </p:cNvPr>
          <p:cNvCxnSpPr>
            <a:cxnSpLocks/>
            <a:endCxn id="7" idx="1"/>
          </p:cNvCxnSpPr>
          <p:nvPr/>
        </p:nvCxnSpPr>
        <p:spPr>
          <a:xfrm>
            <a:off x="2461846" y="3120026"/>
            <a:ext cx="399980" cy="3508"/>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152503-F3BD-4255-B6E1-32C4F396C918}"/>
              </a:ext>
            </a:extLst>
          </p:cNvPr>
          <p:cNvCxnSpPr>
            <a:cxnSpLocks/>
            <a:stCxn id="10" idx="3"/>
          </p:cNvCxnSpPr>
          <p:nvPr/>
        </p:nvCxnSpPr>
        <p:spPr>
          <a:xfrm>
            <a:off x="8754106" y="3125699"/>
            <a:ext cx="387465"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B52BFB-0220-48DA-BBFD-80AC23D7E318}"/>
              </a:ext>
            </a:extLst>
          </p:cNvPr>
          <p:cNvSpPr txBox="1"/>
          <p:nvPr/>
        </p:nvSpPr>
        <p:spPr>
          <a:xfrm>
            <a:off x="8853633" y="2709560"/>
            <a:ext cx="1406989"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Source Code</a:t>
            </a:r>
            <a:endParaRPr lang="en-US"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820122AD-7556-4013-9A06-4A10AACF5219}"/>
              </a:ext>
            </a:extLst>
          </p:cNvPr>
          <p:cNvSpPr txBox="1"/>
          <p:nvPr/>
        </p:nvSpPr>
        <p:spPr>
          <a:xfrm>
            <a:off x="1857966" y="2721187"/>
            <a:ext cx="95308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907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Advanced Topics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Future Directions</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70</a:t>
            </a:fld>
            <a:endParaRPr lang="en-US" dirty="0"/>
          </a:p>
        </p:txBody>
      </p:sp>
    </p:spTree>
    <p:extLst>
      <p:ext uri="{BB962C8B-B14F-4D97-AF65-F5344CB8AC3E}">
        <p14:creationId xmlns:p14="http://schemas.microsoft.com/office/powerpoint/2010/main" val="2066561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Advanced: </a:t>
            </a:r>
            <a:r>
              <a:rPr lang="en-US" sz="2800" dirty="0">
                <a:latin typeface="Times New Roman" panose="02020603050405020304" pitchFamily="18" charset="0"/>
                <a:cs typeface="Times New Roman" panose="02020603050405020304" pitchFamily="18" charset="0"/>
              </a:rPr>
              <a:t>Smart Contract </a:t>
            </a:r>
            <a:r>
              <a:rPr lang="en-US" sz="2800" dirty="0" err="1">
                <a:latin typeface="Times New Roman" panose="02020603050405020304" pitchFamily="18" charset="0"/>
                <a:cs typeface="Times New Roman" panose="02020603050405020304" pitchFamily="18" charset="0"/>
              </a:rPr>
              <a:t>Decompiler</a:t>
            </a:r>
            <a:r>
              <a:rPr lang="en-US" altLang="zh-CN" sz="2800" baseline="30000" dirty="0">
                <a:solidFill>
                  <a:schemeClr val="tx1"/>
                </a:solidFill>
                <a:latin typeface="Times New Roman" panose="02020603050405020304" pitchFamily="18" charset="0"/>
                <a:cs typeface="Times New Roman" panose="02020603050405020304" pitchFamily="18" charset="0"/>
              </a:rPr>
              <a:t> [</a:t>
            </a:r>
            <a:r>
              <a:rPr lang="en-US" altLang="zh-CN" sz="2800" baseline="30000" dirty="0">
                <a:latin typeface="Times New Roman" panose="02020603050405020304" pitchFamily="18" charset="0"/>
                <a:cs typeface="Times New Roman" panose="02020603050405020304" pitchFamily="18" charset="0"/>
              </a:rPr>
              <a:t>30</a:t>
            </a:r>
            <a:r>
              <a:rPr lang="en-US" altLang="zh-CN" sz="2800" baseline="30000" dirty="0">
                <a:solidFill>
                  <a:schemeClr val="tx1"/>
                </a:solidFill>
                <a:latin typeface="Times New Roman" panose="02020603050405020304" pitchFamily="18" charset="0"/>
                <a:cs typeface="Times New Roman" panose="02020603050405020304" pitchFamily="18" charset="0"/>
              </a:rPr>
              <a:t>]</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Gigahorse</a:t>
            </a:r>
            <a:r>
              <a:rPr lang="en-US" dirty="0">
                <a:latin typeface="Times New Roman" panose="02020603050405020304" pitchFamily="18" charset="0"/>
                <a:cs typeface="Times New Roman" panose="02020603050405020304" pitchFamily="18" charset="0"/>
              </a:rPr>
              <a:t> presents the state-ot-the-art Ethereum Virtual Machine (EVM) reverse engineering tool.</a:t>
            </a:r>
          </a:p>
          <a:p>
            <a:pPr lvl="1">
              <a:buFont typeface="Courier New" panose="02070309020205020404" pitchFamily="49" charset="0"/>
              <a:buChar char="o"/>
            </a:pPr>
            <a:r>
              <a:rPr lang="en-US" dirty="0">
                <a:solidFill>
                  <a:srgbClr val="C00000"/>
                </a:solidFill>
                <a:latin typeface="Times New Roman" panose="02020603050405020304" pitchFamily="18" charset="0"/>
                <a:cs typeface="Times New Roman" panose="02020603050405020304" pitchFamily="18" charset="0"/>
              </a:rPr>
              <a:t>Similar pipeline</a:t>
            </a:r>
            <a:r>
              <a:rPr lang="en-US" dirty="0">
                <a:latin typeface="Times New Roman" panose="02020603050405020304" pitchFamily="18" charset="0"/>
                <a:cs typeface="Times New Roman" panose="02020603050405020304" pitchFamily="18" charset="0"/>
              </a:rPr>
              <a:t> as software reverse engineering on C programs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Bytecode </a:t>
            </a:r>
            <a:r>
              <a:rPr lang="en-US" dirty="0">
                <a:latin typeface="Times New Roman" panose="02020603050405020304" pitchFamily="18" charset="0"/>
                <a:cs typeface="Times New Roman" panose="02020603050405020304" pitchFamily="18" charset="0"/>
                <a:sym typeface="Wingdings" panose="05000000000000000000" pitchFamily="2" charset="2"/>
              </a:rPr>
              <a:t> 3-address IR  source-level function</a:t>
            </a:r>
          </a:p>
          <a:p>
            <a:pPr lvl="1"/>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rPr>
              <a:t>Generally, smart contracts’ purpose, functionality, and language features are simpler than C programs, thus we consider that it is relatively easier to decompile smart contract.</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71</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r>
              <a:rPr lang="en-US" dirty="0"/>
              <a:t>[30] N. </a:t>
            </a:r>
            <a:r>
              <a:rPr lang="en-US" dirty="0" err="1"/>
              <a:t>Grech</a:t>
            </a:r>
            <a:r>
              <a:rPr lang="en-US" dirty="0"/>
              <a:t>, L. Brent, B. Scholz, and Y. </a:t>
            </a:r>
            <a:r>
              <a:rPr lang="en-US" dirty="0" err="1"/>
              <a:t>Smaragdakis</a:t>
            </a:r>
            <a:r>
              <a:rPr lang="en-US" dirty="0"/>
              <a:t>, “</a:t>
            </a:r>
            <a:r>
              <a:rPr lang="en-US" dirty="0" err="1"/>
              <a:t>Gigahorse</a:t>
            </a:r>
            <a:r>
              <a:rPr lang="en-US" dirty="0"/>
              <a:t>: thorough, declarative </a:t>
            </a:r>
            <a:r>
              <a:rPr lang="en-US" dirty="0" err="1"/>
              <a:t>decompilation</a:t>
            </a:r>
            <a:r>
              <a:rPr lang="en-US" dirty="0"/>
              <a:t> of smart contracts,” in </a:t>
            </a:r>
            <a:r>
              <a:rPr lang="en-US" i="1" dirty="0"/>
              <a:t>2019 IEEE/ACM 41st International Conference on Software Engineering (ICSE)</a:t>
            </a:r>
            <a:r>
              <a:rPr lang="en-US" dirty="0"/>
              <a:t>. IEEE, 2019, pp. 1176–1186. </a:t>
            </a:r>
          </a:p>
        </p:txBody>
      </p:sp>
      <p:pic>
        <p:nvPicPr>
          <p:cNvPr id="6" name="Picture 5">
            <a:extLst>
              <a:ext uri="{FF2B5EF4-FFF2-40B4-BE49-F238E27FC236}">
                <a16:creationId xmlns:a16="http://schemas.microsoft.com/office/drawing/2014/main" id="{7EFC8508-6544-4248-B918-212F6D2F5ED5}"/>
              </a:ext>
            </a:extLst>
          </p:cNvPr>
          <p:cNvPicPr>
            <a:picLocks noChangeAspect="1"/>
          </p:cNvPicPr>
          <p:nvPr/>
        </p:nvPicPr>
        <p:blipFill>
          <a:blip r:embed="rId3"/>
          <a:stretch>
            <a:fillRect/>
          </a:stretch>
        </p:blipFill>
        <p:spPr>
          <a:xfrm>
            <a:off x="4436604" y="3354388"/>
            <a:ext cx="4578585" cy="1454225"/>
          </a:xfrm>
          <a:prstGeom prst="rect">
            <a:avLst/>
          </a:prstGeom>
        </p:spPr>
      </p:pic>
      <p:sp>
        <p:nvSpPr>
          <p:cNvPr id="8" name="TextBox 7">
            <a:extLst>
              <a:ext uri="{FF2B5EF4-FFF2-40B4-BE49-F238E27FC236}">
                <a16:creationId xmlns:a16="http://schemas.microsoft.com/office/drawing/2014/main" id="{5533B826-7988-408B-BC9D-DC0439FF0E89}"/>
              </a:ext>
            </a:extLst>
          </p:cNvPr>
          <p:cNvSpPr txBox="1"/>
          <p:nvPr/>
        </p:nvSpPr>
        <p:spPr>
          <a:xfrm>
            <a:off x="2146646" y="3254215"/>
            <a:ext cx="229613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3-address IR example:</a:t>
            </a:r>
          </a:p>
        </p:txBody>
      </p:sp>
    </p:spTree>
    <p:extLst>
      <p:ext uri="{BB962C8B-B14F-4D97-AF65-F5344CB8AC3E}">
        <p14:creationId xmlns:p14="http://schemas.microsoft.com/office/powerpoint/2010/main" val="532105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0DB-345D-4B7D-9770-21E43C9E529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F97566E-97CB-4B83-A2EB-8B836741560E}"/>
              </a:ext>
            </a:extLst>
          </p:cNvPr>
          <p:cNvSpPr>
            <a:spLocks noGrp="1"/>
          </p:cNvSpPr>
          <p:nvPr>
            <p:ph idx="1"/>
          </p:nvPr>
        </p:nvSpPr>
        <p:spPr>
          <a:xfrm>
            <a:off x="838200" y="1690688"/>
            <a:ext cx="10515600" cy="4802187"/>
          </a:xfrm>
        </p:spPr>
        <p:txBody>
          <a:bodyPr>
            <a:normAutofit/>
          </a:bodyPr>
          <a:lstStyle/>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Preliminary Background</a:t>
            </a:r>
          </a:p>
          <a:p>
            <a:pPr marL="514350" indent="-514350">
              <a:lnSpc>
                <a:spcPct val="150000"/>
              </a:lnSpc>
              <a:buFont typeface="+mj-lt"/>
              <a:buAutoNum type="arabicPeriod"/>
            </a:pPr>
            <a:r>
              <a:rPr lang="en-US" altLang="zh-CN" dirty="0">
                <a:solidFill>
                  <a:schemeClr val="bg1">
                    <a:lumMod val="65000"/>
                  </a:schemeClr>
                </a:solidFill>
                <a:latin typeface="Times New Roman" panose="02020603050405020304" pitchFamily="18" charset="0"/>
                <a:cs typeface="Times New Roman" panose="02020603050405020304" pitchFamily="18" charset="0"/>
              </a:rPr>
              <a:t>Problems</a:t>
            </a:r>
            <a:r>
              <a:rPr lang="zh-CN" altLang="en-US" dirty="0">
                <a:solidFill>
                  <a:schemeClr val="bg1">
                    <a:lumMod val="65000"/>
                  </a:schemeClr>
                </a:solidFill>
                <a:latin typeface="Times New Roman" panose="02020603050405020304" pitchFamily="18" charset="0"/>
                <a:cs typeface="Times New Roman" panose="02020603050405020304" pitchFamily="18" charset="0"/>
              </a:rPr>
              <a:t> </a:t>
            </a:r>
            <a:r>
              <a:rPr lang="en-US" altLang="zh-CN" dirty="0">
                <a:solidFill>
                  <a:schemeClr val="bg1">
                    <a:lumMod val="65000"/>
                  </a:schemeClr>
                </a:solidFill>
                <a:latin typeface="Times New Roman" panose="02020603050405020304" pitchFamily="18" charset="0"/>
                <a:cs typeface="Times New Roman" panose="02020603050405020304" pitchFamily="18" charset="0"/>
              </a:rPr>
              <a:t>and Challenges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Existing Solutions</a:t>
            </a:r>
          </a:p>
          <a:p>
            <a:pPr marL="514350" indent="-514350">
              <a:lnSpc>
                <a:spcPct val="150000"/>
              </a:lnSpc>
              <a:buFont typeface="+mj-lt"/>
              <a:buAutoNum type="arabicPeriod"/>
            </a:pPr>
            <a:r>
              <a:rPr lang="en-US" dirty="0">
                <a:solidFill>
                  <a:schemeClr val="bg1">
                    <a:lumMod val="65000"/>
                  </a:schemeClr>
                </a:solidFill>
                <a:latin typeface="Times New Roman" panose="02020603050405020304" pitchFamily="18" charset="0"/>
                <a:cs typeface="Times New Roman" panose="02020603050405020304" pitchFamily="18" charset="0"/>
              </a:rPr>
              <a:t>Our Works</a:t>
            </a:r>
          </a:p>
          <a:p>
            <a:pPr marL="514350" indent="-5143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Future Directions</a:t>
            </a:r>
          </a:p>
        </p:txBody>
      </p:sp>
      <p:sp>
        <p:nvSpPr>
          <p:cNvPr id="4" name="Slide Number Placeholder 3">
            <a:extLst>
              <a:ext uri="{FF2B5EF4-FFF2-40B4-BE49-F238E27FC236}">
                <a16:creationId xmlns:a16="http://schemas.microsoft.com/office/drawing/2014/main" id="{6E834B25-B215-4915-825C-B443696AA1F8}"/>
              </a:ext>
            </a:extLst>
          </p:cNvPr>
          <p:cNvSpPr>
            <a:spLocks noGrp="1"/>
          </p:cNvSpPr>
          <p:nvPr>
            <p:ph type="sldNum" sz="quarter" idx="12"/>
          </p:nvPr>
        </p:nvSpPr>
        <p:spPr/>
        <p:txBody>
          <a:bodyPr/>
          <a:lstStyle/>
          <a:p>
            <a:fld id="{511207B5-85D8-4906-9912-32E066F4C708}" type="slidenum">
              <a:rPr lang="en-US" smtClean="0"/>
              <a:t>72</a:t>
            </a:fld>
            <a:endParaRPr lang="en-US" dirty="0"/>
          </a:p>
        </p:txBody>
      </p:sp>
    </p:spTree>
    <p:extLst>
      <p:ext uri="{BB962C8B-B14F-4D97-AF65-F5344CB8AC3E}">
        <p14:creationId xmlns:p14="http://schemas.microsoft.com/office/powerpoint/2010/main" val="23966360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Possible Future Directions: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Lifted IR optimization:</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73</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sp>
        <p:nvSpPr>
          <p:cNvPr id="6" name="Rounded Rectangle 69">
            <a:extLst>
              <a:ext uri="{FF2B5EF4-FFF2-40B4-BE49-F238E27FC236}">
                <a16:creationId xmlns:a16="http://schemas.microsoft.com/office/drawing/2014/main" id="{8AA9C249-37FD-45A8-9733-BD183E4E1A9A}"/>
              </a:ext>
            </a:extLst>
          </p:cNvPr>
          <p:cNvSpPr/>
          <p:nvPr/>
        </p:nvSpPr>
        <p:spPr>
          <a:xfrm>
            <a:off x="1666359" y="3381971"/>
            <a:ext cx="1776636"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Emulation-style</a:t>
            </a:r>
          </a:p>
          <a:p>
            <a:pPr algn="ctr"/>
            <a:r>
              <a:rPr lang="en-US" dirty="0">
                <a:solidFill>
                  <a:schemeClr val="tx1"/>
                </a:solidFill>
                <a:latin typeface="Times New Roman" panose="02020603050405020304" pitchFamily="18" charset="0"/>
                <a:cs typeface="Times New Roman" panose="02020603050405020304" pitchFamily="18" charset="0"/>
              </a:rPr>
              <a:t>IR</a:t>
            </a:r>
          </a:p>
        </p:txBody>
      </p:sp>
      <p:sp>
        <p:nvSpPr>
          <p:cNvPr id="8" name="Rounded Rectangle 69">
            <a:extLst>
              <a:ext uri="{FF2B5EF4-FFF2-40B4-BE49-F238E27FC236}">
                <a16:creationId xmlns:a16="http://schemas.microsoft.com/office/drawing/2014/main" id="{2B628595-6C90-4E47-BE2A-B29BCE6C7A3F}"/>
              </a:ext>
            </a:extLst>
          </p:cNvPr>
          <p:cNvSpPr/>
          <p:nvPr/>
        </p:nvSpPr>
        <p:spPr>
          <a:xfrm>
            <a:off x="4601065" y="3256183"/>
            <a:ext cx="1776636" cy="938001"/>
          </a:xfrm>
          <a:prstGeom prst="roundRect">
            <a:avLst/>
          </a:prstGeom>
          <a:solidFill>
            <a:srgbClr val="FFC000">
              <a:alpha val="60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LLVM optimization passes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ounded Rectangle 79">
            <a:extLst>
              <a:ext uri="{FF2B5EF4-FFF2-40B4-BE49-F238E27FC236}">
                <a16:creationId xmlns:a16="http://schemas.microsoft.com/office/drawing/2014/main" id="{6206FDBE-8751-4E21-BDDD-C5230FA13479}"/>
              </a:ext>
            </a:extLst>
          </p:cNvPr>
          <p:cNvSpPr/>
          <p:nvPr/>
        </p:nvSpPr>
        <p:spPr>
          <a:xfrm>
            <a:off x="8400288" y="3408705"/>
            <a:ext cx="1581912"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Expressive IR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F1BEB30-D70F-4EAF-B46C-A3D0F76FF4DD}"/>
              </a:ext>
            </a:extLst>
          </p:cNvPr>
          <p:cNvCxnSpPr>
            <a:cxnSpLocks/>
          </p:cNvCxnSpPr>
          <p:nvPr/>
        </p:nvCxnSpPr>
        <p:spPr>
          <a:xfrm flipV="1">
            <a:off x="6389419" y="3725184"/>
            <a:ext cx="445482" cy="1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004B0D-458A-46C8-9B96-74802ED1A8EF}"/>
              </a:ext>
            </a:extLst>
          </p:cNvPr>
          <p:cNvCxnSpPr>
            <a:cxnSpLocks/>
          </p:cNvCxnSpPr>
          <p:nvPr/>
        </p:nvCxnSpPr>
        <p:spPr>
          <a:xfrm flipV="1">
            <a:off x="6846619" y="3207123"/>
            <a:ext cx="70341" cy="5180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E77ED5-21D6-4D1B-82D5-A6A9CED6105C}"/>
              </a:ext>
            </a:extLst>
          </p:cNvPr>
          <p:cNvCxnSpPr>
            <a:cxnSpLocks/>
          </p:cNvCxnSpPr>
          <p:nvPr/>
        </p:nvCxnSpPr>
        <p:spPr>
          <a:xfrm>
            <a:off x="6916960" y="3207123"/>
            <a:ext cx="237391" cy="9562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FCEDCF-F4B4-43C0-B51F-DFB034D0CB81}"/>
              </a:ext>
            </a:extLst>
          </p:cNvPr>
          <p:cNvCxnSpPr>
            <a:cxnSpLocks/>
          </p:cNvCxnSpPr>
          <p:nvPr/>
        </p:nvCxnSpPr>
        <p:spPr>
          <a:xfrm flipV="1">
            <a:off x="7154351" y="3725184"/>
            <a:ext cx="82059" cy="438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A795038-943C-49A8-8F89-6E1A10A64AE4}"/>
              </a:ext>
            </a:extLst>
          </p:cNvPr>
          <p:cNvCxnSpPr>
            <a:cxnSpLocks/>
            <a:endCxn id="9" idx="1"/>
          </p:cNvCxnSpPr>
          <p:nvPr/>
        </p:nvCxnSpPr>
        <p:spPr>
          <a:xfrm>
            <a:off x="7236410" y="3712006"/>
            <a:ext cx="11638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840A9E-2E48-464F-BB96-8B948881286D}"/>
              </a:ext>
            </a:extLst>
          </p:cNvPr>
          <p:cNvCxnSpPr>
            <a:cxnSpLocks/>
          </p:cNvCxnSpPr>
          <p:nvPr/>
        </p:nvCxnSpPr>
        <p:spPr>
          <a:xfrm>
            <a:off x="3437187" y="3663478"/>
            <a:ext cx="11638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359D05-BBD9-43DB-9ED8-B45E9B4B7720}"/>
              </a:ext>
            </a:extLst>
          </p:cNvPr>
          <p:cNvSpPr txBox="1"/>
          <p:nvPr/>
        </p:nvSpPr>
        <p:spPr>
          <a:xfrm>
            <a:off x="969131" y="4229354"/>
            <a:ext cx="3171092" cy="707886"/>
          </a:xfrm>
          <a:prstGeom prst="rect">
            <a:avLst/>
          </a:prstGeom>
          <a:noFill/>
        </p:spPr>
        <p:txBody>
          <a:bodyPr wrap="square" rtlCol="0">
            <a:spAutoFit/>
          </a:bodyPr>
          <a:lstStyle/>
          <a:p>
            <a:pPr algn="ctr"/>
            <a:r>
              <a:rPr lang="en-US" sz="2000" dirty="0">
                <a:solidFill>
                  <a:srgbClr val="C00000"/>
                </a:solidFill>
                <a:latin typeface="Times New Roman" panose="02020603050405020304" pitchFamily="18" charset="0"/>
                <a:cs typeface="Times New Roman" panose="02020603050405020304" pitchFamily="18" charset="0"/>
              </a:rPr>
              <a:t>Functional</a:t>
            </a:r>
            <a:r>
              <a:rPr lang="en-US" sz="2000" dirty="0">
                <a:latin typeface="Times New Roman" panose="02020603050405020304" pitchFamily="18" charset="0"/>
                <a:cs typeface="Times New Roman" panose="02020603050405020304" pitchFamily="18" charset="0"/>
              </a:rPr>
              <a:t> and </a:t>
            </a:r>
            <a:r>
              <a:rPr lang="en-US" sz="2000" dirty="0">
                <a:solidFill>
                  <a:srgbClr val="C00000"/>
                </a:solidFill>
                <a:latin typeface="Times New Roman" panose="02020603050405020304" pitchFamily="18" charset="0"/>
                <a:cs typeface="Times New Roman" panose="02020603050405020304" pitchFamily="18" charset="0"/>
              </a:rPr>
              <a:t>recompilable</a:t>
            </a:r>
            <a:r>
              <a:rPr lang="en-US" sz="2000" dirty="0">
                <a:latin typeface="Times New Roman" panose="02020603050405020304" pitchFamily="18" charset="0"/>
                <a:cs typeface="Times New Roman" panose="02020603050405020304" pitchFamily="18" charset="0"/>
              </a:rPr>
              <a:t>, but not comprehensible</a:t>
            </a:r>
          </a:p>
        </p:txBody>
      </p:sp>
      <p:sp>
        <p:nvSpPr>
          <p:cNvPr id="23" name="TextBox 22">
            <a:extLst>
              <a:ext uri="{FF2B5EF4-FFF2-40B4-BE49-F238E27FC236}">
                <a16:creationId xmlns:a16="http://schemas.microsoft.com/office/drawing/2014/main" id="{4BD4A2A8-EA57-4B82-BC39-569C3C85314B}"/>
              </a:ext>
            </a:extLst>
          </p:cNvPr>
          <p:cNvSpPr txBox="1"/>
          <p:nvPr/>
        </p:nvSpPr>
        <p:spPr>
          <a:xfrm>
            <a:off x="7605698" y="4229353"/>
            <a:ext cx="3171092" cy="1015663"/>
          </a:xfrm>
          <a:prstGeom prst="rect">
            <a:avLst/>
          </a:prstGeom>
          <a:noFill/>
        </p:spPr>
        <p:txBody>
          <a:bodyPr wrap="square" rtlCol="0">
            <a:spAutoFit/>
          </a:bodyPr>
          <a:lstStyle/>
          <a:p>
            <a:pPr algn="ctr"/>
            <a:r>
              <a:rPr lang="en-US" sz="2000" dirty="0">
                <a:solidFill>
                  <a:srgbClr val="C00000"/>
                </a:solidFill>
                <a:latin typeface="Times New Roman" panose="02020603050405020304" pitchFamily="18" charset="0"/>
                <a:cs typeface="Times New Roman" panose="02020603050405020304" pitchFamily="18" charset="0"/>
              </a:rPr>
              <a:t>Comprehensible</a:t>
            </a:r>
            <a:r>
              <a:rPr lang="en-US" sz="2000" dirty="0">
                <a:latin typeface="Times New Roman" panose="02020603050405020304" pitchFamily="18" charset="0"/>
                <a:cs typeface="Times New Roman" panose="02020603050405020304" pitchFamily="18" charset="0"/>
              </a:rPr>
              <a:t>, suitable for similarity analysis, while still </a:t>
            </a:r>
            <a:r>
              <a:rPr lang="en-US" sz="2000" dirty="0">
                <a:solidFill>
                  <a:srgbClr val="C00000"/>
                </a:solidFill>
                <a:latin typeface="Times New Roman" panose="02020603050405020304" pitchFamily="18" charset="0"/>
                <a:cs typeface="Times New Roman" panose="02020603050405020304" pitchFamily="18" charset="0"/>
              </a:rPr>
              <a:t>functional</a:t>
            </a:r>
          </a:p>
        </p:txBody>
      </p:sp>
      <p:sp>
        <p:nvSpPr>
          <p:cNvPr id="24" name="TextBox 23">
            <a:extLst>
              <a:ext uri="{FF2B5EF4-FFF2-40B4-BE49-F238E27FC236}">
                <a16:creationId xmlns:a16="http://schemas.microsoft.com/office/drawing/2014/main" id="{6E443E5F-BEA6-46EA-B044-3CF60FEBAB01}"/>
              </a:ext>
            </a:extLst>
          </p:cNvPr>
          <p:cNvSpPr txBox="1"/>
          <p:nvPr/>
        </p:nvSpPr>
        <p:spPr>
          <a:xfrm>
            <a:off x="6445807" y="2904128"/>
            <a:ext cx="158191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Fine tuning</a:t>
            </a:r>
          </a:p>
        </p:txBody>
      </p:sp>
    </p:spTree>
    <p:extLst>
      <p:ext uri="{BB962C8B-B14F-4D97-AF65-F5344CB8AC3E}">
        <p14:creationId xmlns:p14="http://schemas.microsoft.com/office/powerpoint/2010/main" val="110579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E2F4-5321-461E-A3F5-C4514C88F4C4}"/>
              </a:ext>
            </a:extLst>
          </p:cNvPr>
          <p:cNvSpPr>
            <a:spLocks noGrp="1"/>
          </p:cNvSpPr>
          <p:nvPr>
            <p:ph type="title"/>
          </p:nvPr>
        </p:nvSpPr>
        <p:spPr/>
        <p:txBody>
          <a:bodyPr/>
          <a:lstStyle/>
          <a:p>
            <a:r>
              <a:rPr lang="en-US" dirty="0"/>
              <a:t>Possible Future Directions:</a:t>
            </a:r>
            <a:endParaRPr lang="en-US" baseline="30000" dirty="0"/>
          </a:p>
        </p:txBody>
      </p:sp>
      <p:sp>
        <p:nvSpPr>
          <p:cNvPr id="3" name="Content Placeholder 2">
            <a:extLst>
              <a:ext uri="{FF2B5EF4-FFF2-40B4-BE49-F238E27FC236}">
                <a16:creationId xmlns:a16="http://schemas.microsoft.com/office/drawing/2014/main" id="{EE37B0F7-B84B-4EEA-B0D2-2365A6604936}"/>
              </a:ext>
            </a:extLst>
          </p:cNvPr>
          <p:cNvSpPr>
            <a:spLocks noGrp="1"/>
          </p:cNvSpPr>
          <p:nvPr>
            <p:ph idx="1"/>
          </p:nvPr>
        </p:nvSpPr>
        <p:spPr>
          <a:xfrm>
            <a:off x="750274" y="1825625"/>
            <a:ext cx="10389580" cy="4351338"/>
          </a:xfrm>
        </p:spPr>
        <p:txBody>
          <a:bodyPr>
            <a:normAutofit/>
          </a:bodyPr>
          <a:lstStyle/>
          <a:p>
            <a:r>
              <a:rPr lang="en-US" dirty="0">
                <a:latin typeface="Times New Roman" panose="02020603050405020304" pitchFamily="18" charset="0"/>
                <a:cs typeface="Times New Roman" panose="02020603050405020304" pitchFamily="18" charset="0"/>
              </a:rPr>
              <a:t>Automatic Translation Rules Learning:</a:t>
            </a:r>
          </a:p>
        </p:txBody>
      </p:sp>
      <p:sp>
        <p:nvSpPr>
          <p:cNvPr id="4" name="Slide Number Placeholder 3">
            <a:extLst>
              <a:ext uri="{FF2B5EF4-FFF2-40B4-BE49-F238E27FC236}">
                <a16:creationId xmlns:a16="http://schemas.microsoft.com/office/drawing/2014/main" id="{A1EA060C-0854-4E36-8926-AD750810F812}"/>
              </a:ext>
            </a:extLst>
          </p:cNvPr>
          <p:cNvSpPr>
            <a:spLocks noGrp="1"/>
          </p:cNvSpPr>
          <p:nvPr>
            <p:ph type="sldNum" sz="quarter" idx="12"/>
          </p:nvPr>
        </p:nvSpPr>
        <p:spPr/>
        <p:txBody>
          <a:bodyPr/>
          <a:lstStyle/>
          <a:p>
            <a:fld id="{511207B5-85D8-4906-9912-32E066F4C708}" type="slidenum">
              <a:rPr lang="en-US" smtClean="0"/>
              <a:t>74</a:t>
            </a:fld>
            <a:endParaRPr lang="en-US" dirty="0"/>
          </a:p>
        </p:txBody>
      </p:sp>
      <p:sp>
        <p:nvSpPr>
          <p:cNvPr id="7" name="Footer Placeholder 6">
            <a:extLst>
              <a:ext uri="{FF2B5EF4-FFF2-40B4-BE49-F238E27FC236}">
                <a16:creationId xmlns:a16="http://schemas.microsoft.com/office/drawing/2014/main" id="{7E62B910-F816-49D2-A2D1-4CAA6D9534AD}"/>
              </a:ext>
            </a:extLst>
          </p:cNvPr>
          <p:cNvSpPr>
            <a:spLocks noGrp="1"/>
          </p:cNvSpPr>
          <p:nvPr>
            <p:ph type="ftr" sz="quarter" idx="11"/>
          </p:nvPr>
        </p:nvSpPr>
        <p:spPr>
          <a:xfrm>
            <a:off x="838199" y="6238021"/>
            <a:ext cx="9830528" cy="365125"/>
          </a:xfrm>
        </p:spPr>
        <p:txBody>
          <a:bodyPr/>
          <a:lstStyle/>
          <a:p>
            <a:pPr algn="l"/>
            <a:endParaRPr lang="en-US" dirty="0"/>
          </a:p>
        </p:txBody>
      </p:sp>
      <p:sp>
        <p:nvSpPr>
          <p:cNvPr id="6" name="Rounded Rectangle 69">
            <a:extLst>
              <a:ext uri="{FF2B5EF4-FFF2-40B4-BE49-F238E27FC236}">
                <a16:creationId xmlns:a16="http://schemas.microsoft.com/office/drawing/2014/main" id="{8AA9C249-37FD-45A8-9733-BD183E4E1A9A}"/>
              </a:ext>
            </a:extLst>
          </p:cNvPr>
          <p:cNvSpPr/>
          <p:nvPr/>
        </p:nvSpPr>
        <p:spPr>
          <a:xfrm>
            <a:off x="3145261" y="2755505"/>
            <a:ext cx="1420378"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LLVM IR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Rounded Rectangle 69">
            <a:extLst>
              <a:ext uri="{FF2B5EF4-FFF2-40B4-BE49-F238E27FC236}">
                <a16:creationId xmlns:a16="http://schemas.microsoft.com/office/drawing/2014/main" id="{2B628595-6C90-4E47-BE2A-B29BCE6C7A3F}"/>
              </a:ext>
            </a:extLst>
          </p:cNvPr>
          <p:cNvSpPr/>
          <p:nvPr/>
        </p:nvSpPr>
        <p:spPr>
          <a:xfrm>
            <a:off x="7047362" y="3342061"/>
            <a:ext cx="1776636" cy="938001"/>
          </a:xfrm>
          <a:prstGeom prst="roundRect">
            <a:avLst/>
          </a:prstGeom>
          <a:solidFill>
            <a:srgbClr val="FFC000">
              <a:alpha val="60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Semantic-based Symbolic Execution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ounded Rectangle 79">
            <a:extLst>
              <a:ext uri="{FF2B5EF4-FFF2-40B4-BE49-F238E27FC236}">
                <a16:creationId xmlns:a16="http://schemas.microsoft.com/office/drawing/2014/main" id="{6206FDBE-8751-4E21-BDDD-C5230FA13479}"/>
              </a:ext>
            </a:extLst>
          </p:cNvPr>
          <p:cNvSpPr/>
          <p:nvPr/>
        </p:nvSpPr>
        <p:spPr>
          <a:xfrm>
            <a:off x="9212962" y="3506573"/>
            <a:ext cx="1581912"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Verified Rules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7A795038-943C-49A8-8F89-6E1A10A64AE4}"/>
              </a:ext>
            </a:extLst>
          </p:cNvPr>
          <p:cNvCxnSpPr>
            <a:cxnSpLocks/>
            <a:stCxn id="8" idx="3"/>
            <a:endCxn id="9" idx="1"/>
          </p:cNvCxnSpPr>
          <p:nvPr/>
        </p:nvCxnSpPr>
        <p:spPr>
          <a:xfrm flipV="1">
            <a:off x="8823998" y="3809874"/>
            <a:ext cx="388964" cy="11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840A9E-2E48-464F-BB96-8B948881286D}"/>
              </a:ext>
            </a:extLst>
          </p:cNvPr>
          <p:cNvCxnSpPr>
            <a:cxnSpLocks/>
            <a:stCxn id="18" idx="3"/>
            <a:endCxn id="6" idx="1"/>
          </p:cNvCxnSpPr>
          <p:nvPr/>
        </p:nvCxnSpPr>
        <p:spPr>
          <a:xfrm flipV="1">
            <a:off x="2656330" y="3058806"/>
            <a:ext cx="488931" cy="7561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359D05-BBD9-43DB-9ED8-B45E9B4B7720}"/>
              </a:ext>
            </a:extLst>
          </p:cNvPr>
          <p:cNvSpPr txBox="1"/>
          <p:nvPr/>
        </p:nvSpPr>
        <p:spPr>
          <a:xfrm>
            <a:off x="3093560" y="4898588"/>
            <a:ext cx="158191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 Debug Info</a:t>
            </a:r>
          </a:p>
        </p:txBody>
      </p:sp>
      <p:sp>
        <p:nvSpPr>
          <p:cNvPr id="18" name="Rounded Rectangle 69">
            <a:extLst>
              <a:ext uri="{FF2B5EF4-FFF2-40B4-BE49-F238E27FC236}">
                <a16:creationId xmlns:a16="http://schemas.microsoft.com/office/drawing/2014/main" id="{9DEC7905-2144-4F21-9FF7-2ED01C94E493}"/>
              </a:ext>
            </a:extLst>
          </p:cNvPr>
          <p:cNvSpPr/>
          <p:nvPr/>
        </p:nvSpPr>
        <p:spPr>
          <a:xfrm>
            <a:off x="1235952" y="3511608"/>
            <a:ext cx="1420378" cy="606602"/>
          </a:xfrm>
          <a:prstGeom prst="roundRect">
            <a:avLst/>
          </a:prstGeom>
          <a:solidFill>
            <a:srgbClr val="FFC000">
              <a:alpha val="60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Compiler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69">
            <a:extLst>
              <a:ext uri="{FF2B5EF4-FFF2-40B4-BE49-F238E27FC236}">
                <a16:creationId xmlns:a16="http://schemas.microsoft.com/office/drawing/2014/main" id="{9839EBA0-CB53-4C83-9C4C-40CE25B0F466}"/>
              </a:ext>
            </a:extLst>
          </p:cNvPr>
          <p:cNvSpPr/>
          <p:nvPr/>
        </p:nvSpPr>
        <p:spPr>
          <a:xfrm>
            <a:off x="3145261" y="4291986"/>
            <a:ext cx="1420378" cy="60660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Assembly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0" name="Rounded Rectangle 79">
            <a:extLst>
              <a:ext uri="{FF2B5EF4-FFF2-40B4-BE49-F238E27FC236}">
                <a16:creationId xmlns:a16="http://schemas.microsoft.com/office/drawing/2014/main" id="{28E71F7D-CCF4-4CD0-85AC-458C513609AA}"/>
              </a:ext>
            </a:extLst>
          </p:cNvPr>
          <p:cNvSpPr/>
          <p:nvPr/>
        </p:nvSpPr>
        <p:spPr>
          <a:xfrm>
            <a:off x="5104212" y="3506293"/>
            <a:ext cx="1581912" cy="606602"/>
          </a:xfrm>
          <a:prstGeom prst="roundRect">
            <a:avLst/>
          </a:prstGeom>
          <a:solidFill>
            <a:srgbClr val="E5EFF9"/>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Rule Candidates</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5EA2DF71-6299-44C5-BB31-169FE2E0B8CA}"/>
              </a:ext>
            </a:extLst>
          </p:cNvPr>
          <p:cNvCxnSpPr>
            <a:cxnSpLocks/>
            <a:stCxn id="18" idx="3"/>
            <a:endCxn id="19" idx="1"/>
          </p:cNvCxnSpPr>
          <p:nvPr/>
        </p:nvCxnSpPr>
        <p:spPr>
          <a:xfrm>
            <a:off x="2656330" y="3814909"/>
            <a:ext cx="488931" cy="7803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B4F8B-807D-493E-A2BE-FE66A625C686}"/>
              </a:ext>
            </a:extLst>
          </p:cNvPr>
          <p:cNvCxnSpPr>
            <a:cxnSpLocks/>
            <a:stCxn id="6" idx="3"/>
            <a:endCxn id="20" idx="1"/>
          </p:cNvCxnSpPr>
          <p:nvPr/>
        </p:nvCxnSpPr>
        <p:spPr>
          <a:xfrm>
            <a:off x="4565639" y="3058806"/>
            <a:ext cx="538573" cy="7507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9D1667-6053-4F20-8F44-848076E1AA46}"/>
              </a:ext>
            </a:extLst>
          </p:cNvPr>
          <p:cNvCxnSpPr>
            <a:cxnSpLocks/>
            <a:stCxn id="19" idx="3"/>
            <a:endCxn id="20" idx="1"/>
          </p:cNvCxnSpPr>
          <p:nvPr/>
        </p:nvCxnSpPr>
        <p:spPr>
          <a:xfrm flipV="1">
            <a:off x="4565639" y="3809594"/>
            <a:ext cx="538573" cy="7856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02C52-F29C-4D62-8387-2F7669102740}"/>
              </a:ext>
            </a:extLst>
          </p:cNvPr>
          <p:cNvSpPr txBox="1"/>
          <p:nvPr/>
        </p:nvSpPr>
        <p:spPr>
          <a:xfrm>
            <a:off x="3093560" y="3332537"/>
            <a:ext cx="158191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 Debug Info</a:t>
            </a:r>
          </a:p>
        </p:txBody>
      </p:sp>
      <p:cxnSp>
        <p:nvCxnSpPr>
          <p:cNvPr id="33" name="Straight Arrow Connector 32">
            <a:extLst>
              <a:ext uri="{FF2B5EF4-FFF2-40B4-BE49-F238E27FC236}">
                <a16:creationId xmlns:a16="http://schemas.microsoft.com/office/drawing/2014/main" id="{F1C3E533-3E7E-4D1C-9D3A-6561EB748B5E}"/>
              </a:ext>
            </a:extLst>
          </p:cNvPr>
          <p:cNvCxnSpPr>
            <a:cxnSpLocks/>
            <a:stCxn id="20" idx="3"/>
            <a:endCxn id="8" idx="1"/>
          </p:cNvCxnSpPr>
          <p:nvPr/>
        </p:nvCxnSpPr>
        <p:spPr>
          <a:xfrm>
            <a:off x="6686124" y="3809594"/>
            <a:ext cx="361238" cy="14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7F934C5-A6B0-4DE4-BF06-FC45E0F6B118}"/>
              </a:ext>
            </a:extLst>
          </p:cNvPr>
          <p:cNvCxnSpPr>
            <a:cxnSpLocks/>
            <a:stCxn id="9" idx="3"/>
          </p:cNvCxnSpPr>
          <p:nvPr/>
        </p:nvCxnSpPr>
        <p:spPr>
          <a:xfrm>
            <a:off x="10794874" y="3809874"/>
            <a:ext cx="2113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C4A4F4C-4322-48BA-931E-8B9BD57D5333}"/>
              </a:ext>
            </a:extLst>
          </p:cNvPr>
          <p:cNvCxnSpPr>
            <a:cxnSpLocks/>
            <a:endCxn id="18" idx="1"/>
          </p:cNvCxnSpPr>
          <p:nvPr/>
        </p:nvCxnSpPr>
        <p:spPr>
          <a:xfrm>
            <a:off x="993531" y="3814909"/>
            <a:ext cx="2424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6C2DCAB-A617-4456-A797-FFD24FB08F2D}"/>
              </a:ext>
            </a:extLst>
          </p:cNvPr>
          <p:cNvSpPr txBox="1"/>
          <p:nvPr/>
        </p:nvSpPr>
        <p:spPr>
          <a:xfrm>
            <a:off x="103254" y="3486428"/>
            <a:ext cx="99766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Source Code</a:t>
            </a:r>
          </a:p>
        </p:txBody>
      </p:sp>
      <p:sp>
        <p:nvSpPr>
          <p:cNvPr id="47" name="TextBox 46">
            <a:extLst>
              <a:ext uri="{FF2B5EF4-FFF2-40B4-BE49-F238E27FC236}">
                <a16:creationId xmlns:a16="http://schemas.microsoft.com/office/drawing/2014/main" id="{1D504377-F58E-421B-96B9-005A1B64C411}"/>
              </a:ext>
            </a:extLst>
          </p:cNvPr>
          <p:cNvSpPr txBox="1"/>
          <p:nvPr/>
        </p:nvSpPr>
        <p:spPr>
          <a:xfrm>
            <a:off x="10900548" y="3624927"/>
            <a:ext cx="99766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Lifters</a:t>
            </a:r>
          </a:p>
        </p:txBody>
      </p:sp>
      <p:sp>
        <p:nvSpPr>
          <p:cNvPr id="50" name="TextBox 49">
            <a:extLst>
              <a:ext uri="{FF2B5EF4-FFF2-40B4-BE49-F238E27FC236}">
                <a16:creationId xmlns:a16="http://schemas.microsoft.com/office/drawing/2014/main" id="{010DBCDD-C717-44DE-BA4C-26AD29DD4DE1}"/>
              </a:ext>
            </a:extLst>
          </p:cNvPr>
          <p:cNvSpPr txBox="1"/>
          <p:nvPr/>
        </p:nvSpPr>
        <p:spPr>
          <a:xfrm>
            <a:off x="5561868" y="4990638"/>
            <a:ext cx="609746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Rules are used to d</a:t>
            </a:r>
            <a:r>
              <a:rPr lang="en-US" sz="1800" dirty="0">
                <a:effectLst/>
                <a:latin typeface="Times New Roman" panose="02020603050405020304" pitchFamily="18" charset="0"/>
                <a:cs typeface="Times New Roman" panose="02020603050405020304" pitchFamily="18" charset="0"/>
              </a:rPr>
              <a:t>evelop more complete and reliable lifters.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28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sz="2800" dirty="0"/>
              <a:t>Disassembly</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825624"/>
            <a:ext cx="10515600" cy="4530725"/>
          </a:xfrm>
        </p:spPr>
        <p:txBody>
          <a:bodyPr>
            <a:normAutofit/>
          </a:bodyPr>
          <a:lstStyle/>
          <a:p>
            <a:r>
              <a:rPr lang="en-US" dirty="0">
                <a:latin typeface="Times New Roman" panose="02020603050405020304" pitchFamily="18" charset="0"/>
                <a:cs typeface="Times New Roman" panose="02020603050405020304" pitchFamily="18" charset="0"/>
              </a:rPr>
              <a:t>Machine code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assembly code.</a:t>
            </a:r>
          </a:p>
          <a:p>
            <a:r>
              <a:rPr lang="en-US" dirty="0">
                <a:latin typeface="Times New Roman" panose="02020603050405020304" pitchFamily="18" charset="0"/>
                <a:cs typeface="Times New Roman" panose="02020603050405020304" pitchFamily="18" charset="0"/>
              </a:rPr>
              <a:t>It is the reverse process of assembly.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Mostly solved, while some challenges remain.</a:t>
            </a:r>
          </a:p>
          <a:p>
            <a:r>
              <a:rPr lang="en-US" dirty="0">
                <a:latin typeface="Times New Roman" panose="02020603050405020304" pitchFamily="18" charset="0"/>
                <a:cs typeface="Times New Roman" panose="02020603050405020304" pitchFamily="18" charset="0"/>
              </a:rPr>
              <a:t>Assembly code is still </a:t>
            </a:r>
            <a:r>
              <a:rPr lang="en-US" i="1" dirty="0">
                <a:solidFill>
                  <a:srgbClr val="C00000"/>
                </a:solidFill>
                <a:latin typeface="Times New Roman" panose="02020603050405020304" pitchFamily="18" charset="0"/>
                <a:cs typeface="Times New Roman" panose="02020603050405020304" pitchFamily="18" charset="0"/>
              </a:rPr>
              <a:t>obscure</a:t>
            </a:r>
            <a:r>
              <a:rPr lang="en-US" dirty="0">
                <a:latin typeface="Times New Roman" panose="02020603050405020304" pitchFamily="18" charset="0"/>
                <a:cs typeface="Times New Roman" panose="02020603050405020304" pitchFamily="18" charset="0"/>
              </a:rPr>
              <a:t>, usually not directly used for analysis.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8</a:t>
            </a:fld>
            <a:endParaRPr lang="en-US" dirty="0"/>
          </a:p>
        </p:txBody>
      </p:sp>
      <p:pic>
        <p:nvPicPr>
          <p:cNvPr id="6" name="Picture 5">
            <a:extLst>
              <a:ext uri="{FF2B5EF4-FFF2-40B4-BE49-F238E27FC236}">
                <a16:creationId xmlns:a16="http://schemas.microsoft.com/office/drawing/2014/main" id="{29BBAEE8-446E-427E-8757-CD39FF398A75}"/>
              </a:ext>
            </a:extLst>
          </p:cNvPr>
          <p:cNvPicPr>
            <a:picLocks noChangeAspect="1"/>
          </p:cNvPicPr>
          <p:nvPr/>
        </p:nvPicPr>
        <p:blipFill>
          <a:blip r:embed="rId3"/>
          <a:stretch>
            <a:fillRect/>
          </a:stretch>
        </p:blipFill>
        <p:spPr>
          <a:xfrm>
            <a:off x="2028616" y="3081009"/>
            <a:ext cx="8134768" cy="1416123"/>
          </a:xfrm>
          <a:prstGeom prst="rect">
            <a:avLst/>
          </a:prstGeom>
        </p:spPr>
      </p:pic>
      <p:cxnSp>
        <p:nvCxnSpPr>
          <p:cNvPr id="8" name="Straight Arrow Connector 7">
            <a:extLst>
              <a:ext uri="{FF2B5EF4-FFF2-40B4-BE49-F238E27FC236}">
                <a16:creationId xmlns:a16="http://schemas.microsoft.com/office/drawing/2014/main" id="{E22BC8BE-2036-4FFF-BA7A-1A16C94C975E}"/>
              </a:ext>
            </a:extLst>
          </p:cNvPr>
          <p:cNvCxnSpPr>
            <a:cxnSpLocks/>
          </p:cNvCxnSpPr>
          <p:nvPr/>
        </p:nvCxnSpPr>
        <p:spPr>
          <a:xfrm>
            <a:off x="5934809" y="3771900"/>
            <a:ext cx="3429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303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C44-348F-45BA-B2A6-A52769CDC3D5}"/>
              </a:ext>
            </a:extLst>
          </p:cNvPr>
          <p:cNvSpPr>
            <a:spLocks noGrp="1"/>
          </p:cNvSpPr>
          <p:nvPr>
            <p:ph type="title"/>
          </p:nvPr>
        </p:nvSpPr>
        <p:spPr/>
        <p:txBody>
          <a:bodyPr>
            <a:normAutofit/>
          </a:bodyPr>
          <a:lstStyle/>
          <a:p>
            <a:r>
              <a:rPr lang="en-US" sz="3600" dirty="0"/>
              <a:t>Taxonomy: </a:t>
            </a:r>
            <a:r>
              <a:rPr lang="en-US" altLang="zh-CN" sz="2800" dirty="0" err="1">
                <a:solidFill>
                  <a:schemeClr val="tx1"/>
                </a:solidFill>
                <a:latin typeface="Times New Roman" panose="02020603050405020304" pitchFamily="18" charset="0"/>
                <a:cs typeface="Times New Roman" panose="02020603050405020304" pitchFamily="18" charset="0"/>
              </a:rPr>
              <a:t>Reassembleable</a:t>
            </a:r>
            <a:r>
              <a:rPr lang="en-US" altLang="zh-CN" sz="2800" dirty="0">
                <a:solidFill>
                  <a:schemeClr val="tx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Disassembly</a:t>
            </a:r>
            <a:endParaRPr lang="en-US" sz="3600" dirty="0"/>
          </a:p>
        </p:txBody>
      </p:sp>
      <p:sp>
        <p:nvSpPr>
          <p:cNvPr id="3" name="Content Placeholder 2">
            <a:extLst>
              <a:ext uri="{FF2B5EF4-FFF2-40B4-BE49-F238E27FC236}">
                <a16:creationId xmlns:a16="http://schemas.microsoft.com/office/drawing/2014/main" id="{7B5C0E31-6F62-4F01-A473-0CF782A0CE19}"/>
              </a:ext>
            </a:extLst>
          </p:cNvPr>
          <p:cNvSpPr>
            <a:spLocks noGrp="1"/>
          </p:cNvSpPr>
          <p:nvPr>
            <p:ph idx="1"/>
          </p:nvPr>
        </p:nvSpPr>
        <p:spPr>
          <a:xfrm>
            <a:off x="838200" y="1825625"/>
            <a:ext cx="10515600" cy="4667250"/>
          </a:xfrm>
        </p:spPr>
        <p:txBody>
          <a:bodyPr/>
          <a:lstStyle/>
          <a:p>
            <a:r>
              <a:rPr lang="en-US" dirty="0">
                <a:latin typeface="Times New Roman" panose="02020603050405020304" pitchFamily="18" charset="0"/>
                <a:cs typeface="Times New Roman" panose="02020603050405020304" pitchFamily="18" charset="0"/>
              </a:rPr>
              <a:t>Traditional disassembly aims to </a:t>
            </a:r>
            <a:r>
              <a:rPr lang="en-US" i="1" dirty="0">
                <a:solidFill>
                  <a:srgbClr val="C00000"/>
                </a:solidFill>
                <a:latin typeface="Times New Roman" panose="02020603050405020304" pitchFamily="18" charset="0"/>
                <a:cs typeface="Times New Roman" panose="02020603050405020304" pitchFamily="18" charset="0"/>
              </a:rPr>
              <a:t>readability</a:t>
            </a:r>
            <a:r>
              <a:rPr lang="en-US" dirty="0">
                <a:latin typeface="Times New Roman" panose="02020603050405020304" pitchFamily="18" charset="0"/>
                <a:cs typeface="Times New Roman" panose="02020603050405020304" pitchFamily="18" charset="0"/>
              </a:rPr>
              <a:t> and </a:t>
            </a:r>
            <a:r>
              <a:rPr lang="en-US" i="1" dirty="0">
                <a:solidFill>
                  <a:srgbClr val="C00000"/>
                </a:solidFill>
                <a:latin typeface="Times New Roman" panose="02020603050405020304" pitchFamily="18" charset="0"/>
                <a:cs typeface="Times New Roman" panose="02020603050405020304" pitchFamily="18" charset="0"/>
              </a:rPr>
              <a:t>expressiveness</a:t>
            </a:r>
            <a:r>
              <a:rPr lang="en-US" dirty="0">
                <a:latin typeface="Times New Roman" panose="02020603050405020304" pitchFamily="18" charset="0"/>
                <a:cs typeface="Times New Roman" panose="02020603050405020304" pitchFamily="18" charset="0"/>
              </a:rPr>
              <a:t> only;</a:t>
            </a:r>
          </a:p>
          <a:p>
            <a:r>
              <a:rPr lang="en-US" altLang="zh-CN" dirty="0">
                <a:solidFill>
                  <a:schemeClr val="tx1"/>
                </a:solidFill>
                <a:latin typeface="Times New Roman" panose="02020603050405020304" pitchFamily="18" charset="0"/>
                <a:cs typeface="Times New Roman" panose="02020603050405020304" pitchFamily="18" charset="0"/>
              </a:rPr>
              <a:t>Uroboros</a:t>
            </a:r>
            <a:r>
              <a:rPr lang="en-US" dirty="0">
                <a:latin typeface="Times New Roman" panose="02020603050405020304" pitchFamily="18" charset="0"/>
                <a:cs typeface="Times New Roman" panose="02020603050405020304" pitchFamily="18" charset="0"/>
              </a:rPr>
              <a:t> </a:t>
            </a:r>
            <a:r>
              <a:rPr lang="en-US" baseline="30000" dirty="0">
                <a:latin typeface="Times New Roman" panose="02020603050405020304" pitchFamily="18" charset="0"/>
                <a:cs typeface="Times New Roman" panose="02020603050405020304" pitchFamily="18" charset="0"/>
              </a:rPr>
              <a:t>[1]</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err="1">
                <a:solidFill>
                  <a:schemeClr val="tx1"/>
                </a:solidFill>
                <a:latin typeface="Times New Roman" panose="02020603050405020304" pitchFamily="18" charset="0"/>
                <a:cs typeface="Times New Roman" panose="02020603050405020304" pitchFamily="18" charset="0"/>
              </a:rPr>
              <a:t>Reassembleable</a:t>
            </a:r>
            <a:r>
              <a:rPr lang="en-US" altLang="zh-CN"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Disassembly aims to produce output that can be </a:t>
            </a:r>
            <a:r>
              <a:rPr lang="en-US" i="1" dirty="0">
                <a:solidFill>
                  <a:srgbClr val="C00000"/>
                </a:solidFill>
                <a:latin typeface="Times New Roman" panose="02020603050405020304" pitchFamily="18" charset="0"/>
                <a:cs typeface="Times New Roman" panose="02020603050405020304" pitchFamily="18" charset="0"/>
              </a:rPr>
              <a:t>reassembled</a:t>
            </a:r>
            <a:r>
              <a:rPr lang="en-US" dirty="0">
                <a:latin typeface="Times New Roman" panose="02020603050405020304" pitchFamily="18" charset="0"/>
                <a:cs typeface="Times New Roman" panose="02020603050405020304" pitchFamily="18" charset="0"/>
              </a:rPr>
              <a:t> back to a </a:t>
            </a:r>
            <a:r>
              <a:rPr lang="en-US" i="1" dirty="0">
                <a:solidFill>
                  <a:srgbClr val="C00000"/>
                </a:solidFill>
                <a:latin typeface="Times New Roman" panose="02020603050405020304" pitchFamily="18" charset="0"/>
                <a:cs typeface="Times New Roman" panose="02020603050405020304" pitchFamily="18" charset="0"/>
              </a:rPr>
              <a:t>functional</a:t>
            </a:r>
            <a:r>
              <a:rPr lang="en-US" dirty="0">
                <a:latin typeface="Times New Roman" panose="02020603050405020304" pitchFamily="18" charset="0"/>
                <a:cs typeface="Times New Roman" panose="02020603050405020304" pitchFamily="18" charset="0"/>
              </a:rPr>
              <a:t> program.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challenge is </a:t>
            </a:r>
            <a:r>
              <a:rPr lang="en-US" i="1" dirty="0">
                <a:solidFill>
                  <a:srgbClr val="C00000"/>
                </a:solidFill>
                <a:latin typeface="Times New Roman" panose="02020603050405020304" pitchFamily="18" charset="0"/>
                <a:cs typeface="Times New Roman" panose="02020603050405020304" pitchFamily="18" charset="0"/>
              </a:rPr>
              <a:t>symbolization</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3AF31A7-38AE-4964-A383-813ECC39F729}"/>
              </a:ext>
            </a:extLst>
          </p:cNvPr>
          <p:cNvSpPr>
            <a:spLocks noGrp="1"/>
          </p:cNvSpPr>
          <p:nvPr>
            <p:ph type="sldNum" sz="quarter" idx="12"/>
          </p:nvPr>
        </p:nvSpPr>
        <p:spPr/>
        <p:txBody>
          <a:bodyPr/>
          <a:lstStyle/>
          <a:p>
            <a:fld id="{511207B5-85D8-4906-9912-32E066F4C708}" type="slidenum">
              <a:rPr lang="en-US" smtClean="0"/>
              <a:t>9</a:t>
            </a:fld>
            <a:endParaRPr lang="en-US" dirty="0"/>
          </a:p>
        </p:txBody>
      </p:sp>
      <p:sp>
        <p:nvSpPr>
          <p:cNvPr id="5" name="TextBox 4">
            <a:extLst>
              <a:ext uri="{FF2B5EF4-FFF2-40B4-BE49-F238E27FC236}">
                <a16:creationId xmlns:a16="http://schemas.microsoft.com/office/drawing/2014/main" id="{B05CCEAE-515B-4DAC-A090-7FA0B682178B}"/>
              </a:ext>
            </a:extLst>
          </p:cNvPr>
          <p:cNvSpPr txBox="1"/>
          <p:nvPr/>
        </p:nvSpPr>
        <p:spPr>
          <a:xfrm>
            <a:off x="2154116" y="3608791"/>
            <a:ext cx="3393831" cy="2031325"/>
          </a:xfrm>
          <a:prstGeom prst="rect">
            <a:avLst/>
          </a:prstGeom>
          <a:noFill/>
          <a:ln>
            <a:solidFill>
              <a:schemeClr val="tx1"/>
            </a:solidFill>
          </a:ln>
        </p:spPr>
        <p:txBody>
          <a:bodyPr wrap="square" rtlCol="0">
            <a:spAutoFit/>
          </a:bodyPr>
          <a:lstStyle/>
          <a:p>
            <a:r>
              <a:rPr lang="en-US" dirty="0">
                <a:solidFill>
                  <a:schemeClr val="bg1">
                    <a:lumMod val="65000"/>
                  </a:schemeClr>
                </a:solidFill>
                <a:latin typeface="Yu Gothic" panose="020B0400000000000000" pitchFamily="34" charset="-128"/>
                <a:ea typeface="Yu Gothic" panose="020B0400000000000000" pitchFamily="34" charset="-128"/>
              </a:rPr>
              <a:t>; </a:t>
            </a:r>
            <a:r>
              <a:rPr lang="en-US" i="1" dirty="0">
                <a:solidFill>
                  <a:schemeClr val="bg1">
                    <a:lumMod val="65000"/>
                  </a:schemeClr>
                </a:solidFill>
                <a:latin typeface="Yu Gothic" panose="020B0400000000000000" pitchFamily="34" charset="-128"/>
                <a:ea typeface="Yu Gothic" panose="020B0400000000000000" pitchFamily="34" charset="-128"/>
              </a:rPr>
              <a:t>not </a:t>
            </a:r>
            <a:r>
              <a:rPr lang="en-US" i="1" dirty="0" err="1">
                <a:solidFill>
                  <a:schemeClr val="bg1">
                    <a:lumMod val="65000"/>
                  </a:schemeClr>
                </a:solidFill>
                <a:latin typeface="Yu Gothic" panose="020B0400000000000000" pitchFamily="34" charset="-128"/>
                <a:ea typeface="Yu Gothic" panose="020B0400000000000000" pitchFamily="34" charset="-128"/>
              </a:rPr>
              <a:t>reassembleable</a:t>
            </a:r>
            <a:endParaRPr lang="en-US" i="1" dirty="0">
              <a:solidFill>
                <a:schemeClr val="bg1">
                  <a:lumMod val="65000"/>
                </a:schemeClr>
              </a:solidFill>
              <a:latin typeface="Yu Gothic" panose="020B0400000000000000" pitchFamily="34" charset="-128"/>
              <a:ea typeface="Yu Gothic" panose="020B0400000000000000" pitchFamily="34" charset="-128"/>
            </a:endParaRPr>
          </a:p>
          <a:p>
            <a:r>
              <a:rPr lang="en-US" dirty="0">
                <a:latin typeface="Yu Gothic" panose="020B0400000000000000" pitchFamily="34" charset="-128"/>
                <a:ea typeface="Yu Gothic" panose="020B0400000000000000" pitchFamily="34" charset="-128"/>
              </a:rPr>
              <a:t>.text</a:t>
            </a:r>
          </a:p>
          <a:p>
            <a:r>
              <a:rPr lang="en-US" b="1" dirty="0">
                <a:latin typeface="Yu Gothic" panose="020B0400000000000000" pitchFamily="34" charset="-128"/>
                <a:ea typeface="Yu Gothic" panose="020B0400000000000000" pitchFamily="34" charset="-128"/>
              </a:rPr>
              <a:t>mov</a:t>
            </a:r>
            <a:r>
              <a:rPr lang="en-US" dirty="0">
                <a:latin typeface="Yu Gothic" panose="020B0400000000000000" pitchFamily="34" charset="-128"/>
                <a:ea typeface="Yu Gothic" panose="020B0400000000000000" pitchFamily="34" charset="-128"/>
              </a:rPr>
              <a:t>    0xc0, %</a:t>
            </a:r>
            <a:r>
              <a:rPr lang="en-US" b="1" dirty="0" err="1">
                <a:latin typeface="Yu Gothic" panose="020B0400000000000000" pitchFamily="34" charset="-128"/>
                <a:ea typeface="Yu Gothic" panose="020B0400000000000000" pitchFamily="34" charset="-128"/>
              </a:rPr>
              <a:t>eax</a:t>
            </a:r>
            <a:endParaRPr lang="en-US" b="1" dirty="0">
              <a:latin typeface="Yu Gothic" panose="020B0400000000000000" pitchFamily="34" charset="-128"/>
              <a:ea typeface="Yu Gothic" panose="020B0400000000000000" pitchFamily="34" charset="-128"/>
            </a:endParaRPr>
          </a:p>
          <a:p>
            <a:endParaRPr lang="en-US" dirty="0">
              <a:latin typeface="Yu Gothic" panose="020B0400000000000000" pitchFamily="34" charset="-128"/>
              <a:ea typeface="Yu Gothic" panose="020B0400000000000000" pitchFamily="34" charset="-128"/>
            </a:endParaRPr>
          </a:p>
          <a:p>
            <a:r>
              <a:rPr lang="en-US" dirty="0">
                <a:latin typeface="Yu Gothic" panose="020B0400000000000000" pitchFamily="34" charset="-128"/>
                <a:ea typeface="Yu Gothic" panose="020B0400000000000000" pitchFamily="34" charset="-128"/>
              </a:rPr>
              <a:t>.data</a:t>
            </a:r>
          </a:p>
          <a:p>
            <a:r>
              <a:rPr lang="en-US" dirty="0">
                <a:latin typeface="Yu Gothic" panose="020B0400000000000000" pitchFamily="34" charset="-128"/>
                <a:ea typeface="Yu Gothic" panose="020B0400000000000000" pitchFamily="34" charset="-128"/>
              </a:rPr>
              <a:t>.long 0xa08</a:t>
            </a:r>
          </a:p>
          <a:p>
            <a:endParaRPr lang="en-US" dirty="0">
              <a:latin typeface="Yu Gothic" panose="020B0400000000000000" pitchFamily="34" charset="-128"/>
              <a:ea typeface="Yu Gothic" panose="020B0400000000000000" pitchFamily="34" charset="-128"/>
            </a:endParaRPr>
          </a:p>
        </p:txBody>
      </p:sp>
      <p:sp>
        <p:nvSpPr>
          <p:cNvPr id="6" name="TextBox 5">
            <a:extLst>
              <a:ext uri="{FF2B5EF4-FFF2-40B4-BE49-F238E27FC236}">
                <a16:creationId xmlns:a16="http://schemas.microsoft.com/office/drawing/2014/main" id="{FE85BD0F-0A23-4E6C-9762-36DBB603BA6E}"/>
              </a:ext>
            </a:extLst>
          </p:cNvPr>
          <p:cNvSpPr txBox="1"/>
          <p:nvPr/>
        </p:nvSpPr>
        <p:spPr>
          <a:xfrm>
            <a:off x="6183924" y="3608791"/>
            <a:ext cx="3393831" cy="2031325"/>
          </a:xfrm>
          <a:prstGeom prst="rect">
            <a:avLst/>
          </a:prstGeom>
          <a:noFill/>
          <a:ln>
            <a:solidFill>
              <a:schemeClr val="tx1"/>
            </a:solidFill>
          </a:ln>
        </p:spPr>
        <p:txBody>
          <a:bodyPr wrap="square" rtlCol="0">
            <a:spAutoFit/>
          </a:bodyPr>
          <a:lstStyle/>
          <a:p>
            <a:r>
              <a:rPr lang="en-US" dirty="0">
                <a:solidFill>
                  <a:schemeClr val="bg1">
                    <a:lumMod val="65000"/>
                  </a:schemeClr>
                </a:solidFill>
                <a:latin typeface="Yu Gothic" panose="020B0400000000000000" pitchFamily="34" charset="-128"/>
                <a:ea typeface="Yu Gothic" panose="020B0400000000000000" pitchFamily="34" charset="-128"/>
              </a:rPr>
              <a:t>; </a:t>
            </a:r>
            <a:r>
              <a:rPr lang="en-US" i="1" dirty="0" err="1">
                <a:solidFill>
                  <a:schemeClr val="bg1">
                    <a:lumMod val="65000"/>
                  </a:schemeClr>
                </a:solidFill>
                <a:latin typeface="Yu Gothic" panose="020B0400000000000000" pitchFamily="34" charset="-128"/>
                <a:ea typeface="Yu Gothic" panose="020B0400000000000000" pitchFamily="34" charset="-128"/>
              </a:rPr>
              <a:t>reassembleable</a:t>
            </a:r>
            <a:endParaRPr lang="en-US" i="1" dirty="0">
              <a:solidFill>
                <a:schemeClr val="bg1">
                  <a:lumMod val="65000"/>
                </a:schemeClr>
              </a:solidFill>
              <a:latin typeface="Yu Gothic" panose="020B0400000000000000" pitchFamily="34" charset="-128"/>
              <a:ea typeface="Yu Gothic" panose="020B0400000000000000" pitchFamily="34" charset="-128"/>
            </a:endParaRPr>
          </a:p>
          <a:p>
            <a:r>
              <a:rPr lang="en-US" dirty="0">
                <a:latin typeface="Yu Gothic" panose="020B0400000000000000" pitchFamily="34" charset="-128"/>
                <a:ea typeface="Yu Gothic" panose="020B0400000000000000" pitchFamily="34" charset="-128"/>
              </a:rPr>
              <a:t>.text</a:t>
            </a:r>
          </a:p>
          <a:p>
            <a:r>
              <a:rPr lang="en-US" b="1" dirty="0">
                <a:latin typeface="Yu Gothic" panose="020B0400000000000000" pitchFamily="34" charset="-128"/>
                <a:ea typeface="Yu Gothic" panose="020B0400000000000000" pitchFamily="34" charset="-128"/>
              </a:rPr>
              <a:t>mov</a:t>
            </a:r>
            <a:r>
              <a:rPr lang="en-US" dirty="0">
                <a:latin typeface="Yu Gothic" panose="020B0400000000000000" pitchFamily="34" charset="-128"/>
                <a:ea typeface="Yu Gothic" panose="020B0400000000000000" pitchFamily="34" charset="-128"/>
              </a:rPr>
              <a:t>    </a:t>
            </a:r>
            <a:r>
              <a:rPr lang="en-US" b="1" dirty="0">
                <a:latin typeface="Yu Gothic" panose="020B0400000000000000" pitchFamily="34" charset="-128"/>
                <a:ea typeface="Yu Gothic" panose="020B0400000000000000" pitchFamily="34" charset="-128"/>
              </a:rPr>
              <a:t>Glob</a:t>
            </a:r>
            <a:r>
              <a:rPr lang="en-US" dirty="0">
                <a:latin typeface="Yu Gothic" panose="020B0400000000000000" pitchFamily="34" charset="-128"/>
                <a:ea typeface="Yu Gothic" panose="020B0400000000000000" pitchFamily="34" charset="-128"/>
              </a:rPr>
              <a:t>, %</a:t>
            </a:r>
            <a:r>
              <a:rPr lang="en-US" b="1" dirty="0" err="1">
                <a:latin typeface="Yu Gothic" panose="020B0400000000000000" pitchFamily="34" charset="-128"/>
                <a:ea typeface="Yu Gothic" panose="020B0400000000000000" pitchFamily="34" charset="-128"/>
              </a:rPr>
              <a:t>eax</a:t>
            </a:r>
            <a:endParaRPr lang="en-US" b="1" dirty="0">
              <a:latin typeface="Yu Gothic" panose="020B0400000000000000" pitchFamily="34" charset="-128"/>
              <a:ea typeface="Yu Gothic" panose="020B0400000000000000" pitchFamily="34" charset="-128"/>
            </a:endParaRPr>
          </a:p>
          <a:p>
            <a:endParaRPr lang="en-US" dirty="0">
              <a:latin typeface="Yu Gothic" panose="020B0400000000000000" pitchFamily="34" charset="-128"/>
              <a:ea typeface="Yu Gothic" panose="020B0400000000000000" pitchFamily="34" charset="-128"/>
            </a:endParaRPr>
          </a:p>
          <a:p>
            <a:r>
              <a:rPr lang="en-US" dirty="0">
                <a:latin typeface="Yu Gothic" panose="020B0400000000000000" pitchFamily="34" charset="-128"/>
                <a:ea typeface="Yu Gothic" panose="020B0400000000000000" pitchFamily="34" charset="-128"/>
              </a:rPr>
              <a:t>.data</a:t>
            </a:r>
          </a:p>
          <a:p>
            <a:r>
              <a:rPr lang="en-US" b="1" dirty="0">
                <a:latin typeface="Yu Gothic" panose="020B0400000000000000" pitchFamily="34" charset="-128"/>
                <a:ea typeface="Yu Gothic" panose="020B0400000000000000" pitchFamily="34" charset="-128"/>
              </a:rPr>
              <a:t>Glob</a:t>
            </a:r>
            <a:r>
              <a:rPr lang="en-US" dirty="0">
                <a:latin typeface="Yu Gothic" panose="020B0400000000000000" pitchFamily="34" charset="-128"/>
                <a:ea typeface="Yu Gothic" panose="020B0400000000000000" pitchFamily="34" charset="-128"/>
              </a:rPr>
              <a:t>:</a:t>
            </a:r>
          </a:p>
          <a:p>
            <a:r>
              <a:rPr lang="en-US" dirty="0">
                <a:latin typeface="Yu Gothic" panose="020B0400000000000000" pitchFamily="34" charset="-128"/>
                <a:ea typeface="Yu Gothic" panose="020B0400000000000000" pitchFamily="34" charset="-128"/>
              </a:rPr>
              <a:t>.long 0xa08</a:t>
            </a:r>
          </a:p>
        </p:txBody>
      </p:sp>
      <p:sp>
        <p:nvSpPr>
          <p:cNvPr id="7" name="Footer Placeholder 6">
            <a:extLst>
              <a:ext uri="{FF2B5EF4-FFF2-40B4-BE49-F238E27FC236}">
                <a16:creationId xmlns:a16="http://schemas.microsoft.com/office/drawing/2014/main" id="{20FED004-8213-4380-9785-A288B51C3821}"/>
              </a:ext>
            </a:extLst>
          </p:cNvPr>
          <p:cNvSpPr>
            <a:spLocks noGrp="1"/>
          </p:cNvSpPr>
          <p:nvPr>
            <p:ph type="ftr" sz="quarter" idx="11"/>
          </p:nvPr>
        </p:nvSpPr>
        <p:spPr>
          <a:xfrm>
            <a:off x="905608" y="6356350"/>
            <a:ext cx="7247792" cy="365125"/>
          </a:xfrm>
        </p:spPr>
        <p:txBody>
          <a:bodyPr/>
          <a:lstStyle/>
          <a:p>
            <a:pPr algn="l"/>
            <a:r>
              <a:rPr lang="en-US" dirty="0"/>
              <a:t>[1] S. Wang, P. Wang, and D. Wu, “</a:t>
            </a:r>
            <a:r>
              <a:rPr lang="en-US" dirty="0" err="1"/>
              <a:t>Reassembleable</a:t>
            </a:r>
            <a:r>
              <a:rPr lang="en-US" dirty="0"/>
              <a:t> disassembling,” in </a:t>
            </a:r>
            <a:r>
              <a:rPr lang="en-US" i="1" dirty="0"/>
              <a:t>24th {USENIX} Security Symposium ({USENIX} Security 15)</a:t>
            </a:r>
            <a:r>
              <a:rPr lang="en-US" dirty="0"/>
              <a:t>, 2015, pp. 627–</a:t>
            </a:r>
          </a:p>
        </p:txBody>
      </p:sp>
    </p:spTree>
    <p:extLst>
      <p:ext uri="{BB962C8B-B14F-4D97-AF65-F5344CB8AC3E}">
        <p14:creationId xmlns:p14="http://schemas.microsoft.com/office/powerpoint/2010/main" val="111276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17092</TotalTime>
  <Words>10377</Words>
  <Application>Microsoft Office PowerPoint</Application>
  <PresentationFormat>Widescreen</PresentationFormat>
  <Paragraphs>964</Paragraphs>
  <Slides>74</Slides>
  <Notes>68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Yu Gothic</vt:lpstr>
      <vt:lpstr>Microsoft YaHei</vt:lpstr>
      <vt:lpstr>Arial</vt:lpstr>
      <vt:lpstr>Calibri</vt:lpstr>
      <vt:lpstr>Courier New</vt:lpstr>
      <vt:lpstr>Dubai Light</vt:lpstr>
      <vt:lpstr>tahoma</vt:lpstr>
      <vt:lpstr>Times New Roman</vt:lpstr>
      <vt:lpstr>Wingdings</vt:lpstr>
      <vt:lpstr>Office Theme</vt:lpstr>
      <vt:lpstr>Advanced Software Reverse Engineering </vt:lpstr>
      <vt:lpstr>PowerPoint Presentation</vt:lpstr>
      <vt:lpstr>Why we use Software Reverse Engineering?</vt:lpstr>
      <vt:lpstr>Outline</vt:lpstr>
      <vt:lpstr>Outline</vt:lpstr>
      <vt:lpstr>Modern Software Reverse Engineering Pipeline</vt:lpstr>
      <vt:lpstr>Main Components:</vt:lpstr>
      <vt:lpstr>Taxonomy: Disassembly</vt:lpstr>
      <vt:lpstr>Taxonomy: Reassembleable Disassembly</vt:lpstr>
      <vt:lpstr>Taxonomy: Intermediate Representation</vt:lpstr>
      <vt:lpstr>Taxonomy: LLVM IR</vt:lpstr>
      <vt:lpstr>Taxonomy: IR Lifting</vt:lpstr>
      <vt:lpstr>Taxonomy: Succinct-style Lifting</vt:lpstr>
      <vt:lpstr>Taxonomy: Emulation-style Lifting</vt:lpstr>
      <vt:lpstr>Taxonomy: Decompilation</vt:lpstr>
      <vt:lpstr>Why we need decompilation?</vt:lpstr>
      <vt:lpstr>Taxonomy: Decompilation</vt:lpstr>
      <vt:lpstr>Outline</vt:lpstr>
      <vt:lpstr>Problem:</vt:lpstr>
      <vt:lpstr>Challenges: Differentiating Code from Data</vt:lpstr>
      <vt:lpstr>Challenges: Symbolization</vt:lpstr>
      <vt:lpstr>Challenges: Variables Recovery [19]</vt:lpstr>
      <vt:lpstr>Challenges: Types Recovery</vt:lpstr>
      <vt:lpstr>Challenges: Control-Flow Structure Recovery</vt:lpstr>
      <vt:lpstr>Outline</vt:lpstr>
      <vt:lpstr>Solutions: Disassembly and Rewriting</vt:lpstr>
      <vt:lpstr>Solutions: IR Lifting</vt:lpstr>
      <vt:lpstr>Solutions: Decompilation</vt:lpstr>
      <vt:lpstr>Solutions: Disassembly and Rewriting</vt:lpstr>
      <vt:lpstr>Solutions: Superset Disassembly [5]</vt:lpstr>
      <vt:lpstr>Solutions: Probabilistic Disassembly [6]</vt:lpstr>
      <vt:lpstr>Solutions: Datalog Disassembly [7]</vt:lpstr>
      <vt:lpstr>Solutions: ML-based Disassembly [8]</vt:lpstr>
      <vt:lpstr>Solutions: Disassembly and Rewriting</vt:lpstr>
      <vt:lpstr>Solutions: Reassembleable Disassembly [9,10]</vt:lpstr>
      <vt:lpstr>Solutions: PIC Binary Rewriting [11,12]</vt:lpstr>
      <vt:lpstr>Solutions: Extra Segment[5]</vt:lpstr>
      <vt:lpstr>Solutions: Instruction-level Instrumentation[13]</vt:lpstr>
      <vt:lpstr>Solutions: Dynamic Approach [14]</vt:lpstr>
      <vt:lpstr>Solutions: IR Lifting</vt:lpstr>
      <vt:lpstr>Solutions: Lifters [15,16]</vt:lpstr>
      <vt:lpstr>Solutions: Lifters</vt:lpstr>
      <vt:lpstr>Solutions: IR Lifting</vt:lpstr>
      <vt:lpstr>Solutions: Dynamic Approaches [17,18]</vt:lpstr>
      <vt:lpstr>Solutions: Static Approaches [19,20]</vt:lpstr>
      <vt:lpstr>Solutions: ML-based Approaches [21]</vt:lpstr>
      <vt:lpstr>Solutions: State-of-the-art [23, 24]</vt:lpstr>
      <vt:lpstr>Solutions: IR Lifting</vt:lpstr>
      <vt:lpstr>Solutions: Lifter Verification [25]</vt:lpstr>
      <vt:lpstr>Solutions: Decompilation</vt:lpstr>
      <vt:lpstr>Solutions: Structural Analysis [26]</vt:lpstr>
      <vt:lpstr>Solutions: Goto-Free Structural Analysis [27]</vt:lpstr>
      <vt:lpstr>Solutions: CFG Recovery [31]</vt:lpstr>
      <vt:lpstr>Solutions: Variable Names Recovery [28]</vt:lpstr>
      <vt:lpstr>Outline</vt:lpstr>
      <vt:lpstr>Our Works:</vt:lpstr>
      <vt:lpstr>Our Works:</vt:lpstr>
      <vt:lpstr>Outline</vt:lpstr>
      <vt:lpstr>Possible Future Direction:</vt:lpstr>
      <vt:lpstr>Conclusion:</vt:lpstr>
      <vt:lpstr>PowerPoint Presentation</vt:lpstr>
      <vt:lpstr>PowerPoint Presentation</vt:lpstr>
      <vt:lpstr>PowerPoint Presentation</vt:lpstr>
      <vt:lpstr>Industry Adoption &amp; Commercialization</vt:lpstr>
      <vt:lpstr>Emulation-style IR lifted by McSema [2]</vt:lpstr>
      <vt:lpstr>Solutions: Static Approaches [19,20]</vt:lpstr>
      <vt:lpstr>Solutions: Neural Decompiler [29]</vt:lpstr>
      <vt:lpstr>Solutions: Dynamic Approaches</vt:lpstr>
      <vt:lpstr>Solutions: ML-based Approaches [22]</vt:lpstr>
      <vt:lpstr>Outline</vt:lpstr>
      <vt:lpstr>Advanced: Smart Contract Decompiler [30]</vt:lpstr>
      <vt:lpstr>Outline</vt:lpstr>
      <vt:lpstr>Possible Future Directions:</vt:lpstr>
      <vt:lpstr>Possible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Reverse Engineering </dc:title>
  <dc:creator>刘 智博</dc:creator>
  <cp:lastModifiedBy>刘 智博</cp:lastModifiedBy>
  <cp:revision>1</cp:revision>
  <dcterms:created xsi:type="dcterms:W3CDTF">2021-11-23T07:19:47Z</dcterms:created>
  <dcterms:modified xsi:type="dcterms:W3CDTF">2021-12-06T04:03:34Z</dcterms:modified>
</cp:coreProperties>
</file>