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ITMeVcn7aYBHTRsq1IaY3hdb5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Presentación.</a:t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Se trata de una app web orientada al DropShiping.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Explicar las siglas.</a:t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Que es el DropShipping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Razones.</a:t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43534daec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43534dae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43534daec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43534dae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Ventajas: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No perdemos dinero.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Ganamos experiencia.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Mercado reciente.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Desventajas</a:t>
            </a:r>
            <a:r>
              <a:rPr lang="es-ES"/>
              <a:t>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Competencia</a:t>
            </a:r>
            <a:r>
              <a:rPr lang="es-ES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Mercado </a:t>
            </a:r>
            <a:r>
              <a:rPr lang="es-ES"/>
              <a:t>volátil</a:t>
            </a:r>
            <a:r>
              <a:rPr lang="es-ES"/>
              <a:t> (no te aseguras </a:t>
            </a:r>
            <a:r>
              <a:rPr lang="es-ES"/>
              <a:t>triunfar</a:t>
            </a:r>
            <a:r>
              <a:rPr lang="es-ES"/>
              <a:t>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/>
              <a:t>Difícil</a:t>
            </a:r>
            <a:r>
              <a:rPr lang="es-ES"/>
              <a:t> contactar proveedores.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Eclipse - Entorno de desarrollo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Java - Lenguaje de programación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GitHub - Controlador de versiones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Wamp - Servidor local (Lo cambiaremos a otro)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SQL - BBDD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Apache - Servidor Web de HTTP</a:t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Más que el desarrollo de la App web, nuestro objetivo era aprender a trabajar en equipo en un ambiente real de trabajo. </a:t>
            </a:r>
            <a:r>
              <a:rPr lang="es-ES"/>
              <a:t>Controlando</a:t>
            </a:r>
            <a:r>
              <a:rPr lang="es-ES"/>
              <a:t> tanto las fechas de entrega, </a:t>
            </a:r>
            <a:r>
              <a:rPr lang="es-ES"/>
              <a:t>documentación</a:t>
            </a:r>
            <a:r>
              <a:rPr lang="es-ES"/>
              <a:t>, </a:t>
            </a:r>
            <a:r>
              <a:rPr lang="es-ES"/>
              <a:t>objetivos semanales</a:t>
            </a:r>
            <a:r>
              <a:rPr lang="es-ES"/>
              <a:t>, planificación, etc.</a:t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1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E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PwgrWVScd0_-SlRZqLypg766EWHq5vS9/view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75" y="4984000"/>
            <a:ext cx="33474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</a:pPr>
            <a:r>
              <a:rPr lang="es-ES">
                <a:solidFill>
                  <a:schemeClr val="dk1"/>
                </a:solidFill>
              </a:rPr>
              <a:t>OBDealer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566829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ES" sz="3200">
                <a:solidFill>
                  <a:schemeClr val="dk1"/>
                </a:solidFill>
              </a:rPr>
              <a:t>Omar Eiyana Aboghrara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s-ES" sz="3200">
                <a:solidFill>
                  <a:schemeClr val="dk1"/>
                </a:solidFill>
              </a:rPr>
              <a:t>Badr Jebari Badireghioui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45" name="Google Shape;14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725" y="193850"/>
            <a:ext cx="5208600" cy="51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2224500" y="609600"/>
            <a:ext cx="58815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s-ES">
                <a:solidFill>
                  <a:schemeClr val="dk1"/>
                </a:solidFill>
              </a:rPr>
              <a:t>Ruegos y preguntas</a:t>
            </a:r>
            <a:endParaRPr/>
          </a:p>
        </p:txBody>
      </p:sp>
      <p:pic>
        <p:nvPicPr>
          <p:cNvPr descr="Ruegos y preguntas realizadas en el Pleno de 12 de enero | PSOE Reocín"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599" y="1071438"/>
            <a:ext cx="8836117" cy="47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557609" y="5786562"/>
            <a:ext cx="456404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Gracias por su atención.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7876" y="237250"/>
            <a:ext cx="1344349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47409" y="62675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es-ES" sz="4400">
                <a:solidFill>
                  <a:schemeClr val="dk1"/>
                </a:solidFill>
              </a:rPr>
              <a:t>¿Qué es la OBDealer?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600" y="1492405"/>
            <a:ext cx="4605545" cy="460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42776" y="96200"/>
            <a:ext cx="1344349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1095027" y="151988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es-ES" sz="4400">
                <a:solidFill>
                  <a:schemeClr val="dk1"/>
                </a:solidFill>
              </a:rPr>
              <a:t>¿Por qué elegimos este proyecto?</a:t>
            </a:r>
            <a:endParaRPr/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636" y="1155425"/>
            <a:ext cx="6877050" cy="44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" y="74975"/>
            <a:ext cx="1344349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443534daec_1_37" title="OBDealer - Google Chrome 2023-05-14 18-49-1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43534daec_1_4"/>
          <p:cNvSpPr txBox="1"/>
          <p:nvPr>
            <p:ph type="title"/>
          </p:nvPr>
        </p:nvSpPr>
        <p:spPr>
          <a:xfrm>
            <a:off x="1198200" y="620450"/>
            <a:ext cx="8596800" cy="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</a:rPr>
              <a:t>Ventajas VS Desventajas</a:t>
            </a:r>
            <a:endParaRPr/>
          </a:p>
        </p:txBody>
      </p:sp>
      <p:pic>
        <p:nvPicPr>
          <p:cNvPr id="170" name="Google Shape;170;g2443534daec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875" y="1877288"/>
            <a:ext cx="1052575" cy="10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443534daec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775" y="2929850"/>
            <a:ext cx="1312525" cy="13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443534daec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775" y="1701563"/>
            <a:ext cx="1399325" cy="114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443534daec_1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7525" y="2929850"/>
            <a:ext cx="1399325" cy="1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443534daec_1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9449" y="4307524"/>
            <a:ext cx="1399325" cy="1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443534daec_1_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8200" y="4530175"/>
            <a:ext cx="1399325" cy="1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443534daec_1_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186176" y="144050"/>
            <a:ext cx="1344349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es-ES" sz="4400">
                <a:solidFill>
                  <a:schemeClr val="dk1"/>
                </a:solidFill>
              </a:rPr>
              <a:t>Herramientas</a:t>
            </a:r>
            <a:endParaRPr/>
          </a:p>
        </p:txBody>
      </p:sp>
      <p:pic>
        <p:nvPicPr>
          <p:cNvPr id="182" name="Google Shape;1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5" y="1995975"/>
            <a:ext cx="2972774" cy="185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075" y="3634550"/>
            <a:ext cx="1857975" cy="1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8262" y="2264563"/>
            <a:ext cx="3266489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4550" y="3919526"/>
            <a:ext cx="3393924" cy="14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9725" y="2417649"/>
            <a:ext cx="4338099" cy="10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6200" y="3519400"/>
            <a:ext cx="1973126" cy="197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18726" y="203475"/>
            <a:ext cx="1344349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987175" y="517273"/>
            <a:ext cx="85968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es-ES" sz="4400">
                <a:solidFill>
                  <a:schemeClr val="dk1"/>
                </a:solidFill>
              </a:rPr>
              <a:t>Objetivos</a:t>
            </a:r>
            <a:endParaRPr/>
          </a:p>
        </p:txBody>
      </p:sp>
      <p:pic>
        <p:nvPicPr>
          <p:cNvPr descr="Ilustración de vector de concepto de objetivos | Vector Premium"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16247"/>
          <a:stretch/>
        </p:blipFill>
        <p:spPr>
          <a:xfrm>
            <a:off x="1057200" y="1488675"/>
            <a:ext cx="8145900" cy="454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7876" y="237250"/>
            <a:ext cx="1344349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584275" y="641725"/>
            <a:ext cx="71727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es-ES" sz="4400">
                <a:solidFill>
                  <a:schemeClr val="dk1"/>
                </a:solidFill>
              </a:rPr>
              <a:t>Logros y dificultades</a:t>
            </a:r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00" y="1454025"/>
            <a:ext cx="4839174" cy="483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7876" y="237250"/>
            <a:ext cx="1344349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1725350" y="609600"/>
            <a:ext cx="75489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es-ES" sz="4400">
                <a:solidFill>
                  <a:schemeClr val="dk1"/>
                </a:solidFill>
              </a:rPr>
              <a:t>Lecciones aprendidas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677333" y="1747121"/>
            <a:ext cx="905506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4161"/>
              </a:buClr>
              <a:buSzPts val="2560"/>
              <a:buFont typeface="Arial"/>
              <a:buChar char="•"/>
            </a:pPr>
            <a:r>
              <a:rPr lang="es-ES" sz="3200">
                <a:solidFill>
                  <a:schemeClr val="dk1"/>
                </a:solidFill>
              </a:rPr>
              <a:t>Tener en cuenta que las cosas pueden ir mal.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64161"/>
              </a:buClr>
              <a:buSzPts val="2560"/>
              <a:buFont typeface="Arial"/>
              <a:buChar char="•"/>
            </a:pPr>
            <a:r>
              <a:rPr lang="es-ES" sz="3200">
                <a:solidFill>
                  <a:schemeClr val="dk1"/>
                </a:solidFill>
              </a:rPr>
              <a:t>Reforzar conocimientos de investigación.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64161"/>
              </a:buClr>
              <a:buSzPts val="2560"/>
              <a:buFont typeface="Arial"/>
              <a:buChar char="•"/>
            </a:pPr>
            <a:r>
              <a:rPr lang="es-ES" sz="3200">
                <a:solidFill>
                  <a:schemeClr val="dk1"/>
                </a:solidFill>
              </a:rPr>
              <a:t>Organización.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64161"/>
              </a:buClr>
              <a:buSzPts val="2560"/>
              <a:buFont typeface="Arial"/>
              <a:buChar char="•"/>
            </a:pPr>
            <a:r>
              <a:rPr lang="es-ES" sz="3200">
                <a:solidFill>
                  <a:schemeClr val="dk1"/>
                </a:solidFill>
              </a:rPr>
              <a:t>Priorizar.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64161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rgbClr val="164161"/>
              </a:solidFill>
            </a:endParaRPr>
          </a:p>
          <a:p>
            <a:pPr indent="-18034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64161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rgbClr val="164161"/>
              </a:solidFill>
            </a:endParaRPr>
          </a:p>
        </p:txBody>
      </p:sp>
      <p:pic>
        <p:nvPicPr>
          <p:cNvPr descr="y tú qué harías"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500" y="3067921"/>
            <a:ext cx="5923896" cy="418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07876" y="237250"/>
            <a:ext cx="1344349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2022-05-22T10:52:06Z</dcterms:created>
  <dc:creator>salma eiyana</dc:creator>
</cp:coreProperties>
</file>