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86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87053" y="1598076"/>
            <a:ext cx="1180567" cy="49293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Build application container or OS image</a:t>
            </a:r>
            <a:endParaRPr sz="900" dirty="0"/>
          </a:p>
        </p:txBody>
      </p:sp>
      <p:sp>
        <p:nvSpPr>
          <p:cNvPr id="55" name="Google Shape;55;p13"/>
          <p:cNvSpPr/>
          <p:nvPr/>
        </p:nvSpPr>
        <p:spPr>
          <a:xfrm>
            <a:off x="6264024" y="2106143"/>
            <a:ext cx="1504140" cy="49293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Deploy cloud configuration or application to environment</a:t>
            </a:r>
            <a:endParaRPr sz="900" dirty="0"/>
          </a:p>
        </p:txBody>
      </p:sp>
      <p:sp>
        <p:nvSpPr>
          <p:cNvPr id="56" name="Google Shape;56;p13"/>
          <p:cNvSpPr/>
          <p:nvPr/>
        </p:nvSpPr>
        <p:spPr>
          <a:xfrm>
            <a:off x="4649646" y="2106144"/>
            <a:ext cx="1180567" cy="49293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Update cloud and infrastructure configuration</a:t>
            </a:r>
            <a:endParaRPr sz="900" dirty="0"/>
          </a:p>
        </p:txBody>
      </p:sp>
      <p:sp>
        <p:nvSpPr>
          <p:cNvPr id="57" name="Google Shape;57;p13"/>
          <p:cNvSpPr/>
          <p:nvPr/>
        </p:nvSpPr>
        <p:spPr>
          <a:xfrm>
            <a:off x="147301" y="795172"/>
            <a:ext cx="1180567" cy="49293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Application code or OS change</a:t>
            </a:r>
            <a:endParaRPr sz="900" dirty="0"/>
          </a:p>
        </p:txBody>
      </p:sp>
      <p:sp>
        <p:nvSpPr>
          <p:cNvPr id="58" name="Google Shape;58;p13"/>
          <p:cNvSpPr/>
          <p:nvPr/>
        </p:nvSpPr>
        <p:spPr>
          <a:xfrm>
            <a:off x="147300" y="2672299"/>
            <a:ext cx="1180567" cy="49293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Infrastructure code change</a:t>
            </a:r>
            <a:endParaRPr sz="900"/>
          </a:p>
        </p:txBody>
      </p: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5830213" y="2352613"/>
            <a:ext cx="43381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80D324-E07E-1D1E-090A-1D80FC1AF903}"/>
              </a:ext>
            </a:extLst>
          </p:cNvPr>
          <p:cNvCxnSpPr>
            <a:cxnSpLocks/>
            <a:stCxn id="57" idx="3"/>
            <a:endCxn id="14" idx="1"/>
          </p:cNvCxnSpPr>
          <p:nvPr/>
        </p:nvCxnSpPr>
        <p:spPr>
          <a:xfrm flipV="1">
            <a:off x="1327868" y="1029715"/>
            <a:ext cx="159185" cy="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59D72BA6-C9EC-7466-9D57-8997A7CC3C22}"/>
              </a:ext>
            </a:extLst>
          </p:cNvPr>
          <p:cNvSpPr/>
          <p:nvPr/>
        </p:nvSpPr>
        <p:spPr>
          <a:xfrm>
            <a:off x="3035268" y="1598075"/>
            <a:ext cx="1180567" cy="492939"/>
          </a:xfrm>
          <a:prstGeom prst="rect">
            <a:avLst/>
          </a:prstGeom>
          <a:solidFill>
            <a:srgbClr val="CFE2F3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900" dirty="0"/>
              <a:t>Scan AMI or container image</a:t>
            </a:r>
            <a:endParaRPr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9CE61-67CF-22D9-B419-7FF8171DBE91}"/>
              </a:ext>
            </a:extLst>
          </p:cNvPr>
          <p:cNvCxnSpPr>
            <a:stCxn id="54" idx="3"/>
            <a:endCxn id="8" idx="1"/>
          </p:cNvCxnSpPr>
          <p:nvPr/>
        </p:nvCxnSpPr>
        <p:spPr>
          <a:xfrm flipV="1">
            <a:off x="2667620" y="1844545"/>
            <a:ext cx="3676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C1259FDB-31DF-F248-854B-CACEF4CC9002}"/>
              </a:ext>
            </a:extLst>
          </p:cNvPr>
          <p:cNvSpPr/>
          <p:nvPr/>
        </p:nvSpPr>
        <p:spPr>
          <a:xfrm>
            <a:off x="1487053" y="2671306"/>
            <a:ext cx="1180567" cy="492939"/>
          </a:xfrm>
          <a:prstGeom prst="rect">
            <a:avLst/>
          </a:prstGeom>
          <a:solidFill>
            <a:srgbClr val="CFE2F3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Scan infrastructure as Code </a:t>
            </a:r>
            <a:endParaRPr sz="900" dirty="0"/>
          </a:p>
        </p:txBody>
      </p: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A7E7A6A6-2EA7-A470-4F83-9959FFD8AE1E}"/>
              </a:ext>
            </a:extLst>
          </p:cNvPr>
          <p:cNvSpPr/>
          <p:nvPr/>
        </p:nvSpPr>
        <p:spPr>
          <a:xfrm>
            <a:off x="1487053" y="783245"/>
            <a:ext cx="1180567" cy="492939"/>
          </a:xfrm>
          <a:prstGeom prst="rect">
            <a:avLst/>
          </a:prstGeom>
          <a:solidFill>
            <a:srgbClr val="CFE2F3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Execute testing</a:t>
            </a:r>
            <a:endParaRPr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070544-EC5D-B3F9-36EE-DAC93BB0E9B7}"/>
              </a:ext>
            </a:extLst>
          </p:cNvPr>
          <p:cNvCxnSpPr>
            <a:cxnSpLocks/>
            <a:stCxn id="14" idx="2"/>
            <a:endCxn id="54" idx="0"/>
          </p:cNvCxnSpPr>
          <p:nvPr/>
        </p:nvCxnSpPr>
        <p:spPr>
          <a:xfrm>
            <a:off x="2077337" y="1276184"/>
            <a:ext cx="0" cy="32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oogle Shape;60;p13">
            <a:extLst>
              <a:ext uri="{FF2B5EF4-FFF2-40B4-BE49-F238E27FC236}">
                <a16:creationId xmlns:a16="http://schemas.microsoft.com/office/drawing/2014/main" id="{C9A345F8-FCDD-A9A3-D4B7-8227FC7579BB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2667620" y="2599083"/>
            <a:ext cx="2572310" cy="31869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C02BA7DF-B23C-47CE-D066-997472AB2B6B}"/>
              </a:ext>
            </a:extLst>
          </p:cNvPr>
          <p:cNvCxnSpPr>
            <a:stCxn id="8" idx="3"/>
            <a:endCxn id="56" idx="0"/>
          </p:cNvCxnSpPr>
          <p:nvPr/>
        </p:nvCxnSpPr>
        <p:spPr>
          <a:xfrm>
            <a:off x="4215835" y="1844545"/>
            <a:ext cx="1024095" cy="261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55;p13">
            <a:extLst>
              <a:ext uri="{FF2B5EF4-FFF2-40B4-BE49-F238E27FC236}">
                <a16:creationId xmlns:a16="http://schemas.microsoft.com/office/drawing/2014/main" id="{5868ED67-916E-6FE9-A626-BE44032807F7}"/>
              </a:ext>
            </a:extLst>
          </p:cNvPr>
          <p:cNvSpPr/>
          <p:nvPr/>
        </p:nvSpPr>
        <p:spPr>
          <a:xfrm>
            <a:off x="6264024" y="3029819"/>
            <a:ext cx="1504140" cy="492939"/>
          </a:xfrm>
          <a:prstGeom prst="rect">
            <a:avLst/>
          </a:prstGeom>
          <a:solidFill>
            <a:srgbClr val="CFE2F3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Execute compliance scanning on running environment</a:t>
            </a:r>
            <a:endParaRPr sz="9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81F556-A0E7-41AF-7ED1-AACCA1745E72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7016094" y="2599082"/>
            <a:ext cx="0" cy="43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595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Quang Tho (FJP.FSG.FE)</cp:lastModifiedBy>
  <cp:revision>2</cp:revision>
  <dcterms:modified xsi:type="dcterms:W3CDTF">2023-07-02T15:23:11Z</dcterms:modified>
</cp:coreProperties>
</file>