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5D9C0-119A-4161-8ACF-2102892A492B}" type="datetimeFigureOut">
              <a:rPr lang="vi-VN"/>
              <a:t>22/03/2016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F8316-18C6-44E3-B722-A8F964ED1FD7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869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F8316-18C6-44E3-B722-A8F964ED1FD7}" type="slidenum">
              <a:rPr lang="vi-VN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466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F8316-18C6-44E3-B722-A8F964ED1FD7}" type="slidenum">
              <a:rPr lang="vi-VN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260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F8316-18C6-44E3-B722-A8F964ED1FD7}" type="slidenum">
              <a:rPr lang="vi-VN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3302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F8316-18C6-44E3-B722-A8F964ED1FD7}" type="slidenum">
              <a:rPr lang="vi-VN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8762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F8316-18C6-44E3-B722-A8F964ED1FD7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326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 dirty="0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3FA9-8AB9-41F0-853D-4537BCD32B1D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1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3FA9-8AB9-41F0-853D-4537BCD32B1D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2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0743FA9-8AB9-41F0-853D-4537BCD32B1D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2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3FA9-8AB9-41F0-853D-4537BCD32B1D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5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743FA9-8AB9-41F0-853D-4537BCD32B1D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30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3FA9-8AB9-41F0-853D-4537BCD32B1D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4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dirty="0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dirty="0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3FA9-8AB9-41F0-853D-4537BCD32B1D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3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3FA9-8AB9-41F0-853D-4537BCD32B1D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9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3FA9-8AB9-41F0-853D-4537BCD32B1D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9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dirty="0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3FA9-8AB9-41F0-853D-4537BCD32B1D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3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dirty="0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3FA9-8AB9-41F0-853D-4537BCD32B1D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3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/>
              <a:t>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0743FA9-8AB9-41F0-853D-4537BCD32B1D}" type="datetimeFigureOut">
              <a:rPr lang="en-US" smtClean="0"/>
              <a:t>22/03/2016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39CEF85-1D2B-42E3-BEC2-C57FCD8E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8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8966" y="2478993"/>
            <a:ext cx="9700922" cy="1749726"/>
          </a:xfrm>
        </p:spPr>
        <p:txBody>
          <a:bodyPr>
            <a:normAutofit/>
          </a:bodyPr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br>
              <a:rPr lang="en-US" dirty="0"/>
            </a:br>
            <a:endParaRPr lang="vi-VN" dirty="0">
              <a:solidFill>
                <a:srgbClr val="099BDD"/>
              </a:solidFill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1932" y="4233031"/>
            <a:ext cx="7197726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bởi</a:t>
            </a:r>
            <a:r>
              <a:rPr lang="en-US" sz="2400" dirty="0"/>
              <a:t> : </a:t>
            </a: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Đức</a:t>
            </a:r>
            <a:r>
              <a:rPr lang="en-US" sz="2400" dirty="0"/>
              <a:t> Long &amp; </a:t>
            </a:r>
            <a:r>
              <a:rPr lang="en-US" sz="2400" dirty="0" err="1"/>
              <a:t>Đào</a:t>
            </a:r>
            <a:r>
              <a:rPr lang="en-US" sz="2400" dirty="0"/>
              <a:t> Nam Tiến</a:t>
            </a:r>
            <a:endParaRPr lang="vi-VN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5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8574127" cy="106914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2919" y="2976403"/>
            <a:ext cx="87429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khắc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Stack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đệ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Stack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47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41973"/>
            <a:ext cx="9784080" cy="1508760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55" y="3488787"/>
            <a:ext cx="6379567" cy="9847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79865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VỀ ĐỆ QUY</a:t>
            </a:r>
            <a:endParaRPr lang="vi-VN" dirty="0"/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2047" y="2061713"/>
            <a:ext cx="3649662" cy="3649662"/>
          </a:xfrm>
        </p:spPr>
      </p:pic>
      <p:pic>
        <p:nvPicPr>
          <p:cNvPr id="5" name="Hình ảnh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287" y="2061713"/>
            <a:ext cx="3543880" cy="357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6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orbel" charset="0"/>
              </a:rPr>
              <a:t>GIỚI THIỆU VỀ ĐỆ QUY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202919" y="2032086"/>
            <a:ext cx="9784080" cy="420624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vi-VN" dirty="0" err="1">
                <a:latin typeface="Arial" charset="0"/>
              </a:rPr>
              <a:t>Đệ</a:t>
            </a:r>
            <a:r>
              <a:rPr lang="vi-VN" dirty="0">
                <a:latin typeface="Arial" charset="0"/>
              </a:rPr>
              <a:t> quy </a:t>
            </a:r>
            <a:r>
              <a:rPr lang="vi-VN" dirty="0" err="1">
                <a:latin typeface="Arial" charset="0"/>
              </a:rPr>
              <a:t>là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một</a:t>
            </a:r>
            <a:r>
              <a:rPr lang="vi-VN" dirty="0">
                <a:latin typeface="Arial" charset="0"/>
              </a:rPr>
              <a:t> phương </a:t>
            </a:r>
            <a:r>
              <a:rPr lang="vi-VN" dirty="0" err="1">
                <a:latin typeface="Arial" charset="0"/>
              </a:rPr>
              <a:t>pháp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lập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trình</a:t>
            </a:r>
            <a:r>
              <a:rPr lang="vi-VN" dirty="0">
                <a:latin typeface="Arial" charset="0"/>
              </a:rPr>
              <a:t> cho </a:t>
            </a:r>
            <a:r>
              <a:rPr lang="vi-VN" dirty="0" err="1">
                <a:latin typeface="Arial" charset="0"/>
              </a:rPr>
              <a:t>phép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một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hàm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có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thể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gọi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tới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chính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nó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bằng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cách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trực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tiếp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hoặc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gián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tiếp</a:t>
            </a:r>
            <a:endParaRPr lang="en-US" dirty="0">
              <a:latin typeface="Arial" charset="0"/>
            </a:endParaRPr>
          </a:p>
          <a:p>
            <a:pPr marL="0" indent="0">
              <a:buNone/>
            </a:pPr>
            <a:endParaRPr lang="vi-VN" dirty="0">
              <a:latin typeface="Arial" charset="0"/>
            </a:endParaRPr>
          </a:p>
          <a:p>
            <a:r>
              <a:rPr lang="vi-VN" dirty="0" err="1">
                <a:latin typeface="Arial" charset="0"/>
              </a:rPr>
              <a:t>Đệ</a:t>
            </a:r>
            <a:r>
              <a:rPr lang="vi-VN" dirty="0">
                <a:latin typeface="Arial" charset="0"/>
              </a:rPr>
              <a:t> quy </a:t>
            </a:r>
            <a:r>
              <a:rPr lang="vi-VN" dirty="0" err="1">
                <a:latin typeface="Arial" charset="0"/>
              </a:rPr>
              <a:t>có</a:t>
            </a:r>
            <a:r>
              <a:rPr lang="vi-VN" dirty="0">
                <a:latin typeface="Arial" charset="0"/>
              </a:rPr>
              <a:t> hai </a:t>
            </a:r>
            <a:r>
              <a:rPr lang="vi-VN" dirty="0" err="1">
                <a:latin typeface="Arial" charset="0"/>
              </a:rPr>
              <a:t>phần :</a:t>
            </a:r>
            <a:endParaRPr lang="vi-VN" dirty="0">
              <a:latin typeface="Arial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vi-VN" dirty="0" err="1">
                <a:latin typeface="Arial" charset="0"/>
              </a:rPr>
              <a:t>Phần</a:t>
            </a:r>
            <a:r>
              <a:rPr lang="vi-VN" dirty="0">
                <a:latin typeface="Arial" charset="0"/>
              </a:rPr>
              <a:t> cơ </a:t>
            </a:r>
            <a:r>
              <a:rPr lang="vi-VN" dirty="0" err="1">
                <a:latin typeface="Arial" charset="0"/>
              </a:rPr>
              <a:t>sở</a:t>
            </a:r>
            <a:r>
              <a:rPr lang="vi-VN" dirty="0">
                <a:latin typeface="Arial" charset="0"/>
              </a:rPr>
              <a:t> (</a:t>
            </a:r>
            <a:r>
              <a:rPr lang="vi-VN" dirty="0" err="1">
                <a:latin typeface="Arial" charset="0"/>
              </a:rPr>
              <a:t>Điểm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dừng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để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thoát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khỏi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đệ</a:t>
            </a:r>
            <a:r>
              <a:rPr lang="vi-VN" dirty="0">
                <a:latin typeface="Arial" charset="0"/>
              </a:rPr>
              <a:t> quy)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vi-VN" dirty="0">
                <a:latin typeface="Arial" charset="0"/>
              </a:rPr>
              <a:t>Phân </a:t>
            </a:r>
            <a:r>
              <a:rPr lang="vi-VN" dirty="0" err="1">
                <a:latin typeface="Arial" charset="0"/>
              </a:rPr>
              <a:t>đệ</a:t>
            </a:r>
            <a:r>
              <a:rPr lang="vi-VN" dirty="0">
                <a:latin typeface="Arial" charset="0"/>
              </a:rPr>
              <a:t> quy (</a:t>
            </a:r>
            <a:r>
              <a:rPr lang="vi-VN" dirty="0" err="1">
                <a:latin typeface="Arial" charset="0"/>
              </a:rPr>
              <a:t>Phần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gọi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tới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chính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nó</a:t>
            </a:r>
            <a:r>
              <a:rPr lang="vi-VN" dirty="0">
                <a:latin typeface="Arial" charset="0"/>
              </a:rPr>
              <a:t>)</a:t>
            </a:r>
          </a:p>
          <a:p>
            <a:endParaRPr lang="vi-VN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quay </a:t>
            </a:r>
            <a:r>
              <a:rPr lang="en-US" dirty="0" err="1"/>
              <a:t>lui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hỗ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632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</a:rPr>
              <a:t>Nhược</a:t>
            </a:r>
            <a:r>
              <a:rPr lang="vi-VN" dirty="0">
                <a:latin typeface="Arial"/>
              </a:rPr>
              <a:t> </a:t>
            </a:r>
            <a:r>
              <a:rPr lang="vi-VN" dirty="0" err="1">
                <a:latin typeface="Arial"/>
              </a:rPr>
              <a:t>điểm</a:t>
            </a:r>
            <a:r>
              <a:rPr lang="vi-VN" dirty="0">
                <a:latin typeface="Arial"/>
              </a:rPr>
              <a:t> </a:t>
            </a:r>
            <a:r>
              <a:rPr lang="vi-VN" dirty="0" err="1">
                <a:latin typeface="Arial"/>
              </a:rPr>
              <a:t>của</a:t>
            </a:r>
            <a:r>
              <a:rPr lang="vi-VN" dirty="0">
                <a:latin typeface="Arial"/>
              </a:rPr>
              <a:t> </a:t>
            </a:r>
            <a:r>
              <a:rPr lang="vi-VN" dirty="0" err="1">
                <a:latin typeface="Arial"/>
              </a:rPr>
              <a:t>đệ</a:t>
            </a:r>
            <a:r>
              <a:rPr lang="vi-VN" dirty="0">
                <a:latin typeface="Arial"/>
              </a:rPr>
              <a:t> quy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vi-VN" dirty="0" err="1">
                <a:latin typeface="Arial" charset="0"/>
              </a:rPr>
              <a:t>Dùng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đệ</a:t>
            </a:r>
            <a:r>
              <a:rPr lang="vi-VN" dirty="0">
                <a:latin typeface="Arial" charset="0"/>
              </a:rPr>
              <a:t> quy </a:t>
            </a:r>
            <a:r>
              <a:rPr lang="vi-VN" dirty="0" err="1">
                <a:latin typeface="Arial" charset="0"/>
              </a:rPr>
              <a:t>thường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có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tốc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độ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rất</a:t>
            </a:r>
            <a:r>
              <a:rPr lang="vi-VN" dirty="0">
                <a:latin typeface="Arial" charset="0"/>
              </a:rPr>
              <a:t> </a:t>
            </a:r>
            <a:r>
              <a:rPr lang="vi-VN" dirty="0" err="1">
                <a:latin typeface="Arial" charset="0"/>
              </a:rPr>
              <a:t>chậm</a:t>
            </a:r>
            <a:endParaRPr lang="vi-VN" dirty="0">
              <a:latin typeface="Arial" charset="0"/>
            </a:endParaRPr>
          </a:p>
          <a:p>
            <a:pPr marL="0" indent="0">
              <a:buNone/>
            </a:pPr>
            <a:r>
              <a:rPr lang="vi-VN" dirty="0">
                <a:latin typeface="Arial" charset="0"/>
              </a:rPr>
              <a:t>Đặc biệt là với những dạng đệ quy gọi lại chính nó nhiều lần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có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thể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dẫn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đến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tràn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bộ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nhớ</a:t>
            </a:r>
            <a:r>
              <a:rPr lang="en-US" dirty="0">
                <a:latin typeface="Arial" charset="0"/>
              </a:rPr>
              <a:t> Stack</a:t>
            </a:r>
            <a:endParaRPr lang="vi-VN" dirty="0">
              <a:latin typeface="Arial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soát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2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Stack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291" y="2625384"/>
            <a:ext cx="23145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2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438921"/>
            <a:ext cx="9784080" cy="150876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20" y="1947681"/>
            <a:ext cx="4691444" cy="745588"/>
          </a:xfrm>
        </p:spPr>
        <p:txBody>
          <a:bodyPr/>
          <a:lstStyle/>
          <a:p>
            <a:pPr marL="0" indent="0">
              <a:buNone/>
            </a:pPr>
            <a:r>
              <a:rPr lang="en-US" sz="25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en-US" sz="25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5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5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endParaRPr lang="en-US" sz="25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2919" y="2821267"/>
            <a:ext cx="5057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f(n)  = 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n= n0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 = g(n, f(n-1))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n&gt;n0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94695" y="1947681"/>
            <a:ext cx="48814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 = n0; F=C;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F = f(no) }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While( k &lt; n ){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 += 1 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 = g( k , F ) ;}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 F;</a:t>
            </a:r>
            <a:br>
              <a:rPr lang="en-US" dirty="0"/>
            </a:b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2919" y="414959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39" y="4331086"/>
            <a:ext cx="4728025" cy="21400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695" y="4235819"/>
            <a:ext cx="4192304" cy="2202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255" y="2471125"/>
            <a:ext cx="4420217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4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2018583" cy="604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5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2919" y="2835335"/>
            <a:ext cx="40446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P(X) ≡ if C(X) then D(X)</a:t>
            </a:r>
            <a:b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else begin</a:t>
            </a:r>
            <a:b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A(X) ;</a:t>
            </a:r>
            <a:b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P(f(X)) ;</a:t>
            </a:r>
            <a:b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B(X) ;</a:t>
            </a:r>
            <a:b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end ;</a:t>
            </a:r>
            <a:b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X là một bi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ế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 đơn hoặc biến véc tơ.</a:t>
            </a:r>
            <a:b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C(X) là một biểu thức boolean của X .</a:t>
            </a:r>
            <a:b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A(X) , B(X) , D(X):không đệ qui</a:t>
            </a:r>
            <a:b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f(X) là hàm của X</a:t>
            </a:r>
            <a:br>
              <a:rPr lang="vi-VN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61981" y="2616591"/>
            <a:ext cx="413446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P(X) ≡{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Creat_Stack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(S) ; (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stack S 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While(not(C(X)) do begin A(X) 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Push(S,X) ; (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stack S 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:= f(X) 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 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D(X) 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While(not(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EmptyS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(S))) do begin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POP(S,X) ; (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 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B(X) 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 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4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767" y="2034567"/>
            <a:ext cx="4737039" cy="43240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511" y="2424771"/>
            <a:ext cx="66675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0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bọn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đệ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Đệ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quy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Đệ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quy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nhị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phân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Đệ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quy tương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Đệ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quay </a:t>
            </a:r>
            <a:r>
              <a:rPr lang="en-US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lui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8276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136</TotalTime>
  <Words>338</Words>
  <Application>Microsoft Office PowerPoint</Application>
  <PresentationFormat>Widescreen</PresentationFormat>
  <Paragraphs>56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Corbel</vt:lpstr>
      <vt:lpstr>Tahoma</vt:lpstr>
      <vt:lpstr>Verdana</vt:lpstr>
      <vt:lpstr>Wingdings</vt:lpstr>
      <vt:lpstr>Banded</vt:lpstr>
      <vt:lpstr>Đệ quy và khử đệ quy </vt:lpstr>
      <vt:lpstr>GIỚI THIỆU VỀ ĐỆ QUY</vt:lpstr>
      <vt:lpstr>GIỚI THIỆU VỀ ĐỆ QUY</vt:lpstr>
      <vt:lpstr>Nhược điểm của đệ quy</vt:lpstr>
      <vt:lpstr>Cơ chế hoạt động</vt:lpstr>
      <vt:lpstr>Khử đệ quy</vt:lpstr>
      <vt:lpstr>Khử đệ quy</vt:lpstr>
      <vt:lpstr>Khử đệ quy</vt:lpstr>
      <vt:lpstr>Các trường hợp sử dụng khử đệ quy bằng vòng lặp</vt:lpstr>
      <vt:lpstr>Nhược điểm của Stack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dao namtien</dc:creator>
  <cp:lastModifiedBy>Nguyễn Đức Long</cp:lastModifiedBy>
  <cp:revision>51</cp:revision>
  <dcterms:created xsi:type="dcterms:W3CDTF">2016-03-21T15:43:11Z</dcterms:created>
  <dcterms:modified xsi:type="dcterms:W3CDTF">2016-03-22T02:35:16Z</dcterms:modified>
</cp:coreProperties>
</file>