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88F67-2130-45FC-A388-6EBCAB0001B7}" type="datetimeFigureOut">
              <a:rPr lang="en-US" smtClean="0"/>
              <a:t>21/3/2016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6CEB5-51D8-4A78-ADD0-F7D1B3E9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4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6CEB5-51D8-4A78-ADD0-F7D1B3E9AB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3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21/3/2016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5400" dirty="0" err="1" smtClean="0"/>
              <a:t>MultiThread</a:t>
            </a:r>
            <a:r>
              <a:rPr lang="en-US" sz="5400" dirty="0" smtClean="0"/>
              <a:t> and </a:t>
            </a:r>
            <a:r>
              <a:rPr lang="en-US" sz="5400" dirty="0" err="1" smtClean="0"/>
              <a:t>MultiProcess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8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Process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khép</a:t>
            </a:r>
            <a:r>
              <a:rPr lang="en-US" dirty="0" smtClean="0"/>
              <a:t> </a:t>
            </a:r>
            <a:r>
              <a:rPr lang="en-US" dirty="0" err="1" smtClean="0"/>
              <a:t>kín</a:t>
            </a:r>
            <a:r>
              <a:rPr lang="en-US" dirty="0" smtClean="0"/>
              <a:t>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-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run-time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hay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17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Perform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Dùng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ProcessBuilder.start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Runtime.exec</a:t>
            </a:r>
            <a:r>
              <a:rPr lang="en-US" dirty="0" smtClean="0"/>
              <a:t>(“ “)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,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I/O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cha.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stream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 </a:t>
            </a:r>
            <a:r>
              <a:rPr lang="en-US" dirty="0" err="1" smtClean="0"/>
              <a:t>getOutputStream</a:t>
            </a:r>
            <a:r>
              <a:rPr lang="en-US" dirty="0" smtClean="0"/>
              <a:t>(), </a:t>
            </a:r>
            <a:r>
              <a:rPr lang="en-US" dirty="0" err="1" smtClean="0"/>
              <a:t>getInputStream</a:t>
            </a:r>
            <a:r>
              <a:rPr lang="en-US" dirty="0" smtClean="0"/>
              <a:t>(), </a:t>
            </a:r>
            <a:r>
              <a:rPr lang="en-US" dirty="0" err="1" smtClean="0"/>
              <a:t>getErrorStream</a:t>
            </a:r>
            <a:r>
              <a:rPr lang="en-US" dirty="0" smtClean="0"/>
              <a:t>().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Process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( </a:t>
            </a:r>
            <a:r>
              <a:rPr lang="en-US" dirty="0" err="1" smtClean="0"/>
              <a:t>waitFor</a:t>
            </a:r>
            <a:r>
              <a:rPr lang="en-US" dirty="0" smtClean="0"/>
              <a:t>() ),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 </a:t>
            </a:r>
            <a:r>
              <a:rPr lang="en-US" dirty="0" err="1" smtClean="0"/>
              <a:t>exitValue</a:t>
            </a:r>
            <a:r>
              <a:rPr lang="en-US" dirty="0" smtClean="0"/>
              <a:t>() 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 destroy() 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9200"/>
            <a:ext cx="6781800" cy="160020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Multi-Process </a:t>
            </a:r>
            <a:r>
              <a:rPr lang="en-US" sz="4400" b="1" dirty="0"/>
              <a:t>program disadvantages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con, </a:t>
            </a:r>
            <a:r>
              <a:rPr lang="en-US" dirty="0" err="1" smtClean="0"/>
              <a:t>một</a:t>
            </a:r>
            <a:r>
              <a:rPr lang="en-US" dirty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-&gt;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Việc</a:t>
            </a:r>
            <a:r>
              <a:rPr lang="en-US" dirty="0" smtClean="0"/>
              <a:t> share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4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Multi-Process program </a:t>
            </a:r>
            <a:r>
              <a:rPr lang="en-US" b="1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process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process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crash, process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I/O.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38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106</TotalTime>
  <Words>302</Words>
  <Application>Microsoft Office PowerPoint</Application>
  <PresentationFormat>On-screen Show (4:3)</PresentationFormat>
  <Paragraphs>17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NewsPrint</vt:lpstr>
      <vt:lpstr>MultiThread and MultiProcess </vt:lpstr>
      <vt:lpstr>Process </vt:lpstr>
      <vt:lpstr>Perform Process</vt:lpstr>
      <vt:lpstr>Multi-Process program disadvantages </vt:lpstr>
      <vt:lpstr>Multi-Process program advantages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 and MultiProcess </dc:title>
  <dc:creator>Phạm Nha</dc:creator>
  <cp:lastModifiedBy>Phạm Nha</cp:lastModifiedBy>
  <cp:revision>9</cp:revision>
  <dcterms:created xsi:type="dcterms:W3CDTF">2006-08-16T00:00:00Z</dcterms:created>
  <dcterms:modified xsi:type="dcterms:W3CDTF">2016-03-21T04:26:56Z</dcterms:modified>
</cp:coreProperties>
</file>