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6" r:id="rId15"/>
    <p:sldId id="277" r:id="rId16"/>
    <p:sldId id="278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8520D-B4AA-40CD-9F33-87881102CC52}" type="datetimeFigureOut">
              <a:rPr lang="en-US" smtClean="0"/>
              <a:t>22/3/2016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D2175-1A15-4548-BE5A-4849F4FA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02265-A02B-49F5-A760-D61C5665491F}" type="datetime1">
              <a:rPr lang="en-US" smtClean="0"/>
              <a:t>22/3/2016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B552-2941-4C40-AA34-14706FF78F98}" type="datetime1">
              <a:rPr lang="en-US" smtClean="0"/>
              <a:t>22/3/2016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7DF1-7170-43A3-910A-92FC9D3D2527}" type="datetime1">
              <a:rPr lang="en-US" smtClean="0"/>
              <a:t>22/3/2016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34D1-9748-4007-832D-C6514B283BB6}" type="datetime1">
              <a:rPr lang="en-US" smtClean="0"/>
              <a:t>22/3/2016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DC1D-E2E0-485D-A75E-165684B61C77}" type="datetime1">
              <a:rPr lang="en-US" smtClean="0"/>
              <a:t>22/3/2016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FDBC-8CF6-4CDF-961A-7B6E97D168C3}" type="datetime1">
              <a:rPr lang="en-US" smtClean="0"/>
              <a:t>22/3/2016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929D-41B2-4284-9B61-5A35883D5468}" type="datetime1">
              <a:rPr lang="en-US" smtClean="0"/>
              <a:t>22/3/2016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A46-F3E5-442B-AD6C-94F858E6AFC4}" type="datetime1">
              <a:rPr lang="en-US" smtClean="0"/>
              <a:t>22/3/2016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F21E-7612-4ECE-ABC5-0727D7B4B7D4}" type="datetime1">
              <a:rPr lang="en-US" smtClean="0"/>
              <a:t>22/3/2016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1D46-5D3D-468A-9D68-762DE5672AB5}" type="datetime1">
              <a:rPr lang="en-US" smtClean="0"/>
              <a:t>22/3/2016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848-80EB-4514-A1CC-BA69CE3A4D4C}" type="datetime1">
              <a:rPr lang="en-US" smtClean="0"/>
              <a:t>22/3/2016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83841041-F968-4507-B2D0-897B155CAF27}" type="datetime1">
              <a:rPr lang="en-US" smtClean="0"/>
              <a:t>22/3/2016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Thread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Notity</a:t>
            </a:r>
            <a:r>
              <a:rPr lang="en-US" dirty="0" smtClean="0"/>
              <a:t>()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NotityAll</a:t>
            </a:r>
            <a:r>
              <a:rPr lang="en-US" dirty="0" smtClean="0"/>
              <a:t>(): 2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Notify()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NotifyAll</a:t>
            </a:r>
            <a:r>
              <a:rPr lang="en-US" dirty="0" smtClean="0"/>
              <a:t>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điệp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, ta hay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NotifyAll</a:t>
            </a:r>
            <a:r>
              <a:rPr lang="en-US" dirty="0" smtClean="0"/>
              <a:t>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7696199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7848599" cy="4724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7924800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1 thread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1 lock, </a:t>
            </a:r>
            <a:r>
              <a:rPr lang="en-US" dirty="0" err="1" smtClean="0"/>
              <a:t>nhưng</a:t>
            </a:r>
            <a:r>
              <a:rPr lang="en-US" dirty="0" smtClean="0"/>
              <a:t> lock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1 thread </a:t>
            </a:r>
            <a:r>
              <a:rPr lang="en-US" dirty="0" err="1" smtClean="0"/>
              <a:t>thứ</a:t>
            </a:r>
            <a:r>
              <a:rPr lang="en-US" dirty="0" smtClean="0"/>
              <a:t> 2, thread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lock </a:t>
            </a:r>
            <a:r>
              <a:rPr lang="en-US" dirty="0" err="1" smtClean="0"/>
              <a:t>mà</a:t>
            </a:r>
            <a:r>
              <a:rPr lang="en-US" dirty="0" smtClean="0"/>
              <a:t> thread 1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2 thread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thread </a:t>
            </a:r>
            <a:r>
              <a:rPr lang="en-US" dirty="0" err="1" smtClean="0"/>
              <a:t>kia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lock.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DeadLock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0"/>
            <a:ext cx="8610600" cy="533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9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8538567" cy="5410200"/>
          </a:xfrm>
        </p:spPr>
      </p:pic>
    </p:spTree>
    <p:extLst>
      <p:ext uri="{BB962C8B-B14F-4D97-AF65-F5344CB8AC3E}">
        <p14:creationId xmlns:p14="http://schemas.microsoft.com/office/powerpoint/2010/main" val="399308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vùng</a:t>
            </a:r>
            <a:r>
              <a:rPr lang="en-US" dirty="0" smtClean="0"/>
              <a:t>”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thread.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thread </a:t>
            </a:r>
            <a:r>
              <a:rPr lang="en-US" dirty="0" err="1" smtClean="0"/>
              <a:t>mới</a:t>
            </a:r>
            <a:r>
              <a:rPr lang="en-US" dirty="0" smtClean="0"/>
              <a:t>, ta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b="1" dirty="0" smtClean="0"/>
              <a:t>new Thread()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ThreadPool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 →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thread.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1 thread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1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dò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“</a:t>
            </a:r>
            <a:r>
              <a:rPr lang="en-US" dirty="0" err="1" smtClean="0"/>
              <a:t>kho</a:t>
            </a:r>
            <a:r>
              <a:rPr lang="en-US" dirty="0" smtClean="0"/>
              <a:t>”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thread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thread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thread </a:t>
            </a:r>
            <a:r>
              <a:rPr lang="en-US" dirty="0" err="1" smtClean="0"/>
              <a:t>mới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72000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ThreadPool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err="1" smtClean="0"/>
              <a:t>ThreadPoolExecutor</a:t>
            </a:r>
            <a:r>
              <a:rPr lang="en-US" b="1" dirty="0" smtClean="0"/>
              <a:t>(),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1. </a:t>
            </a:r>
            <a:r>
              <a:rPr lang="en-US" dirty="0" err="1" smtClean="0"/>
              <a:t>coreSize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thread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“</a:t>
            </a:r>
            <a:r>
              <a:rPr lang="en-US" dirty="0" err="1" smtClean="0"/>
              <a:t>kho</a:t>
            </a:r>
            <a:r>
              <a:rPr lang="en-US" dirty="0" smtClean="0"/>
              <a:t> pool”</a:t>
            </a:r>
          </a:p>
          <a:p>
            <a:pPr marL="0" indent="0">
              <a:buNone/>
            </a:pPr>
            <a:r>
              <a:rPr lang="en-US" dirty="0" smtClean="0"/>
              <a:t>     2. </a:t>
            </a:r>
            <a:r>
              <a:rPr lang="en-US" dirty="0" err="1" smtClean="0"/>
              <a:t>maxSize</a:t>
            </a:r>
            <a:r>
              <a:rPr lang="en-US" dirty="0" smtClean="0"/>
              <a:t>: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thread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3. </a:t>
            </a:r>
            <a:r>
              <a:rPr lang="en-US" dirty="0" err="1" smtClean="0"/>
              <a:t>aliveTime</a:t>
            </a:r>
            <a:r>
              <a:rPr lang="en-US" dirty="0" smtClean="0"/>
              <a:t>: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1 thread</a:t>
            </a:r>
          </a:p>
          <a:p>
            <a:pPr marL="0" indent="0">
              <a:buNone/>
            </a:pPr>
            <a:r>
              <a:rPr lang="en-US" dirty="0" smtClean="0"/>
              <a:t>     4.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aliveTime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5.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thread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maxSize</a:t>
            </a:r>
            <a:r>
              <a:rPr lang="en-US" dirty="0" smtClean="0"/>
              <a:t>, thread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0"/>
            <a:ext cx="6781800" cy="1600200"/>
          </a:xfrm>
        </p:spPr>
        <p:txBody>
          <a:bodyPr/>
          <a:lstStyle/>
          <a:p>
            <a:r>
              <a:rPr lang="en-US" dirty="0" err="1" smtClean="0"/>
              <a:t>ThreadPool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077199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synchronization?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thread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monitors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smtClean="0"/>
              <a:t>monitors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lock </a:t>
            </a:r>
            <a:r>
              <a:rPr lang="en-US" dirty="0" err="1" smtClean="0"/>
              <a:t>hoặc</a:t>
            </a:r>
            <a:r>
              <a:rPr lang="en-US" dirty="0" smtClean="0"/>
              <a:t> unlock. </a:t>
            </a:r>
            <a:r>
              <a:rPr lang="en-US" dirty="0" err="1" smtClean="0"/>
              <a:t>Khi</a:t>
            </a:r>
            <a:r>
              <a:rPr lang="en-US" dirty="0" smtClean="0"/>
              <a:t> 1 thread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thread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b="1" dirty="0" smtClean="0"/>
              <a:t>monitor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lock), </a:t>
            </a:r>
            <a:r>
              <a:rPr lang="en-US" dirty="0" err="1" smtClean="0"/>
              <a:t>khi</a:t>
            </a:r>
            <a:r>
              <a:rPr lang="en-US" dirty="0" smtClean="0"/>
              <a:t> thread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b="1" dirty="0" smtClean="0"/>
              <a:t>monitor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unlock). </a:t>
            </a:r>
            <a:r>
              <a:rPr lang="en-US" dirty="0" err="1" smtClean="0"/>
              <a:t>Các</a:t>
            </a:r>
            <a:r>
              <a:rPr lang="en-US" dirty="0" smtClean="0"/>
              <a:t> thread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unlock.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thread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/>
              <a:t> </a:t>
            </a:r>
            <a:r>
              <a:rPr lang="en-US" dirty="0" smtClean="0"/>
              <a:t>thread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semaphore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b="1" dirty="0" smtClean="0"/>
              <a:t>acquire()</a:t>
            </a:r>
            <a:r>
              <a:rPr lang="en-US" dirty="0" smtClean="0"/>
              <a:t>, thread </a:t>
            </a:r>
            <a:r>
              <a:rPr lang="en-US" dirty="0" err="1" smtClean="0"/>
              <a:t>sẽ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b="1" dirty="0" smtClean="0"/>
              <a:t>block,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, thread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release() </a:t>
            </a:r>
            <a:r>
              <a:rPr lang="en-US" dirty="0" err="1" smtClean="0"/>
              <a:t>để</a:t>
            </a:r>
            <a:r>
              <a:rPr lang="en-US" dirty="0" smtClean="0"/>
              <a:t> semaphore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thread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smtClean="0"/>
              <a:t>thread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1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229600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800600"/>
          </a:xfrm>
        </p:spPr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dirty="0" smtClean="0"/>
              <a:t>synchronized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1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up()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63934"/>
              </p:ext>
            </p:extLst>
          </p:nvPr>
        </p:nvGraphicFramePr>
        <p:xfrm>
          <a:off x="1752600" y="2514600"/>
          <a:ext cx="5257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public synchronized void up() {</a:t>
                      </a:r>
                    </a:p>
                    <a:p>
                      <a:r>
                        <a:rPr lang="nn-NO" sz="1400" b="0" kern="1200" dirty="0" smtClean="0">
                          <a:solidFill>
                            <a:schemeClr val="lt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for (int i = 0; i &lt; 100; i++) {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count++;</a:t>
                      </a:r>
                    </a:p>
                    <a:p>
                      <a:r>
                        <a:rPr lang="en-US" sz="1400" b="0" i="0" kern="1200" dirty="0" err="1" smtClean="0">
                          <a:solidFill>
                            <a:schemeClr val="lt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400" b="0" i="0" kern="1200" dirty="0" smtClean="0">
                          <a:solidFill>
                            <a:schemeClr val="lt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("Count up is :" + count);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Courier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400" b="0" dirty="0">
                        <a:latin typeface="Courier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1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method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09600"/>
            <a:ext cx="6858000" cy="4648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"/>
            <a:ext cx="7256379" cy="4800600"/>
          </a:xfrm>
        </p:spPr>
      </p:pic>
    </p:spTree>
    <p:extLst>
      <p:ext uri="{BB962C8B-B14F-4D97-AF65-F5344CB8AC3E}">
        <p14:creationId xmlns:p14="http://schemas.microsoft.com/office/powerpoint/2010/main" val="30894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7543799" cy="4572000"/>
          </a:xfrm>
        </p:spPr>
      </p:pic>
    </p:spTree>
    <p:extLst>
      <p:ext uri="{BB962C8B-B14F-4D97-AF65-F5344CB8AC3E}">
        <p14:creationId xmlns:p14="http://schemas.microsoft.com/office/powerpoint/2010/main" val="588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73432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show </a:t>
            </a:r>
            <a:r>
              <a:rPr lang="en-US" dirty="0" err="1" smtClean="0"/>
              <a:t>ra</a:t>
            </a:r>
            <a:r>
              <a:rPr lang="en-US" dirty="0" smtClean="0"/>
              <a:t> 1 </a:t>
            </a:r>
            <a:r>
              <a:rPr lang="en-US" dirty="0" err="1" smtClean="0"/>
              <a:t>dãy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100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100 </a:t>
            </a:r>
            <a:r>
              <a:rPr lang="en-US" dirty="0" err="1" smtClean="0"/>
              <a:t>về</a:t>
            </a:r>
            <a:r>
              <a:rPr lang="en-US" dirty="0" smtClean="0"/>
              <a:t> 0.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1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(</a:t>
            </a:r>
            <a:r>
              <a:rPr lang="en-US" dirty="0" err="1" smtClean="0"/>
              <a:t>Vd</a:t>
            </a:r>
            <a:r>
              <a:rPr lang="en-US" dirty="0" smtClean="0"/>
              <a:t>: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CountUp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CountDown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CountUp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b="1" dirty="0" smtClean="0"/>
              <a:t>count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2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CountUp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CountDown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24" y="457200"/>
            <a:ext cx="2695951" cy="243840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71800"/>
            <a:ext cx="2743200" cy="23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Synchronized </a:t>
            </a:r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1 thread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nếu</a:t>
            </a:r>
            <a:r>
              <a:rPr lang="en-US" dirty="0" smtClean="0"/>
              <a:t> thread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đó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this </a:t>
            </a:r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(lock)</a:t>
            </a:r>
            <a:endParaRPr lang="en-US" b="1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block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method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6042"/>
              </p:ext>
            </p:extLst>
          </p:nvPr>
        </p:nvGraphicFramePr>
        <p:xfrm>
          <a:off x="3276600" y="1219200"/>
          <a:ext cx="411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en-US" sz="14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void up() {</a:t>
                      </a:r>
                    </a:p>
                    <a:p>
                      <a:endParaRPr lang="en-US" sz="14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n-NO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 (int i = 0; i &lt; 100; i++) {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synchronized (this) {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count++;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400" b="0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sz="1400" b="0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("Count up is :" + count);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and Notify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Wait():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monitor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ngưng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VD: </a:t>
            </a:r>
            <a:r>
              <a:rPr lang="en-US" dirty="0" err="1" smtClean="0"/>
              <a:t>khi</a:t>
            </a:r>
            <a:r>
              <a:rPr lang="en-US" dirty="0" smtClean="0"/>
              <a:t> visitor &gt; 0,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 monitor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, </a:t>
            </a:r>
            <a:r>
              <a:rPr lang="en-US" dirty="0" err="1" smtClean="0"/>
              <a:t>nhường</a:t>
            </a:r>
            <a:r>
              <a:rPr lang="en-US" dirty="0" smtClean="0"/>
              <a:t> monitor </a:t>
            </a:r>
            <a:r>
              <a:rPr lang="en-US" dirty="0" err="1" smtClean="0"/>
              <a:t>cho</a:t>
            </a:r>
            <a:r>
              <a:rPr lang="en-US" dirty="0" smtClean="0"/>
              <a:t> thread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visitor &lt;=0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80540"/>
              </p:ext>
            </p:extLst>
          </p:nvPr>
        </p:nvGraphicFramePr>
        <p:xfrm>
          <a:off x="1828800" y="1828800"/>
          <a:ext cx="6096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 synchronized void </a:t>
                      </a:r>
                      <a:r>
                        <a:rPr lang="en-US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doctorVisit</a:t>
                      </a:r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 throws </a:t>
                      </a:r>
                      <a:r>
                        <a:rPr lang="en-US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InterruptedException</a:t>
                      </a:r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while(visitor &gt; 0) {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wait();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doctorHere</a:t>
                      </a:r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sz="1600" b="0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sz="1600" b="0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("Doctor visited, no </a:t>
                      </a:r>
                      <a:r>
                        <a:rPr lang="en-US" sz="1600" b="0" i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visitorA</a:t>
                      </a:r>
                      <a:r>
                        <a:rPr lang="en-US" sz="1600" b="0" i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is there!");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7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497</TotalTime>
  <Words>1005</Words>
  <Application>Microsoft Office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NewsPrint</vt:lpstr>
      <vt:lpstr>Thread Synchronization</vt:lpstr>
      <vt:lpstr>What is synchronization?</vt:lpstr>
      <vt:lpstr>Synchronized method</vt:lpstr>
      <vt:lpstr>Synchronized method</vt:lpstr>
      <vt:lpstr>Synchronized method</vt:lpstr>
      <vt:lpstr>Synchronized method</vt:lpstr>
      <vt:lpstr>Synchronized method</vt:lpstr>
      <vt:lpstr>Synchronized block</vt:lpstr>
      <vt:lpstr>Wait and Notify</vt:lpstr>
      <vt:lpstr>Wait and Notify</vt:lpstr>
      <vt:lpstr>Example</vt:lpstr>
      <vt:lpstr>Example</vt:lpstr>
      <vt:lpstr>Example</vt:lpstr>
      <vt:lpstr>DeadLock</vt:lpstr>
      <vt:lpstr>DeadLock</vt:lpstr>
      <vt:lpstr>DeadLock</vt:lpstr>
      <vt:lpstr>ThreadPool </vt:lpstr>
      <vt:lpstr>ThreadPool </vt:lpstr>
      <vt:lpstr>ThreadPool </vt:lpstr>
      <vt:lpstr>Semaphore</vt:lpstr>
      <vt:lpstr>Semaphore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Synchronization</dc:title>
  <dc:creator>Phạm Nha</dc:creator>
  <cp:lastModifiedBy>Phạm Nha</cp:lastModifiedBy>
  <cp:revision>30</cp:revision>
  <dcterms:created xsi:type="dcterms:W3CDTF">2006-08-16T00:00:00Z</dcterms:created>
  <dcterms:modified xsi:type="dcterms:W3CDTF">2016-03-22T02:49:35Z</dcterms:modified>
</cp:coreProperties>
</file>