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96D27-3656-4A6B-937F-6B37D8E7099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3124-D644-439D-B480-E6DF028D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3124-D644-439D-B480-E6DF028D1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783A37-0B6E-416F-B989-AE4668C376C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D1FC8EC-EBC6-4E2C-BF8D-C169282B86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3622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TÌM HIỂU VỀ THREAD TRONG JAVA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/>
          <a:lstStyle/>
          <a:p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PHƯƠNG THỨC CỦA THREAD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Start():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Thread,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New Thread sang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Runnable.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Join():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t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sleep()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joint(long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Yeild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nhường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suspend()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start()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Dead.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setPriority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Thread. Thread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PHƯƠNG THỨC CỦA THREAD(2)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Sleep():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rơi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Not Runnable.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chờ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hết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thì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tục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vẫn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CPU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nhưng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gì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</a:rPr>
              <a:t>ức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Thread.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Wait():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ngừng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chờ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chứa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notify()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notifyAll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().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wait(timeout):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NotRunnable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sang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     Runnable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nếu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vượt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quá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timout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wait()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phóng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nguyên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Object.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Notify():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Đánh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bất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kì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wait().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</a:rPr>
              <a:t>NotifyAll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Đánh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tất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wait().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notifyAll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vì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notify()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cần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Interrupt():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sleep()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ném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InterruptExeption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PHƯƠNG THỨC CỦA THREAD(3)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Dead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Suspend():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resume().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Destroy():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suspend()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resume()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vi-VN" sz="4000" b="1" dirty="0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MON THREAD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process.</a:t>
            </a:r>
            <a:endParaRPr lang="vi-V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 lập một thread là daemon: setDeamon(true);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Phương thức này phải được gọi trước hàm start().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 tất cả các luồng chạy trong process kết thúc thì daemon thread sẽ tự động kết thúc.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467600" cy="43735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KHÁI NIỆM THREAD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Process: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khép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kín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process.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process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thread.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VÒNG ĐỜI CỦA MỘT THREAD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:\GPaddy\BaiTap2\SinhVienIT.Net---java-multithreading-2-1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962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7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TRẠNG THÁI CỦA TIẾN TRÌNH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Thread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run().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Runnable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I/O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stop()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CÁCH TẠO MỘT THREAD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Runnable interface: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KẾ THỪA LỚP THREAD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</a:rPr>
              <a:t>dụ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4041648" cy="35356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Override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run()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start()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724400" y="2362200"/>
            <a:ext cx="3989832" cy="3763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public class </a:t>
            </a:r>
            <a:r>
              <a:rPr lang="en-US" sz="1600" dirty="0" err="1" smtClean="0">
                <a:solidFill>
                  <a:schemeClr val="tx1"/>
                </a:solidFill>
              </a:rPr>
              <a:t>MyThread</a:t>
            </a:r>
            <a:r>
              <a:rPr lang="en-US" sz="1600" dirty="0">
                <a:solidFill>
                  <a:schemeClr val="tx1"/>
                </a:solidFill>
              </a:rPr>
              <a:t> extends Thread</a:t>
            </a:r>
            <a:r>
              <a:rPr lang="en-US" sz="1600" dirty="0" smtClean="0">
                <a:solidFill>
                  <a:schemeClr val="tx1"/>
                </a:solidFill>
              </a:rPr>
              <a:t>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public void run()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</a:t>
            </a:r>
            <a:r>
              <a:rPr lang="en-US" sz="1600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      // do something.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       }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  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public static void main(String </a:t>
            </a:r>
            <a:r>
              <a:rPr lang="en-US" sz="1600" dirty="0" err="1" smtClean="0">
                <a:solidFill>
                  <a:schemeClr val="tx1"/>
                </a:solidFill>
              </a:rPr>
              <a:t>args</a:t>
            </a:r>
            <a:r>
              <a:rPr lang="en-US" sz="1600" dirty="0" smtClean="0">
                <a:solidFill>
                  <a:schemeClr val="tx1"/>
                </a:solidFill>
              </a:rPr>
              <a:t>[]){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MyThread</a:t>
            </a:r>
            <a:r>
              <a:rPr lang="en-US" sz="1600" dirty="0" smtClean="0">
                <a:solidFill>
                  <a:schemeClr val="tx1"/>
                </a:solidFill>
              </a:rPr>
              <a:t> t=new </a:t>
            </a:r>
            <a:r>
              <a:rPr lang="en-US" sz="1600" dirty="0" err="1" smtClean="0">
                <a:solidFill>
                  <a:schemeClr val="tx1"/>
                </a:solidFill>
              </a:rPr>
              <a:t>MyThread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        </a:t>
            </a:r>
            <a:r>
              <a:rPr lang="en-US" sz="1600" dirty="0" err="1" smtClean="0">
                <a:solidFill>
                  <a:schemeClr val="tx1"/>
                </a:solidFill>
              </a:rPr>
              <a:t>t.start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000" b="1" dirty="0" smtClean="0"/>
              <a:t>THỰC THI RUNNABLE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</a:rPr>
              <a:t>dụ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Runnable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run()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vừa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báo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Thread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Gọi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start()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bắt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đầu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 void </a:t>
            </a:r>
            <a:r>
              <a:rPr lang="en-US" sz="1600" dirty="0" err="1" smtClean="0">
                <a:solidFill>
                  <a:schemeClr val="tx1"/>
                </a:solidFill>
              </a:rPr>
              <a:t>RunnableDemo</a:t>
            </a:r>
            <a:r>
              <a:rPr lang="en-US" sz="1600" dirty="0" smtClean="0">
                <a:solidFill>
                  <a:schemeClr val="tx1"/>
                </a:solidFill>
              </a:rPr>
              <a:t> implements Runnable{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public void run(){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// do something.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pubic static void main(String </a:t>
            </a:r>
            <a:r>
              <a:rPr lang="en-US" sz="1600" dirty="0" err="1" smtClean="0">
                <a:solidFill>
                  <a:schemeClr val="tx1"/>
                </a:solidFill>
              </a:rPr>
              <a:t>args</a:t>
            </a:r>
            <a:r>
              <a:rPr lang="en-US" sz="1600" dirty="0" smtClean="0">
                <a:solidFill>
                  <a:schemeClr val="tx1"/>
                </a:solidFill>
              </a:rPr>
              <a:t>[]){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Thread t=new Thread(new </a:t>
            </a:r>
            <a:r>
              <a:rPr lang="en-US" sz="1600" dirty="0" err="1" smtClean="0">
                <a:solidFill>
                  <a:schemeClr val="tx1"/>
                </a:solidFill>
              </a:rPr>
              <a:t>RunnableDemo</a:t>
            </a:r>
            <a:r>
              <a:rPr lang="en-US" sz="1600" dirty="0" smtClean="0">
                <a:solidFill>
                  <a:schemeClr val="tx1"/>
                </a:solidFill>
              </a:rPr>
              <a:t>());</a:t>
            </a:r>
          </a:p>
          <a:p>
            <a:pPr marL="0" indent="0" algn="ctr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t.start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8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CÁC THÔNG TIN LIÊN QUAN TỚI LUỒNG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</a:rPr>
              <a:t>ThreadID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danh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biệt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tiến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bắt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đầu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0.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</a:rPr>
              <a:t>ThreadName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Priority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ưu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tiên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CPU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luồng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Mặc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ưu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tiên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Thread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phạm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vi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tới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10.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</a:rPr>
              <a:t>StackSize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ngăn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xếp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quá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đo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byte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tuy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thuộc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nền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tảng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triển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dụng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604</TotalTime>
  <Words>1023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TÌM HIỂU VỀ THREAD TRONG JAVA</vt:lpstr>
      <vt:lpstr>NỘI DUNG TRÌNH BÀY</vt:lpstr>
      <vt:lpstr>KHÁI NIỆM THREAD</vt:lpstr>
      <vt:lpstr>VÒNG ĐỜI CỦA MỘT THREAD</vt:lpstr>
      <vt:lpstr>TRẠNG THÁI CỦA TIẾN TRÌNH</vt:lpstr>
      <vt:lpstr>CÁCH TẠO MỘT THREAD</vt:lpstr>
      <vt:lpstr>KẾ THỪA LỚP THREAD</vt:lpstr>
      <vt:lpstr>THỰC THI RUNNABLE</vt:lpstr>
      <vt:lpstr>CÁC THÔNG TIN LIÊN QUAN TỚI LUỒNG</vt:lpstr>
      <vt:lpstr>PHƯƠNG THỨC CỦA THREAD</vt:lpstr>
      <vt:lpstr>PHƯƠNG THỨC CỦA THREAD(2)</vt:lpstr>
      <vt:lpstr>PHƯƠNG THỨC CỦA THREAD(3)</vt:lpstr>
      <vt:lpstr>DAEMON THREAD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THREAD TRONG JAVA</dc:title>
  <dc:creator>Ha Hoan</dc:creator>
  <cp:lastModifiedBy>Ha Hoan</cp:lastModifiedBy>
  <cp:revision>45</cp:revision>
  <dcterms:created xsi:type="dcterms:W3CDTF">2016-03-21T08:10:05Z</dcterms:created>
  <dcterms:modified xsi:type="dcterms:W3CDTF">2016-03-22T09:30:09Z</dcterms:modified>
</cp:coreProperties>
</file>