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94977-DB30-49AA-A7D6-881A48B99E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68F32B-B260-477E-8E28-6F106F433B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B01118-03D2-4E49-B697-FEC53A773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7D735-C5BF-493D-B506-ABEA7328EB4C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13F633-F3E0-400F-A496-2DCD9C411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F20903-EAE3-41DE-9CF9-3F3870CBE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26737-E959-4920-8DF2-695F6F06A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870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B9B3B-D8BD-4E74-B0BE-A70D47AC2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DAE5F9-055D-4EA2-BCA5-401359011E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BD46C8-FAD7-4798-A8CE-01ACFA39D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7D735-C5BF-493D-B506-ABEA7328EB4C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4DE19D-536E-42AC-88D1-17EA2851E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E2C4E9-4EF7-458F-ACAA-9C9E2B5BA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26737-E959-4920-8DF2-695F6F06A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337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D99365-282F-40A9-BA54-B323EC2843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338AFD-AB7E-4CD1-839F-AD64CDE5D3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77D977-F218-40EA-B81C-B27AB6E95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7D735-C5BF-493D-B506-ABEA7328EB4C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07ACA8-9E5F-4D76-B1CB-D7364DDBF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DAC32-284B-4F5C-8462-9FDA3FF04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26737-E959-4920-8DF2-695F6F06A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617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F7323-90C9-4A1E-809E-D18657220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FA0E0F-533A-4186-BCD3-6FD0E460AD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18F03-34F8-4913-BC95-7F707898F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7D735-C5BF-493D-B506-ABEA7328EB4C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A69268-25F0-4608-90FD-CB007C990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22C1D4-6B02-48B2-A8E8-05CC398E5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26737-E959-4920-8DF2-695F6F06A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291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54840-01F8-4B25-A000-38767010F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7BDB7A-5A11-40A8-A35F-828970F678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B11798-9F9E-4381-ACFD-C2C183C81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7D735-C5BF-493D-B506-ABEA7328EB4C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D10CDB-9DDC-44E3-9703-CEADDDCE3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19D958-A313-4AED-B926-8B85B28AA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26737-E959-4920-8DF2-695F6F06A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926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BE764-F006-40E6-B1CC-45480463B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F9DF5-1A88-4183-9188-87E1151193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54028F-CE02-4991-932C-BA8486CE10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69DD56-0648-4CA3-B33F-9F8D431D5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7D735-C5BF-493D-B506-ABEA7328EB4C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F4577D-A9BB-4D44-960F-7EE69C5D6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4024FE-E66C-4BB6-B6F8-BB057D4BF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26737-E959-4920-8DF2-695F6F06A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264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2A9E1-D884-4E40-B82C-0F20CF83D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2FCF22-E873-440E-8AD3-364F174280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82FCBE-1E84-4CEF-8973-8EDC915A60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42FAEF-2C6C-41F7-AEA4-377A639D9D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164B1C-2747-46D6-8E64-13290979AA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C5B773-E975-42FE-8BA2-B460069AF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7D735-C5BF-493D-B506-ABEA7328EB4C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0728BA-3030-4DD2-965A-B57539F3F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207093-C25C-46B1-88A6-361783534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26737-E959-4920-8DF2-695F6F06A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47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72348-95A3-48AD-B3B3-D9BC94C5E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D9C01E-0978-4397-88F5-C146485C2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7D735-C5BF-493D-B506-ABEA7328EB4C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2432B2-4862-466F-845D-EEE094377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336732-8089-4DD2-B442-F3C8EA7F9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26737-E959-4920-8DF2-695F6F06A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29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CDE970-8A61-45D2-9CA2-83FC52933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7D735-C5BF-493D-B506-ABEA7328EB4C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9B828B-5D6B-48A4-9613-E9EC0E926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EDD818-E9CD-4E2F-89AE-F56FBAD1B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26737-E959-4920-8DF2-695F6F06A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662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57D4E-CABE-4768-BE8E-44C2D9E01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C32660-4A6C-4113-9337-9C4BD1021A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B3DD7A-0221-47B9-809A-4B3621B28C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5F273F-8852-4A91-991E-8E6B919D6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7D735-C5BF-493D-B506-ABEA7328EB4C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54B895-BB82-402F-9424-6E6473C33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01793B-8D6A-4148-92E0-440B84371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26737-E959-4920-8DF2-695F6F06A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193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D23CD-A464-4FEF-BB17-C3B18541D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D1F4AA-3EED-46B2-920C-18DF24BE55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2629DB-975F-4A8D-B419-4D8790B36B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A950E5-7EF0-4826-91E6-F418B9E99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7D735-C5BF-493D-B506-ABEA7328EB4C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3E663B-A2E3-4CBA-B1AB-AC6970AF2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304DBB-D5F0-476A-A496-6D6D63853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26737-E959-4920-8DF2-695F6F06A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046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39B8B9-5EEE-46A5-AA7B-F896F2CEC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DEBCB0-5A6E-4726-8F21-E5FEF7F9B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39A325-FE25-4BD1-A8AD-DF61288A82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47D735-C5BF-493D-B506-ABEA7328EB4C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66A21F-9383-4FE6-AF36-687A090867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AEFFD9-255D-4092-A44D-ED6A5940E2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526737-E959-4920-8DF2-695F6F06A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433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31" Type="http://schemas.openxmlformats.org/officeDocument/2006/relationships/image" Target="../media/image30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svg"/><Relationship Id="rId30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31" Type="http://schemas.openxmlformats.org/officeDocument/2006/relationships/image" Target="../media/image30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svg"/><Relationship Id="rId30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31" Type="http://schemas.openxmlformats.org/officeDocument/2006/relationships/image" Target="../media/image30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svg"/><Relationship Id="rId30" Type="http://schemas.openxmlformats.org/officeDocument/2006/relationships/image" Target="../media/image2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31" Type="http://schemas.openxmlformats.org/officeDocument/2006/relationships/image" Target="../media/image30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svg"/><Relationship Id="rId30" Type="http://schemas.openxmlformats.org/officeDocument/2006/relationships/image" Target="../media/image2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31" Type="http://schemas.openxmlformats.org/officeDocument/2006/relationships/image" Target="../media/image30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svg"/><Relationship Id="rId30" Type="http://schemas.openxmlformats.org/officeDocument/2006/relationships/image" Target="../media/image2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31" Type="http://schemas.openxmlformats.org/officeDocument/2006/relationships/image" Target="../media/image30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svg"/><Relationship Id="rId30" Type="http://schemas.openxmlformats.org/officeDocument/2006/relationships/image" Target="../media/image2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31" Type="http://schemas.openxmlformats.org/officeDocument/2006/relationships/image" Target="../media/image30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svg"/><Relationship Id="rId30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06486F0-B1CB-4839-8273-E91BC8DCBACD}"/>
              </a:ext>
            </a:extLst>
          </p:cNvPr>
          <p:cNvSpPr/>
          <p:nvPr/>
        </p:nvSpPr>
        <p:spPr>
          <a:xfrm>
            <a:off x="392556" y="224636"/>
            <a:ext cx="1828800" cy="1828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 descr="Star with solid fill">
            <a:extLst>
              <a:ext uri="{FF2B5EF4-FFF2-40B4-BE49-F238E27FC236}">
                <a16:creationId xmlns:a16="http://schemas.microsoft.com/office/drawing/2014/main" id="{3A860348-9998-4664-80FC-6B3D7B51F6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2556" y="210121"/>
            <a:ext cx="1828800" cy="18288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31754CB-1381-45B7-AD0C-0F152229881B}"/>
              </a:ext>
            </a:extLst>
          </p:cNvPr>
          <p:cNvSpPr/>
          <p:nvPr/>
        </p:nvSpPr>
        <p:spPr>
          <a:xfrm>
            <a:off x="2880193" y="224636"/>
            <a:ext cx="1828800" cy="1828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 descr="Paper with solid fill">
            <a:extLst>
              <a:ext uri="{FF2B5EF4-FFF2-40B4-BE49-F238E27FC236}">
                <a16:creationId xmlns:a16="http://schemas.microsoft.com/office/drawing/2014/main" id="{9D32A834-E9B2-4220-B902-3AC4A7542C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2880193" y="210121"/>
            <a:ext cx="1828800" cy="18288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90AA597-AC62-4FC1-B0BE-D99091DD0A7B}"/>
              </a:ext>
            </a:extLst>
          </p:cNvPr>
          <p:cNvSpPr/>
          <p:nvPr/>
        </p:nvSpPr>
        <p:spPr>
          <a:xfrm>
            <a:off x="5367830" y="239151"/>
            <a:ext cx="1828800" cy="1828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phic 10" descr="Signal with solid fill">
            <a:extLst>
              <a:ext uri="{FF2B5EF4-FFF2-40B4-BE49-F238E27FC236}">
                <a16:creationId xmlns:a16="http://schemas.microsoft.com/office/drawing/2014/main" id="{27D2BC01-36C4-4AD6-8194-559ED23EBE4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5367830" y="224636"/>
            <a:ext cx="1828800" cy="18288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4E6132C-50C2-4D77-8C17-4320E4B5A315}"/>
              </a:ext>
            </a:extLst>
          </p:cNvPr>
          <p:cNvSpPr/>
          <p:nvPr/>
        </p:nvSpPr>
        <p:spPr>
          <a:xfrm>
            <a:off x="392556" y="2529115"/>
            <a:ext cx="1828800" cy="1828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raphic 12" descr="Online meeting with solid fill">
            <a:extLst>
              <a:ext uri="{FF2B5EF4-FFF2-40B4-BE49-F238E27FC236}">
                <a16:creationId xmlns:a16="http://schemas.microsoft.com/office/drawing/2014/main" id="{4E3B15F1-6261-43E8-BB55-845E55C2B05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392556" y="2514600"/>
            <a:ext cx="1828800" cy="18288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F8CC68D-34A3-4D82-9ECE-EA439997C47D}"/>
              </a:ext>
            </a:extLst>
          </p:cNvPr>
          <p:cNvSpPr/>
          <p:nvPr/>
        </p:nvSpPr>
        <p:spPr>
          <a:xfrm>
            <a:off x="7855467" y="253666"/>
            <a:ext cx="1828800" cy="1828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Graphic 14" descr="Inbox Check with solid fill">
            <a:extLst>
              <a:ext uri="{FF2B5EF4-FFF2-40B4-BE49-F238E27FC236}">
                <a16:creationId xmlns:a16="http://schemas.microsoft.com/office/drawing/2014/main" id="{DE499DA5-9BAE-4DE6-B8BA-C5B10F037FA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>
          <a:xfrm>
            <a:off x="7855467" y="239151"/>
            <a:ext cx="1828800" cy="18288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544D9295-4973-447F-98CC-8CFA31A8FC8A}"/>
              </a:ext>
            </a:extLst>
          </p:cNvPr>
          <p:cNvSpPr/>
          <p:nvPr/>
        </p:nvSpPr>
        <p:spPr>
          <a:xfrm>
            <a:off x="2880193" y="2514600"/>
            <a:ext cx="1828800" cy="1828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Graphic 16" descr="Chat bubble with solid fill">
            <a:extLst>
              <a:ext uri="{FF2B5EF4-FFF2-40B4-BE49-F238E27FC236}">
                <a16:creationId xmlns:a16="http://schemas.microsoft.com/office/drawing/2014/main" id="{BC13E63B-1E12-4427-9F41-E3EFD6751F2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>
          <a:xfrm>
            <a:off x="2880193" y="2500085"/>
            <a:ext cx="1828800" cy="18288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27C8D249-9BD3-4389-9385-6EB78BBB563E}"/>
              </a:ext>
            </a:extLst>
          </p:cNvPr>
          <p:cNvSpPr/>
          <p:nvPr/>
        </p:nvSpPr>
        <p:spPr>
          <a:xfrm>
            <a:off x="5367830" y="2500085"/>
            <a:ext cx="1828800" cy="1828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Graphic 18" descr="User with solid fill">
            <a:extLst>
              <a:ext uri="{FF2B5EF4-FFF2-40B4-BE49-F238E27FC236}">
                <a16:creationId xmlns:a16="http://schemas.microsoft.com/office/drawing/2014/main" id="{82886F1A-3C4B-406F-B72B-3A622D316A3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/>
        </p:blipFill>
        <p:spPr>
          <a:xfrm>
            <a:off x="5367830" y="2485570"/>
            <a:ext cx="1828800" cy="18288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EFA787FE-3F71-46B1-B0C8-5D7F6D993F7E}"/>
              </a:ext>
            </a:extLst>
          </p:cNvPr>
          <p:cNvSpPr/>
          <p:nvPr/>
        </p:nvSpPr>
        <p:spPr>
          <a:xfrm>
            <a:off x="7855467" y="2485570"/>
            <a:ext cx="1828800" cy="1828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Graphic 20" descr="Add with solid fill">
            <a:extLst>
              <a:ext uri="{FF2B5EF4-FFF2-40B4-BE49-F238E27FC236}">
                <a16:creationId xmlns:a16="http://schemas.microsoft.com/office/drawing/2014/main" id="{5DABBF1B-6155-42BA-A684-C3988A542D5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rcRect/>
          <a:stretch/>
        </p:blipFill>
        <p:spPr>
          <a:xfrm>
            <a:off x="7855467" y="2471055"/>
            <a:ext cx="1828800" cy="182880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BFEEE284-5448-4299-9887-394C32C68941}"/>
              </a:ext>
            </a:extLst>
          </p:cNvPr>
          <p:cNvSpPr/>
          <p:nvPr/>
        </p:nvSpPr>
        <p:spPr>
          <a:xfrm>
            <a:off x="10132089" y="2514600"/>
            <a:ext cx="1828800" cy="1828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Graphic 22" descr="Boardroom with solid fill">
            <a:extLst>
              <a:ext uri="{FF2B5EF4-FFF2-40B4-BE49-F238E27FC236}">
                <a16:creationId xmlns:a16="http://schemas.microsoft.com/office/drawing/2014/main" id="{5551C9A8-27F6-441C-B486-73A3E4B025C1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rcRect/>
          <a:stretch/>
        </p:blipFill>
        <p:spPr>
          <a:xfrm>
            <a:off x="10132089" y="2500085"/>
            <a:ext cx="1828800" cy="182880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4F174F85-9906-495E-B226-420B007221A1}"/>
              </a:ext>
            </a:extLst>
          </p:cNvPr>
          <p:cNvSpPr/>
          <p:nvPr/>
        </p:nvSpPr>
        <p:spPr>
          <a:xfrm>
            <a:off x="10132089" y="268181"/>
            <a:ext cx="1828800" cy="1828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Graphic 24" descr="Basic Shapes with solid fill">
            <a:extLst>
              <a:ext uri="{FF2B5EF4-FFF2-40B4-BE49-F238E27FC236}">
                <a16:creationId xmlns:a16="http://schemas.microsoft.com/office/drawing/2014/main" id="{12E4EA60-5F2A-4B0A-8F5C-C9B69C481AE1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rcRect/>
          <a:stretch/>
        </p:blipFill>
        <p:spPr>
          <a:xfrm>
            <a:off x="10132089" y="253666"/>
            <a:ext cx="1828800" cy="182880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360C34D7-F280-450C-A407-0770C3C3AB47}"/>
              </a:ext>
            </a:extLst>
          </p:cNvPr>
          <p:cNvSpPr/>
          <p:nvPr/>
        </p:nvSpPr>
        <p:spPr>
          <a:xfrm>
            <a:off x="10132089" y="4636477"/>
            <a:ext cx="1828800" cy="1828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Graphic 26" descr="Megaphone1 with solid fill">
            <a:extLst>
              <a:ext uri="{FF2B5EF4-FFF2-40B4-BE49-F238E27FC236}">
                <a16:creationId xmlns:a16="http://schemas.microsoft.com/office/drawing/2014/main" id="{14F463C0-DAD2-4D5F-B652-19335EABF94D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rcRect/>
          <a:stretch/>
        </p:blipFill>
        <p:spPr>
          <a:xfrm>
            <a:off x="10132089" y="4621962"/>
            <a:ext cx="1828800" cy="182880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1A22766A-3BAD-406B-8BDB-5F60D2752A21}"/>
              </a:ext>
            </a:extLst>
          </p:cNvPr>
          <p:cNvSpPr/>
          <p:nvPr/>
        </p:nvSpPr>
        <p:spPr>
          <a:xfrm>
            <a:off x="7855467" y="4702959"/>
            <a:ext cx="1828800" cy="1828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Graphic 28" descr="Users with solid fill">
            <a:extLst>
              <a:ext uri="{FF2B5EF4-FFF2-40B4-BE49-F238E27FC236}">
                <a16:creationId xmlns:a16="http://schemas.microsoft.com/office/drawing/2014/main" id="{60D00C39-69F5-470C-BE61-0C6AA84C4BE8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rcRect/>
          <a:stretch/>
        </p:blipFill>
        <p:spPr>
          <a:xfrm>
            <a:off x="7855467" y="4688444"/>
            <a:ext cx="1828800" cy="1828800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E5A561DD-A7CE-46FB-896A-81041D79A592}"/>
              </a:ext>
            </a:extLst>
          </p:cNvPr>
          <p:cNvSpPr/>
          <p:nvPr/>
        </p:nvSpPr>
        <p:spPr>
          <a:xfrm>
            <a:off x="5367830" y="4650992"/>
            <a:ext cx="1828800" cy="1828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Graphic 31" descr="Map with pin with solid fill">
            <a:extLst>
              <a:ext uri="{FF2B5EF4-FFF2-40B4-BE49-F238E27FC236}">
                <a16:creationId xmlns:a16="http://schemas.microsoft.com/office/drawing/2014/main" id="{42620611-417D-498C-8ADE-11FBAA248CC6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rcRect/>
          <a:stretch/>
        </p:blipFill>
        <p:spPr>
          <a:xfrm>
            <a:off x="5367830" y="4636477"/>
            <a:ext cx="1828800" cy="1828800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8090F821-FB83-4C0A-90CB-2B2F1A0FDCE8}"/>
              </a:ext>
            </a:extLst>
          </p:cNvPr>
          <p:cNvSpPr/>
          <p:nvPr/>
        </p:nvSpPr>
        <p:spPr>
          <a:xfrm>
            <a:off x="2985701" y="4665507"/>
            <a:ext cx="1828800" cy="1828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Graphic 33" descr="Sign language with solid fill">
            <a:extLst>
              <a:ext uri="{FF2B5EF4-FFF2-40B4-BE49-F238E27FC236}">
                <a16:creationId xmlns:a16="http://schemas.microsoft.com/office/drawing/2014/main" id="{1CE7CCD9-073E-4BD4-A32C-8DB902200B92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rcRect/>
          <a:stretch/>
        </p:blipFill>
        <p:spPr>
          <a:xfrm>
            <a:off x="2985701" y="4650992"/>
            <a:ext cx="1828800" cy="18288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592A5177-8E3C-4211-BC7D-7B394118ED73}"/>
              </a:ext>
            </a:extLst>
          </p:cNvPr>
          <p:cNvSpPr/>
          <p:nvPr/>
        </p:nvSpPr>
        <p:spPr>
          <a:xfrm>
            <a:off x="392556" y="4717474"/>
            <a:ext cx="1828800" cy="1828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Graphic 35" descr="Headphones with solid fill">
            <a:extLst>
              <a:ext uri="{FF2B5EF4-FFF2-40B4-BE49-F238E27FC236}">
                <a16:creationId xmlns:a16="http://schemas.microsoft.com/office/drawing/2014/main" id="{DA364081-910C-4520-A9B2-53125E0CC4E8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rcRect/>
          <a:stretch/>
        </p:blipFill>
        <p:spPr>
          <a:xfrm>
            <a:off x="392556" y="4702959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754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06486F0-B1CB-4839-8273-E91BC8DCBACD}"/>
              </a:ext>
            </a:extLst>
          </p:cNvPr>
          <p:cNvSpPr/>
          <p:nvPr/>
        </p:nvSpPr>
        <p:spPr>
          <a:xfrm>
            <a:off x="392556" y="224636"/>
            <a:ext cx="1828800" cy="182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 descr="Star with solid fill">
            <a:extLst>
              <a:ext uri="{FF2B5EF4-FFF2-40B4-BE49-F238E27FC236}">
                <a16:creationId xmlns:a16="http://schemas.microsoft.com/office/drawing/2014/main" id="{3A860348-9998-4664-80FC-6B3D7B51F6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2556" y="210121"/>
            <a:ext cx="1828800" cy="18288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31754CB-1381-45B7-AD0C-0F152229881B}"/>
              </a:ext>
            </a:extLst>
          </p:cNvPr>
          <p:cNvSpPr/>
          <p:nvPr/>
        </p:nvSpPr>
        <p:spPr>
          <a:xfrm>
            <a:off x="2880193" y="224636"/>
            <a:ext cx="1828800" cy="182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 descr="Paper with solid fill">
            <a:extLst>
              <a:ext uri="{FF2B5EF4-FFF2-40B4-BE49-F238E27FC236}">
                <a16:creationId xmlns:a16="http://schemas.microsoft.com/office/drawing/2014/main" id="{9D32A834-E9B2-4220-B902-3AC4A7542C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2880193" y="210121"/>
            <a:ext cx="1828800" cy="18288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90AA597-AC62-4FC1-B0BE-D99091DD0A7B}"/>
              </a:ext>
            </a:extLst>
          </p:cNvPr>
          <p:cNvSpPr/>
          <p:nvPr/>
        </p:nvSpPr>
        <p:spPr>
          <a:xfrm>
            <a:off x="5367830" y="239151"/>
            <a:ext cx="1828800" cy="182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phic 10" descr="Signal with solid fill">
            <a:extLst>
              <a:ext uri="{FF2B5EF4-FFF2-40B4-BE49-F238E27FC236}">
                <a16:creationId xmlns:a16="http://schemas.microsoft.com/office/drawing/2014/main" id="{27D2BC01-36C4-4AD6-8194-559ED23EBE4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5367830" y="224636"/>
            <a:ext cx="1828800" cy="18288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4E6132C-50C2-4D77-8C17-4320E4B5A315}"/>
              </a:ext>
            </a:extLst>
          </p:cNvPr>
          <p:cNvSpPr/>
          <p:nvPr/>
        </p:nvSpPr>
        <p:spPr>
          <a:xfrm>
            <a:off x="392556" y="2529115"/>
            <a:ext cx="1828800" cy="182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raphic 12" descr="Online meeting with solid fill">
            <a:extLst>
              <a:ext uri="{FF2B5EF4-FFF2-40B4-BE49-F238E27FC236}">
                <a16:creationId xmlns:a16="http://schemas.microsoft.com/office/drawing/2014/main" id="{4E3B15F1-6261-43E8-BB55-845E55C2B05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392556" y="2514600"/>
            <a:ext cx="1828800" cy="18288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F8CC68D-34A3-4D82-9ECE-EA439997C47D}"/>
              </a:ext>
            </a:extLst>
          </p:cNvPr>
          <p:cNvSpPr/>
          <p:nvPr/>
        </p:nvSpPr>
        <p:spPr>
          <a:xfrm>
            <a:off x="7855467" y="253666"/>
            <a:ext cx="1828800" cy="182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Graphic 14" descr="Inbox Check with solid fill">
            <a:extLst>
              <a:ext uri="{FF2B5EF4-FFF2-40B4-BE49-F238E27FC236}">
                <a16:creationId xmlns:a16="http://schemas.microsoft.com/office/drawing/2014/main" id="{DE499DA5-9BAE-4DE6-B8BA-C5B10F037FA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>
          <a:xfrm>
            <a:off x="7855467" y="239151"/>
            <a:ext cx="1828800" cy="18288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544D9295-4973-447F-98CC-8CFA31A8FC8A}"/>
              </a:ext>
            </a:extLst>
          </p:cNvPr>
          <p:cNvSpPr/>
          <p:nvPr/>
        </p:nvSpPr>
        <p:spPr>
          <a:xfrm>
            <a:off x="2880193" y="2514600"/>
            <a:ext cx="1828800" cy="182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Graphic 16" descr="Chat bubble with solid fill">
            <a:extLst>
              <a:ext uri="{FF2B5EF4-FFF2-40B4-BE49-F238E27FC236}">
                <a16:creationId xmlns:a16="http://schemas.microsoft.com/office/drawing/2014/main" id="{BC13E63B-1E12-4427-9F41-E3EFD6751F2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>
          <a:xfrm>
            <a:off x="2880193" y="2500085"/>
            <a:ext cx="1828800" cy="18288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27C8D249-9BD3-4389-9385-6EB78BBB563E}"/>
              </a:ext>
            </a:extLst>
          </p:cNvPr>
          <p:cNvSpPr/>
          <p:nvPr/>
        </p:nvSpPr>
        <p:spPr>
          <a:xfrm>
            <a:off x="5367830" y="2500085"/>
            <a:ext cx="1828800" cy="182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Graphic 18" descr="User with solid fill">
            <a:extLst>
              <a:ext uri="{FF2B5EF4-FFF2-40B4-BE49-F238E27FC236}">
                <a16:creationId xmlns:a16="http://schemas.microsoft.com/office/drawing/2014/main" id="{82886F1A-3C4B-406F-B72B-3A622D316A3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/>
        </p:blipFill>
        <p:spPr>
          <a:xfrm>
            <a:off x="5367830" y="2485570"/>
            <a:ext cx="1828800" cy="18288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EFA787FE-3F71-46B1-B0C8-5D7F6D993F7E}"/>
              </a:ext>
            </a:extLst>
          </p:cNvPr>
          <p:cNvSpPr/>
          <p:nvPr/>
        </p:nvSpPr>
        <p:spPr>
          <a:xfrm>
            <a:off x="7855467" y="2485570"/>
            <a:ext cx="1828800" cy="182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Graphic 20" descr="Add with solid fill">
            <a:extLst>
              <a:ext uri="{FF2B5EF4-FFF2-40B4-BE49-F238E27FC236}">
                <a16:creationId xmlns:a16="http://schemas.microsoft.com/office/drawing/2014/main" id="{5DABBF1B-6155-42BA-A684-C3988A542D5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rcRect/>
          <a:stretch/>
        </p:blipFill>
        <p:spPr>
          <a:xfrm>
            <a:off x="7855467" y="2471055"/>
            <a:ext cx="1828800" cy="182880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BFEEE284-5448-4299-9887-394C32C68941}"/>
              </a:ext>
            </a:extLst>
          </p:cNvPr>
          <p:cNvSpPr/>
          <p:nvPr/>
        </p:nvSpPr>
        <p:spPr>
          <a:xfrm>
            <a:off x="10132089" y="2514600"/>
            <a:ext cx="1828800" cy="182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Graphic 22" descr="Boardroom with solid fill">
            <a:extLst>
              <a:ext uri="{FF2B5EF4-FFF2-40B4-BE49-F238E27FC236}">
                <a16:creationId xmlns:a16="http://schemas.microsoft.com/office/drawing/2014/main" id="{5551C9A8-27F6-441C-B486-73A3E4B025C1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rcRect/>
          <a:stretch/>
        </p:blipFill>
        <p:spPr>
          <a:xfrm>
            <a:off x="10132089" y="2500085"/>
            <a:ext cx="1828800" cy="182880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4F174F85-9906-495E-B226-420B007221A1}"/>
              </a:ext>
            </a:extLst>
          </p:cNvPr>
          <p:cNvSpPr/>
          <p:nvPr/>
        </p:nvSpPr>
        <p:spPr>
          <a:xfrm>
            <a:off x="10132089" y="268181"/>
            <a:ext cx="1828800" cy="182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Graphic 24" descr="Basic Shapes with solid fill">
            <a:extLst>
              <a:ext uri="{FF2B5EF4-FFF2-40B4-BE49-F238E27FC236}">
                <a16:creationId xmlns:a16="http://schemas.microsoft.com/office/drawing/2014/main" id="{12E4EA60-5F2A-4B0A-8F5C-C9B69C481AE1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rcRect/>
          <a:stretch/>
        </p:blipFill>
        <p:spPr>
          <a:xfrm>
            <a:off x="10132089" y="253666"/>
            <a:ext cx="1828800" cy="182880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360C34D7-F280-450C-A407-0770C3C3AB47}"/>
              </a:ext>
            </a:extLst>
          </p:cNvPr>
          <p:cNvSpPr/>
          <p:nvPr/>
        </p:nvSpPr>
        <p:spPr>
          <a:xfrm>
            <a:off x="10132089" y="4636477"/>
            <a:ext cx="1828800" cy="182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Graphic 26" descr="Megaphone1 with solid fill">
            <a:extLst>
              <a:ext uri="{FF2B5EF4-FFF2-40B4-BE49-F238E27FC236}">
                <a16:creationId xmlns:a16="http://schemas.microsoft.com/office/drawing/2014/main" id="{14F463C0-DAD2-4D5F-B652-19335EABF94D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rcRect/>
          <a:stretch/>
        </p:blipFill>
        <p:spPr>
          <a:xfrm>
            <a:off x="10132089" y="4621962"/>
            <a:ext cx="1828800" cy="182880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1A22766A-3BAD-406B-8BDB-5F60D2752A21}"/>
              </a:ext>
            </a:extLst>
          </p:cNvPr>
          <p:cNvSpPr/>
          <p:nvPr/>
        </p:nvSpPr>
        <p:spPr>
          <a:xfrm>
            <a:off x="7855467" y="4702959"/>
            <a:ext cx="1828800" cy="182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Graphic 28" descr="Users with solid fill">
            <a:extLst>
              <a:ext uri="{FF2B5EF4-FFF2-40B4-BE49-F238E27FC236}">
                <a16:creationId xmlns:a16="http://schemas.microsoft.com/office/drawing/2014/main" id="{60D00C39-69F5-470C-BE61-0C6AA84C4BE8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rcRect/>
          <a:stretch/>
        </p:blipFill>
        <p:spPr>
          <a:xfrm>
            <a:off x="7855467" y="4688444"/>
            <a:ext cx="1828800" cy="1828800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E5A561DD-A7CE-46FB-896A-81041D79A592}"/>
              </a:ext>
            </a:extLst>
          </p:cNvPr>
          <p:cNvSpPr/>
          <p:nvPr/>
        </p:nvSpPr>
        <p:spPr>
          <a:xfrm>
            <a:off x="5367830" y="4650992"/>
            <a:ext cx="1828800" cy="182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Graphic 31" descr="Map with pin with solid fill">
            <a:extLst>
              <a:ext uri="{FF2B5EF4-FFF2-40B4-BE49-F238E27FC236}">
                <a16:creationId xmlns:a16="http://schemas.microsoft.com/office/drawing/2014/main" id="{42620611-417D-498C-8ADE-11FBAA248CC6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rcRect/>
          <a:stretch/>
        </p:blipFill>
        <p:spPr>
          <a:xfrm>
            <a:off x="5367830" y="4636477"/>
            <a:ext cx="1828800" cy="1828800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8090F821-FB83-4C0A-90CB-2B2F1A0FDCE8}"/>
              </a:ext>
            </a:extLst>
          </p:cNvPr>
          <p:cNvSpPr/>
          <p:nvPr/>
        </p:nvSpPr>
        <p:spPr>
          <a:xfrm>
            <a:off x="2985701" y="4665507"/>
            <a:ext cx="1828800" cy="182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Graphic 33" descr="Sign language with solid fill">
            <a:extLst>
              <a:ext uri="{FF2B5EF4-FFF2-40B4-BE49-F238E27FC236}">
                <a16:creationId xmlns:a16="http://schemas.microsoft.com/office/drawing/2014/main" id="{1CE7CCD9-073E-4BD4-A32C-8DB902200B92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rcRect/>
          <a:stretch/>
        </p:blipFill>
        <p:spPr>
          <a:xfrm>
            <a:off x="2985701" y="4650992"/>
            <a:ext cx="1828800" cy="18288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592A5177-8E3C-4211-BC7D-7B394118ED73}"/>
              </a:ext>
            </a:extLst>
          </p:cNvPr>
          <p:cNvSpPr/>
          <p:nvPr/>
        </p:nvSpPr>
        <p:spPr>
          <a:xfrm>
            <a:off x="392556" y="4717474"/>
            <a:ext cx="1828800" cy="182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Graphic 35" descr="Headphones with solid fill">
            <a:extLst>
              <a:ext uri="{FF2B5EF4-FFF2-40B4-BE49-F238E27FC236}">
                <a16:creationId xmlns:a16="http://schemas.microsoft.com/office/drawing/2014/main" id="{DA364081-910C-4520-A9B2-53125E0CC4E8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rcRect/>
          <a:stretch/>
        </p:blipFill>
        <p:spPr>
          <a:xfrm>
            <a:off x="392556" y="4702959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769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06486F0-B1CB-4839-8273-E91BC8DCBACD}"/>
              </a:ext>
            </a:extLst>
          </p:cNvPr>
          <p:cNvSpPr/>
          <p:nvPr/>
        </p:nvSpPr>
        <p:spPr>
          <a:xfrm>
            <a:off x="392556" y="224636"/>
            <a:ext cx="1828800" cy="18288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 descr="Star with solid fill">
            <a:extLst>
              <a:ext uri="{FF2B5EF4-FFF2-40B4-BE49-F238E27FC236}">
                <a16:creationId xmlns:a16="http://schemas.microsoft.com/office/drawing/2014/main" id="{3A860348-9998-4664-80FC-6B3D7B51F6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2556" y="210121"/>
            <a:ext cx="1828800" cy="18288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31754CB-1381-45B7-AD0C-0F152229881B}"/>
              </a:ext>
            </a:extLst>
          </p:cNvPr>
          <p:cNvSpPr/>
          <p:nvPr/>
        </p:nvSpPr>
        <p:spPr>
          <a:xfrm>
            <a:off x="2880193" y="224636"/>
            <a:ext cx="1828800" cy="18288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 descr="Paper with solid fill">
            <a:extLst>
              <a:ext uri="{FF2B5EF4-FFF2-40B4-BE49-F238E27FC236}">
                <a16:creationId xmlns:a16="http://schemas.microsoft.com/office/drawing/2014/main" id="{9D32A834-E9B2-4220-B902-3AC4A7542C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2880193" y="210121"/>
            <a:ext cx="1828800" cy="18288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90AA597-AC62-4FC1-B0BE-D99091DD0A7B}"/>
              </a:ext>
            </a:extLst>
          </p:cNvPr>
          <p:cNvSpPr/>
          <p:nvPr/>
        </p:nvSpPr>
        <p:spPr>
          <a:xfrm>
            <a:off x="5367830" y="239151"/>
            <a:ext cx="1828800" cy="18288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phic 10" descr="Signal with solid fill">
            <a:extLst>
              <a:ext uri="{FF2B5EF4-FFF2-40B4-BE49-F238E27FC236}">
                <a16:creationId xmlns:a16="http://schemas.microsoft.com/office/drawing/2014/main" id="{27D2BC01-36C4-4AD6-8194-559ED23EBE4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5367830" y="224636"/>
            <a:ext cx="1828800" cy="18288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4E6132C-50C2-4D77-8C17-4320E4B5A315}"/>
              </a:ext>
            </a:extLst>
          </p:cNvPr>
          <p:cNvSpPr/>
          <p:nvPr/>
        </p:nvSpPr>
        <p:spPr>
          <a:xfrm>
            <a:off x="392556" y="2529115"/>
            <a:ext cx="1828800" cy="18288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raphic 12" descr="Online meeting with solid fill">
            <a:extLst>
              <a:ext uri="{FF2B5EF4-FFF2-40B4-BE49-F238E27FC236}">
                <a16:creationId xmlns:a16="http://schemas.microsoft.com/office/drawing/2014/main" id="{4E3B15F1-6261-43E8-BB55-845E55C2B05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392556" y="2514600"/>
            <a:ext cx="1828800" cy="18288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F8CC68D-34A3-4D82-9ECE-EA439997C47D}"/>
              </a:ext>
            </a:extLst>
          </p:cNvPr>
          <p:cNvSpPr/>
          <p:nvPr/>
        </p:nvSpPr>
        <p:spPr>
          <a:xfrm>
            <a:off x="7855467" y="253666"/>
            <a:ext cx="1828800" cy="18288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Graphic 14" descr="Inbox Check with solid fill">
            <a:extLst>
              <a:ext uri="{FF2B5EF4-FFF2-40B4-BE49-F238E27FC236}">
                <a16:creationId xmlns:a16="http://schemas.microsoft.com/office/drawing/2014/main" id="{DE499DA5-9BAE-4DE6-B8BA-C5B10F037FA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>
          <a:xfrm>
            <a:off x="7855467" y="239151"/>
            <a:ext cx="1828800" cy="18288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544D9295-4973-447F-98CC-8CFA31A8FC8A}"/>
              </a:ext>
            </a:extLst>
          </p:cNvPr>
          <p:cNvSpPr/>
          <p:nvPr/>
        </p:nvSpPr>
        <p:spPr>
          <a:xfrm>
            <a:off x="2880193" y="2514600"/>
            <a:ext cx="1828800" cy="18288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Graphic 16" descr="Chat bubble with solid fill">
            <a:extLst>
              <a:ext uri="{FF2B5EF4-FFF2-40B4-BE49-F238E27FC236}">
                <a16:creationId xmlns:a16="http://schemas.microsoft.com/office/drawing/2014/main" id="{BC13E63B-1E12-4427-9F41-E3EFD6751F2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>
          <a:xfrm>
            <a:off x="2880193" y="2500085"/>
            <a:ext cx="1828800" cy="18288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27C8D249-9BD3-4389-9385-6EB78BBB563E}"/>
              </a:ext>
            </a:extLst>
          </p:cNvPr>
          <p:cNvSpPr/>
          <p:nvPr/>
        </p:nvSpPr>
        <p:spPr>
          <a:xfrm>
            <a:off x="5367830" y="2500085"/>
            <a:ext cx="1828800" cy="18288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Graphic 18" descr="User with solid fill">
            <a:extLst>
              <a:ext uri="{FF2B5EF4-FFF2-40B4-BE49-F238E27FC236}">
                <a16:creationId xmlns:a16="http://schemas.microsoft.com/office/drawing/2014/main" id="{82886F1A-3C4B-406F-B72B-3A622D316A3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/>
        </p:blipFill>
        <p:spPr>
          <a:xfrm>
            <a:off x="5367830" y="2485570"/>
            <a:ext cx="1828800" cy="18288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EFA787FE-3F71-46B1-B0C8-5D7F6D993F7E}"/>
              </a:ext>
            </a:extLst>
          </p:cNvPr>
          <p:cNvSpPr/>
          <p:nvPr/>
        </p:nvSpPr>
        <p:spPr>
          <a:xfrm>
            <a:off x="7855467" y="2485570"/>
            <a:ext cx="1828800" cy="18288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Graphic 20" descr="Add with solid fill">
            <a:extLst>
              <a:ext uri="{FF2B5EF4-FFF2-40B4-BE49-F238E27FC236}">
                <a16:creationId xmlns:a16="http://schemas.microsoft.com/office/drawing/2014/main" id="{5DABBF1B-6155-42BA-A684-C3988A542D5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rcRect/>
          <a:stretch/>
        </p:blipFill>
        <p:spPr>
          <a:xfrm>
            <a:off x="7855467" y="2471055"/>
            <a:ext cx="1828800" cy="182880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BFEEE284-5448-4299-9887-394C32C68941}"/>
              </a:ext>
            </a:extLst>
          </p:cNvPr>
          <p:cNvSpPr/>
          <p:nvPr/>
        </p:nvSpPr>
        <p:spPr>
          <a:xfrm>
            <a:off x="10132089" y="2514600"/>
            <a:ext cx="1828800" cy="18288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Graphic 22" descr="Boardroom with solid fill">
            <a:extLst>
              <a:ext uri="{FF2B5EF4-FFF2-40B4-BE49-F238E27FC236}">
                <a16:creationId xmlns:a16="http://schemas.microsoft.com/office/drawing/2014/main" id="{5551C9A8-27F6-441C-B486-73A3E4B025C1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rcRect/>
          <a:stretch/>
        </p:blipFill>
        <p:spPr>
          <a:xfrm>
            <a:off x="10132089" y="2500085"/>
            <a:ext cx="1828800" cy="182880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4F174F85-9906-495E-B226-420B007221A1}"/>
              </a:ext>
            </a:extLst>
          </p:cNvPr>
          <p:cNvSpPr/>
          <p:nvPr/>
        </p:nvSpPr>
        <p:spPr>
          <a:xfrm>
            <a:off x="10132089" y="268181"/>
            <a:ext cx="1828800" cy="18288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Graphic 24" descr="Basic Shapes with solid fill">
            <a:extLst>
              <a:ext uri="{FF2B5EF4-FFF2-40B4-BE49-F238E27FC236}">
                <a16:creationId xmlns:a16="http://schemas.microsoft.com/office/drawing/2014/main" id="{12E4EA60-5F2A-4B0A-8F5C-C9B69C481AE1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rcRect/>
          <a:stretch/>
        </p:blipFill>
        <p:spPr>
          <a:xfrm>
            <a:off x="10132089" y="253666"/>
            <a:ext cx="1828800" cy="182880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360C34D7-F280-450C-A407-0770C3C3AB47}"/>
              </a:ext>
            </a:extLst>
          </p:cNvPr>
          <p:cNvSpPr/>
          <p:nvPr/>
        </p:nvSpPr>
        <p:spPr>
          <a:xfrm>
            <a:off x="10132089" y="4636477"/>
            <a:ext cx="1828800" cy="18288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Graphic 26" descr="Megaphone1 with solid fill">
            <a:extLst>
              <a:ext uri="{FF2B5EF4-FFF2-40B4-BE49-F238E27FC236}">
                <a16:creationId xmlns:a16="http://schemas.microsoft.com/office/drawing/2014/main" id="{14F463C0-DAD2-4D5F-B652-19335EABF94D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rcRect/>
          <a:stretch/>
        </p:blipFill>
        <p:spPr>
          <a:xfrm>
            <a:off x="10132089" y="4621962"/>
            <a:ext cx="1828800" cy="182880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1A22766A-3BAD-406B-8BDB-5F60D2752A21}"/>
              </a:ext>
            </a:extLst>
          </p:cNvPr>
          <p:cNvSpPr/>
          <p:nvPr/>
        </p:nvSpPr>
        <p:spPr>
          <a:xfrm>
            <a:off x="7855467" y="4702959"/>
            <a:ext cx="1828800" cy="18288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Graphic 28" descr="Users with solid fill">
            <a:extLst>
              <a:ext uri="{FF2B5EF4-FFF2-40B4-BE49-F238E27FC236}">
                <a16:creationId xmlns:a16="http://schemas.microsoft.com/office/drawing/2014/main" id="{60D00C39-69F5-470C-BE61-0C6AA84C4BE8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rcRect/>
          <a:stretch/>
        </p:blipFill>
        <p:spPr>
          <a:xfrm>
            <a:off x="7855467" y="4688444"/>
            <a:ext cx="1828800" cy="1828800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E5A561DD-A7CE-46FB-896A-81041D79A592}"/>
              </a:ext>
            </a:extLst>
          </p:cNvPr>
          <p:cNvSpPr/>
          <p:nvPr/>
        </p:nvSpPr>
        <p:spPr>
          <a:xfrm>
            <a:off x="5367830" y="4650992"/>
            <a:ext cx="1828800" cy="18288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Graphic 31" descr="Map with pin with solid fill">
            <a:extLst>
              <a:ext uri="{FF2B5EF4-FFF2-40B4-BE49-F238E27FC236}">
                <a16:creationId xmlns:a16="http://schemas.microsoft.com/office/drawing/2014/main" id="{42620611-417D-498C-8ADE-11FBAA248CC6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rcRect/>
          <a:stretch/>
        </p:blipFill>
        <p:spPr>
          <a:xfrm>
            <a:off x="5367830" y="4636477"/>
            <a:ext cx="1828800" cy="1828800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8090F821-FB83-4C0A-90CB-2B2F1A0FDCE8}"/>
              </a:ext>
            </a:extLst>
          </p:cNvPr>
          <p:cNvSpPr/>
          <p:nvPr/>
        </p:nvSpPr>
        <p:spPr>
          <a:xfrm>
            <a:off x="2985701" y="4665507"/>
            <a:ext cx="1828800" cy="18288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Graphic 33" descr="Sign language with solid fill">
            <a:extLst>
              <a:ext uri="{FF2B5EF4-FFF2-40B4-BE49-F238E27FC236}">
                <a16:creationId xmlns:a16="http://schemas.microsoft.com/office/drawing/2014/main" id="{1CE7CCD9-073E-4BD4-A32C-8DB902200B92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rcRect/>
          <a:stretch/>
        </p:blipFill>
        <p:spPr>
          <a:xfrm>
            <a:off x="2985701" y="4650992"/>
            <a:ext cx="1828800" cy="18288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592A5177-8E3C-4211-BC7D-7B394118ED73}"/>
              </a:ext>
            </a:extLst>
          </p:cNvPr>
          <p:cNvSpPr/>
          <p:nvPr/>
        </p:nvSpPr>
        <p:spPr>
          <a:xfrm>
            <a:off x="392556" y="4717474"/>
            <a:ext cx="1828800" cy="18288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Graphic 35" descr="Headphones with solid fill">
            <a:extLst>
              <a:ext uri="{FF2B5EF4-FFF2-40B4-BE49-F238E27FC236}">
                <a16:creationId xmlns:a16="http://schemas.microsoft.com/office/drawing/2014/main" id="{DA364081-910C-4520-A9B2-53125E0CC4E8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rcRect/>
          <a:stretch/>
        </p:blipFill>
        <p:spPr>
          <a:xfrm>
            <a:off x="392556" y="4702959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924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06486F0-B1CB-4839-8273-E91BC8DCBACD}"/>
              </a:ext>
            </a:extLst>
          </p:cNvPr>
          <p:cNvSpPr/>
          <p:nvPr/>
        </p:nvSpPr>
        <p:spPr>
          <a:xfrm>
            <a:off x="392556" y="224636"/>
            <a:ext cx="1828800" cy="1828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 descr="Star with solid fill">
            <a:extLst>
              <a:ext uri="{FF2B5EF4-FFF2-40B4-BE49-F238E27FC236}">
                <a16:creationId xmlns:a16="http://schemas.microsoft.com/office/drawing/2014/main" id="{3A860348-9998-4664-80FC-6B3D7B51F6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2556" y="210121"/>
            <a:ext cx="1828800" cy="18288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31754CB-1381-45B7-AD0C-0F152229881B}"/>
              </a:ext>
            </a:extLst>
          </p:cNvPr>
          <p:cNvSpPr/>
          <p:nvPr/>
        </p:nvSpPr>
        <p:spPr>
          <a:xfrm>
            <a:off x="2880193" y="224636"/>
            <a:ext cx="1828800" cy="1828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 descr="Paper with solid fill">
            <a:extLst>
              <a:ext uri="{FF2B5EF4-FFF2-40B4-BE49-F238E27FC236}">
                <a16:creationId xmlns:a16="http://schemas.microsoft.com/office/drawing/2014/main" id="{9D32A834-E9B2-4220-B902-3AC4A7542C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2880193" y="210121"/>
            <a:ext cx="1828800" cy="18288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90AA597-AC62-4FC1-B0BE-D99091DD0A7B}"/>
              </a:ext>
            </a:extLst>
          </p:cNvPr>
          <p:cNvSpPr/>
          <p:nvPr/>
        </p:nvSpPr>
        <p:spPr>
          <a:xfrm>
            <a:off x="5367830" y="239151"/>
            <a:ext cx="1828800" cy="1828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phic 10" descr="Signal with solid fill">
            <a:extLst>
              <a:ext uri="{FF2B5EF4-FFF2-40B4-BE49-F238E27FC236}">
                <a16:creationId xmlns:a16="http://schemas.microsoft.com/office/drawing/2014/main" id="{27D2BC01-36C4-4AD6-8194-559ED23EBE4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5367830" y="224636"/>
            <a:ext cx="1828800" cy="18288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4E6132C-50C2-4D77-8C17-4320E4B5A315}"/>
              </a:ext>
            </a:extLst>
          </p:cNvPr>
          <p:cNvSpPr/>
          <p:nvPr/>
        </p:nvSpPr>
        <p:spPr>
          <a:xfrm>
            <a:off x="392556" y="2529115"/>
            <a:ext cx="1828800" cy="1828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raphic 12" descr="Online meeting with solid fill">
            <a:extLst>
              <a:ext uri="{FF2B5EF4-FFF2-40B4-BE49-F238E27FC236}">
                <a16:creationId xmlns:a16="http://schemas.microsoft.com/office/drawing/2014/main" id="{4E3B15F1-6261-43E8-BB55-845E55C2B05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392556" y="2514600"/>
            <a:ext cx="1828800" cy="18288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F8CC68D-34A3-4D82-9ECE-EA439997C47D}"/>
              </a:ext>
            </a:extLst>
          </p:cNvPr>
          <p:cNvSpPr/>
          <p:nvPr/>
        </p:nvSpPr>
        <p:spPr>
          <a:xfrm>
            <a:off x="7855467" y="253666"/>
            <a:ext cx="1828800" cy="1828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Graphic 14" descr="Inbox Check with solid fill">
            <a:extLst>
              <a:ext uri="{FF2B5EF4-FFF2-40B4-BE49-F238E27FC236}">
                <a16:creationId xmlns:a16="http://schemas.microsoft.com/office/drawing/2014/main" id="{DE499DA5-9BAE-4DE6-B8BA-C5B10F037FA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>
          <a:xfrm>
            <a:off x="7855467" y="239151"/>
            <a:ext cx="1828800" cy="18288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544D9295-4973-447F-98CC-8CFA31A8FC8A}"/>
              </a:ext>
            </a:extLst>
          </p:cNvPr>
          <p:cNvSpPr/>
          <p:nvPr/>
        </p:nvSpPr>
        <p:spPr>
          <a:xfrm>
            <a:off x="2880193" y="2514600"/>
            <a:ext cx="1828800" cy="1828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Graphic 16" descr="Chat bubble with solid fill">
            <a:extLst>
              <a:ext uri="{FF2B5EF4-FFF2-40B4-BE49-F238E27FC236}">
                <a16:creationId xmlns:a16="http://schemas.microsoft.com/office/drawing/2014/main" id="{BC13E63B-1E12-4427-9F41-E3EFD6751F2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>
          <a:xfrm>
            <a:off x="2880193" y="2500085"/>
            <a:ext cx="1828800" cy="18288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27C8D249-9BD3-4389-9385-6EB78BBB563E}"/>
              </a:ext>
            </a:extLst>
          </p:cNvPr>
          <p:cNvSpPr/>
          <p:nvPr/>
        </p:nvSpPr>
        <p:spPr>
          <a:xfrm>
            <a:off x="5367830" y="2500085"/>
            <a:ext cx="1828800" cy="1828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Graphic 18" descr="User with solid fill">
            <a:extLst>
              <a:ext uri="{FF2B5EF4-FFF2-40B4-BE49-F238E27FC236}">
                <a16:creationId xmlns:a16="http://schemas.microsoft.com/office/drawing/2014/main" id="{82886F1A-3C4B-406F-B72B-3A622D316A3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/>
        </p:blipFill>
        <p:spPr>
          <a:xfrm>
            <a:off x="5367830" y="2485570"/>
            <a:ext cx="1828800" cy="18288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EFA787FE-3F71-46B1-B0C8-5D7F6D993F7E}"/>
              </a:ext>
            </a:extLst>
          </p:cNvPr>
          <p:cNvSpPr/>
          <p:nvPr/>
        </p:nvSpPr>
        <p:spPr>
          <a:xfrm>
            <a:off x="7855467" y="2485570"/>
            <a:ext cx="1828800" cy="1828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Graphic 20" descr="Add with solid fill">
            <a:extLst>
              <a:ext uri="{FF2B5EF4-FFF2-40B4-BE49-F238E27FC236}">
                <a16:creationId xmlns:a16="http://schemas.microsoft.com/office/drawing/2014/main" id="{5DABBF1B-6155-42BA-A684-C3988A542D5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rcRect/>
          <a:stretch/>
        </p:blipFill>
        <p:spPr>
          <a:xfrm>
            <a:off x="7855467" y="2471055"/>
            <a:ext cx="1828800" cy="182880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BFEEE284-5448-4299-9887-394C32C68941}"/>
              </a:ext>
            </a:extLst>
          </p:cNvPr>
          <p:cNvSpPr/>
          <p:nvPr/>
        </p:nvSpPr>
        <p:spPr>
          <a:xfrm>
            <a:off x="10132089" y="2514600"/>
            <a:ext cx="1828800" cy="1828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Graphic 22" descr="Boardroom with solid fill">
            <a:extLst>
              <a:ext uri="{FF2B5EF4-FFF2-40B4-BE49-F238E27FC236}">
                <a16:creationId xmlns:a16="http://schemas.microsoft.com/office/drawing/2014/main" id="{5551C9A8-27F6-441C-B486-73A3E4B025C1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rcRect/>
          <a:stretch/>
        </p:blipFill>
        <p:spPr>
          <a:xfrm>
            <a:off x="10132089" y="2500085"/>
            <a:ext cx="1828800" cy="182880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4F174F85-9906-495E-B226-420B007221A1}"/>
              </a:ext>
            </a:extLst>
          </p:cNvPr>
          <p:cNvSpPr/>
          <p:nvPr/>
        </p:nvSpPr>
        <p:spPr>
          <a:xfrm>
            <a:off x="10132089" y="268181"/>
            <a:ext cx="1828800" cy="1828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Graphic 24" descr="Basic Shapes with solid fill">
            <a:extLst>
              <a:ext uri="{FF2B5EF4-FFF2-40B4-BE49-F238E27FC236}">
                <a16:creationId xmlns:a16="http://schemas.microsoft.com/office/drawing/2014/main" id="{12E4EA60-5F2A-4B0A-8F5C-C9B69C481AE1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rcRect/>
          <a:stretch/>
        </p:blipFill>
        <p:spPr>
          <a:xfrm>
            <a:off x="10132089" y="253666"/>
            <a:ext cx="1828800" cy="182880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360C34D7-F280-450C-A407-0770C3C3AB47}"/>
              </a:ext>
            </a:extLst>
          </p:cNvPr>
          <p:cNvSpPr/>
          <p:nvPr/>
        </p:nvSpPr>
        <p:spPr>
          <a:xfrm>
            <a:off x="10132089" y="4636477"/>
            <a:ext cx="1828800" cy="1828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Graphic 26" descr="Megaphone1 with solid fill">
            <a:extLst>
              <a:ext uri="{FF2B5EF4-FFF2-40B4-BE49-F238E27FC236}">
                <a16:creationId xmlns:a16="http://schemas.microsoft.com/office/drawing/2014/main" id="{14F463C0-DAD2-4D5F-B652-19335EABF94D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rcRect/>
          <a:stretch/>
        </p:blipFill>
        <p:spPr>
          <a:xfrm>
            <a:off x="10132089" y="4621962"/>
            <a:ext cx="1828800" cy="182880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1A22766A-3BAD-406B-8BDB-5F60D2752A21}"/>
              </a:ext>
            </a:extLst>
          </p:cNvPr>
          <p:cNvSpPr/>
          <p:nvPr/>
        </p:nvSpPr>
        <p:spPr>
          <a:xfrm>
            <a:off x="7855467" y="4702959"/>
            <a:ext cx="1828800" cy="1828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Graphic 28" descr="Users with solid fill">
            <a:extLst>
              <a:ext uri="{FF2B5EF4-FFF2-40B4-BE49-F238E27FC236}">
                <a16:creationId xmlns:a16="http://schemas.microsoft.com/office/drawing/2014/main" id="{60D00C39-69F5-470C-BE61-0C6AA84C4BE8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rcRect/>
          <a:stretch/>
        </p:blipFill>
        <p:spPr>
          <a:xfrm>
            <a:off x="7855467" y="4688444"/>
            <a:ext cx="1828800" cy="1828800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E5A561DD-A7CE-46FB-896A-81041D79A592}"/>
              </a:ext>
            </a:extLst>
          </p:cNvPr>
          <p:cNvSpPr/>
          <p:nvPr/>
        </p:nvSpPr>
        <p:spPr>
          <a:xfrm>
            <a:off x="5367830" y="4650992"/>
            <a:ext cx="1828800" cy="1828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Graphic 31" descr="Map with pin with solid fill">
            <a:extLst>
              <a:ext uri="{FF2B5EF4-FFF2-40B4-BE49-F238E27FC236}">
                <a16:creationId xmlns:a16="http://schemas.microsoft.com/office/drawing/2014/main" id="{42620611-417D-498C-8ADE-11FBAA248CC6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rcRect/>
          <a:stretch/>
        </p:blipFill>
        <p:spPr>
          <a:xfrm>
            <a:off x="5367830" y="4636477"/>
            <a:ext cx="1828800" cy="1828800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8090F821-FB83-4C0A-90CB-2B2F1A0FDCE8}"/>
              </a:ext>
            </a:extLst>
          </p:cNvPr>
          <p:cNvSpPr/>
          <p:nvPr/>
        </p:nvSpPr>
        <p:spPr>
          <a:xfrm>
            <a:off x="2985701" y="4665507"/>
            <a:ext cx="1828800" cy="1828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Graphic 33" descr="Sign language with solid fill">
            <a:extLst>
              <a:ext uri="{FF2B5EF4-FFF2-40B4-BE49-F238E27FC236}">
                <a16:creationId xmlns:a16="http://schemas.microsoft.com/office/drawing/2014/main" id="{1CE7CCD9-073E-4BD4-A32C-8DB902200B92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rcRect/>
          <a:stretch/>
        </p:blipFill>
        <p:spPr>
          <a:xfrm>
            <a:off x="2985701" y="4650992"/>
            <a:ext cx="1828800" cy="18288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592A5177-8E3C-4211-BC7D-7B394118ED73}"/>
              </a:ext>
            </a:extLst>
          </p:cNvPr>
          <p:cNvSpPr/>
          <p:nvPr/>
        </p:nvSpPr>
        <p:spPr>
          <a:xfrm>
            <a:off x="392556" y="4717474"/>
            <a:ext cx="1828800" cy="1828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Graphic 35" descr="Headphones with solid fill">
            <a:extLst>
              <a:ext uri="{FF2B5EF4-FFF2-40B4-BE49-F238E27FC236}">
                <a16:creationId xmlns:a16="http://schemas.microsoft.com/office/drawing/2014/main" id="{DA364081-910C-4520-A9B2-53125E0CC4E8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rcRect/>
          <a:stretch/>
        </p:blipFill>
        <p:spPr>
          <a:xfrm>
            <a:off x="392556" y="4702959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513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06486F0-B1CB-4839-8273-E91BC8DCBACD}"/>
              </a:ext>
            </a:extLst>
          </p:cNvPr>
          <p:cNvSpPr/>
          <p:nvPr/>
        </p:nvSpPr>
        <p:spPr>
          <a:xfrm>
            <a:off x="392556" y="224636"/>
            <a:ext cx="1828800" cy="182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 descr="Star with solid fill">
            <a:extLst>
              <a:ext uri="{FF2B5EF4-FFF2-40B4-BE49-F238E27FC236}">
                <a16:creationId xmlns:a16="http://schemas.microsoft.com/office/drawing/2014/main" id="{3A860348-9998-4664-80FC-6B3D7B51F6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2556" y="210121"/>
            <a:ext cx="1828800" cy="18288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31754CB-1381-45B7-AD0C-0F152229881B}"/>
              </a:ext>
            </a:extLst>
          </p:cNvPr>
          <p:cNvSpPr/>
          <p:nvPr/>
        </p:nvSpPr>
        <p:spPr>
          <a:xfrm>
            <a:off x="2880193" y="224636"/>
            <a:ext cx="1828800" cy="182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 descr="Paper with solid fill">
            <a:extLst>
              <a:ext uri="{FF2B5EF4-FFF2-40B4-BE49-F238E27FC236}">
                <a16:creationId xmlns:a16="http://schemas.microsoft.com/office/drawing/2014/main" id="{9D32A834-E9B2-4220-B902-3AC4A7542C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2880193" y="210121"/>
            <a:ext cx="1828800" cy="18288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90AA597-AC62-4FC1-B0BE-D99091DD0A7B}"/>
              </a:ext>
            </a:extLst>
          </p:cNvPr>
          <p:cNvSpPr/>
          <p:nvPr/>
        </p:nvSpPr>
        <p:spPr>
          <a:xfrm>
            <a:off x="5367830" y="239151"/>
            <a:ext cx="1828800" cy="182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phic 10" descr="Signal with solid fill">
            <a:extLst>
              <a:ext uri="{FF2B5EF4-FFF2-40B4-BE49-F238E27FC236}">
                <a16:creationId xmlns:a16="http://schemas.microsoft.com/office/drawing/2014/main" id="{27D2BC01-36C4-4AD6-8194-559ED23EBE4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5367830" y="224636"/>
            <a:ext cx="1828800" cy="18288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4E6132C-50C2-4D77-8C17-4320E4B5A315}"/>
              </a:ext>
            </a:extLst>
          </p:cNvPr>
          <p:cNvSpPr/>
          <p:nvPr/>
        </p:nvSpPr>
        <p:spPr>
          <a:xfrm>
            <a:off x="392556" y="2529115"/>
            <a:ext cx="1828800" cy="182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raphic 12" descr="Online meeting with solid fill">
            <a:extLst>
              <a:ext uri="{FF2B5EF4-FFF2-40B4-BE49-F238E27FC236}">
                <a16:creationId xmlns:a16="http://schemas.microsoft.com/office/drawing/2014/main" id="{4E3B15F1-6261-43E8-BB55-845E55C2B05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392556" y="2514600"/>
            <a:ext cx="1828800" cy="18288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F8CC68D-34A3-4D82-9ECE-EA439997C47D}"/>
              </a:ext>
            </a:extLst>
          </p:cNvPr>
          <p:cNvSpPr/>
          <p:nvPr/>
        </p:nvSpPr>
        <p:spPr>
          <a:xfrm>
            <a:off x="7855467" y="253666"/>
            <a:ext cx="1828800" cy="182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Graphic 14" descr="Inbox Check with solid fill">
            <a:extLst>
              <a:ext uri="{FF2B5EF4-FFF2-40B4-BE49-F238E27FC236}">
                <a16:creationId xmlns:a16="http://schemas.microsoft.com/office/drawing/2014/main" id="{DE499DA5-9BAE-4DE6-B8BA-C5B10F037FA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>
          <a:xfrm>
            <a:off x="7855467" y="239151"/>
            <a:ext cx="1828800" cy="18288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544D9295-4973-447F-98CC-8CFA31A8FC8A}"/>
              </a:ext>
            </a:extLst>
          </p:cNvPr>
          <p:cNvSpPr/>
          <p:nvPr/>
        </p:nvSpPr>
        <p:spPr>
          <a:xfrm>
            <a:off x="2880193" y="2514600"/>
            <a:ext cx="1828800" cy="182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Graphic 16" descr="Chat bubble with solid fill">
            <a:extLst>
              <a:ext uri="{FF2B5EF4-FFF2-40B4-BE49-F238E27FC236}">
                <a16:creationId xmlns:a16="http://schemas.microsoft.com/office/drawing/2014/main" id="{BC13E63B-1E12-4427-9F41-E3EFD6751F2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>
          <a:xfrm>
            <a:off x="2880193" y="2500085"/>
            <a:ext cx="1828800" cy="18288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27C8D249-9BD3-4389-9385-6EB78BBB563E}"/>
              </a:ext>
            </a:extLst>
          </p:cNvPr>
          <p:cNvSpPr/>
          <p:nvPr/>
        </p:nvSpPr>
        <p:spPr>
          <a:xfrm>
            <a:off x="5367830" y="2500085"/>
            <a:ext cx="1828800" cy="182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Graphic 18" descr="User with solid fill">
            <a:extLst>
              <a:ext uri="{FF2B5EF4-FFF2-40B4-BE49-F238E27FC236}">
                <a16:creationId xmlns:a16="http://schemas.microsoft.com/office/drawing/2014/main" id="{82886F1A-3C4B-406F-B72B-3A622D316A3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/>
        </p:blipFill>
        <p:spPr>
          <a:xfrm>
            <a:off x="5367830" y="2485570"/>
            <a:ext cx="1828800" cy="18288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EFA787FE-3F71-46B1-B0C8-5D7F6D993F7E}"/>
              </a:ext>
            </a:extLst>
          </p:cNvPr>
          <p:cNvSpPr/>
          <p:nvPr/>
        </p:nvSpPr>
        <p:spPr>
          <a:xfrm>
            <a:off x="7855467" y="2485570"/>
            <a:ext cx="1828800" cy="182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Graphic 20" descr="Add with solid fill">
            <a:extLst>
              <a:ext uri="{FF2B5EF4-FFF2-40B4-BE49-F238E27FC236}">
                <a16:creationId xmlns:a16="http://schemas.microsoft.com/office/drawing/2014/main" id="{5DABBF1B-6155-42BA-A684-C3988A542D5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rcRect/>
          <a:stretch/>
        </p:blipFill>
        <p:spPr>
          <a:xfrm>
            <a:off x="7855467" y="2471055"/>
            <a:ext cx="1828800" cy="182880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BFEEE284-5448-4299-9887-394C32C68941}"/>
              </a:ext>
            </a:extLst>
          </p:cNvPr>
          <p:cNvSpPr/>
          <p:nvPr/>
        </p:nvSpPr>
        <p:spPr>
          <a:xfrm>
            <a:off x="10132089" y="2514600"/>
            <a:ext cx="1828800" cy="182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Graphic 22" descr="Boardroom with solid fill">
            <a:extLst>
              <a:ext uri="{FF2B5EF4-FFF2-40B4-BE49-F238E27FC236}">
                <a16:creationId xmlns:a16="http://schemas.microsoft.com/office/drawing/2014/main" id="{5551C9A8-27F6-441C-B486-73A3E4B025C1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rcRect/>
          <a:stretch/>
        </p:blipFill>
        <p:spPr>
          <a:xfrm>
            <a:off x="10132089" y="2500085"/>
            <a:ext cx="1828800" cy="182880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4F174F85-9906-495E-B226-420B007221A1}"/>
              </a:ext>
            </a:extLst>
          </p:cNvPr>
          <p:cNvSpPr/>
          <p:nvPr/>
        </p:nvSpPr>
        <p:spPr>
          <a:xfrm>
            <a:off x="10132089" y="268181"/>
            <a:ext cx="1828800" cy="182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Graphic 24" descr="Basic Shapes with solid fill">
            <a:extLst>
              <a:ext uri="{FF2B5EF4-FFF2-40B4-BE49-F238E27FC236}">
                <a16:creationId xmlns:a16="http://schemas.microsoft.com/office/drawing/2014/main" id="{12E4EA60-5F2A-4B0A-8F5C-C9B69C481AE1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rcRect/>
          <a:stretch/>
        </p:blipFill>
        <p:spPr>
          <a:xfrm>
            <a:off x="10132089" y="253666"/>
            <a:ext cx="1828800" cy="182880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360C34D7-F280-450C-A407-0770C3C3AB47}"/>
              </a:ext>
            </a:extLst>
          </p:cNvPr>
          <p:cNvSpPr/>
          <p:nvPr/>
        </p:nvSpPr>
        <p:spPr>
          <a:xfrm>
            <a:off x="10132089" y="4636477"/>
            <a:ext cx="1828800" cy="182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Graphic 26" descr="Megaphone1 with solid fill">
            <a:extLst>
              <a:ext uri="{FF2B5EF4-FFF2-40B4-BE49-F238E27FC236}">
                <a16:creationId xmlns:a16="http://schemas.microsoft.com/office/drawing/2014/main" id="{14F463C0-DAD2-4D5F-B652-19335EABF94D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rcRect/>
          <a:stretch/>
        </p:blipFill>
        <p:spPr>
          <a:xfrm>
            <a:off x="10132089" y="4621962"/>
            <a:ext cx="1828800" cy="182880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1A22766A-3BAD-406B-8BDB-5F60D2752A21}"/>
              </a:ext>
            </a:extLst>
          </p:cNvPr>
          <p:cNvSpPr/>
          <p:nvPr/>
        </p:nvSpPr>
        <p:spPr>
          <a:xfrm>
            <a:off x="7855467" y="4702959"/>
            <a:ext cx="1828800" cy="182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Graphic 28" descr="Users with solid fill">
            <a:extLst>
              <a:ext uri="{FF2B5EF4-FFF2-40B4-BE49-F238E27FC236}">
                <a16:creationId xmlns:a16="http://schemas.microsoft.com/office/drawing/2014/main" id="{60D00C39-69F5-470C-BE61-0C6AA84C4BE8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rcRect/>
          <a:stretch/>
        </p:blipFill>
        <p:spPr>
          <a:xfrm>
            <a:off x="7855467" y="4688444"/>
            <a:ext cx="1828800" cy="1828800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E5A561DD-A7CE-46FB-896A-81041D79A592}"/>
              </a:ext>
            </a:extLst>
          </p:cNvPr>
          <p:cNvSpPr/>
          <p:nvPr/>
        </p:nvSpPr>
        <p:spPr>
          <a:xfrm>
            <a:off x="5367830" y="4650992"/>
            <a:ext cx="1828800" cy="182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Graphic 31" descr="Map with pin with solid fill">
            <a:extLst>
              <a:ext uri="{FF2B5EF4-FFF2-40B4-BE49-F238E27FC236}">
                <a16:creationId xmlns:a16="http://schemas.microsoft.com/office/drawing/2014/main" id="{42620611-417D-498C-8ADE-11FBAA248CC6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rcRect/>
          <a:stretch/>
        </p:blipFill>
        <p:spPr>
          <a:xfrm>
            <a:off x="5367830" y="4636477"/>
            <a:ext cx="1828800" cy="1828800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8090F821-FB83-4C0A-90CB-2B2F1A0FDCE8}"/>
              </a:ext>
            </a:extLst>
          </p:cNvPr>
          <p:cNvSpPr/>
          <p:nvPr/>
        </p:nvSpPr>
        <p:spPr>
          <a:xfrm>
            <a:off x="2985701" y="4665507"/>
            <a:ext cx="1828800" cy="182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Graphic 33" descr="Sign language with solid fill">
            <a:extLst>
              <a:ext uri="{FF2B5EF4-FFF2-40B4-BE49-F238E27FC236}">
                <a16:creationId xmlns:a16="http://schemas.microsoft.com/office/drawing/2014/main" id="{1CE7CCD9-073E-4BD4-A32C-8DB902200B92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rcRect/>
          <a:stretch/>
        </p:blipFill>
        <p:spPr>
          <a:xfrm>
            <a:off x="2985701" y="4650992"/>
            <a:ext cx="1828800" cy="18288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592A5177-8E3C-4211-BC7D-7B394118ED73}"/>
              </a:ext>
            </a:extLst>
          </p:cNvPr>
          <p:cNvSpPr/>
          <p:nvPr/>
        </p:nvSpPr>
        <p:spPr>
          <a:xfrm>
            <a:off x="392556" y="4717474"/>
            <a:ext cx="1828800" cy="182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Graphic 35" descr="Headphones with solid fill">
            <a:extLst>
              <a:ext uri="{FF2B5EF4-FFF2-40B4-BE49-F238E27FC236}">
                <a16:creationId xmlns:a16="http://schemas.microsoft.com/office/drawing/2014/main" id="{DA364081-910C-4520-A9B2-53125E0CC4E8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rcRect/>
          <a:stretch/>
        </p:blipFill>
        <p:spPr>
          <a:xfrm>
            <a:off x="392556" y="4702959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505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06486F0-B1CB-4839-8273-E91BC8DCBACD}"/>
              </a:ext>
            </a:extLst>
          </p:cNvPr>
          <p:cNvSpPr/>
          <p:nvPr/>
        </p:nvSpPr>
        <p:spPr>
          <a:xfrm>
            <a:off x="392556" y="224636"/>
            <a:ext cx="1828800" cy="1828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 descr="Star with solid fill">
            <a:extLst>
              <a:ext uri="{FF2B5EF4-FFF2-40B4-BE49-F238E27FC236}">
                <a16:creationId xmlns:a16="http://schemas.microsoft.com/office/drawing/2014/main" id="{3A860348-9998-4664-80FC-6B3D7B51F6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2556" y="210121"/>
            <a:ext cx="1828800" cy="18288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31754CB-1381-45B7-AD0C-0F152229881B}"/>
              </a:ext>
            </a:extLst>
          </p:cNvPr>
          <p:cNvSpPr/>
          <p:nvPr/>
        </p:nvSpPr>
        <p:spPr>
          <a:xfrm>
            <a:off x="2880193" y="224636"/>
            <a:ext cx="1828800" cy="1828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 descr="Paper with solid fill">
            <a:extLst>
              <a:ext uri="{FF2B5EF4-FFF2-40B4-BE49-F238E27FC236}">
                <a16:creationId xmlns:a16="http://schemas.microsoft.com/office/drawing/2014/main" id="{9D32A834-E9B2-4220-B902-3AC4A7542C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2880193" y="210121"/>
            <a:ext cx="1828800" cy="18288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90AA597-AC62-4FC1-B0BE-D99091DD0A7B}"/>
              </a:ext>
            </a:extLst>
          </p:cNvPr>
          <p:cNvSpPr/>
          <p:nvPr/>
        </p:nvSpPr>
        <p:spPr>
          <a:xfrm>
            <a:off x="5367830" y="239151"/>
            <a:ext cx="1828800" cy="1828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phic 10" descr="Signal with solid fill">
            <a:extLst>
              <a:ext uri="{FF2B5EF4-FFF2-40B4-BE49-F238E27FC236}">
                <a16:creationId xmlns:a16="http://schemas.microsoft.com/office/drawing/2014/main" id="{27D2BC01-36C4-4AD6-8194-559ED23EBE4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5367830" y="224636"/>
            <a:ext cx="1828800" cy="18288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4E6132C-50C2-4D77-8C17-4320E4B5A315}"/>
              </a:ext>
            </a:extLst>
          </p:cNvPr>
          <p:cNvSpPr/>
          <p:nvPr/>
        </p:nvSpPr>
        <p:spPr>
          <a:xfrm>
            <a:off x="392556" y="2529115"/>
            <a:ext cx="1828800" cy="1828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raphic 12" descr="Online meeting with solid fill">
            <a:extLst>
              <a:ext uri="{FF2B5EF4-FFF2-40B4-BE49-F238E27FC236}">
                <a16:creationId xmlns:a16="http://schemas.microsoft.com/office/drawing/2014/main" id="{4E3B15F1-6261-43E8-BB55-845E55C2B05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392556" y="2514600"/>
            <a:ext cx="1828800" cy="18288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F8CC68D-34A3-4D82-9ECE-EA439997C47D}"/>
              </a:ext>
            </a:extLst>
          </p:cNvPr>
          <p:cNvSpPr/>
          <p:nvPr/>
        </p:nvSpPr>
        <p:spPr>
          <a:xfrm>
            <a:off x="7855467" y="253666"/>
            <a:ext cx="1828800" cy="1828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Graphic 14" descr="Inbox Check with solid fill">
            <a:extLst>
              <a:ext uri="{FF2B5EF4-FFF2-40B4-BE49-F238E27FC236}">
                <a16:creationId xmlns:a16="http://schemas.microsoft.com/office/drawing/2014/main" id="{DE499DA5-9BAE-4DE6-B8BA-C5B10F037FA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>
          <a:xfrm>
            <a:off x="7855467" y="239151"/>
            <a:ext cx="1828800" cy="18288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544D9295-4973-447F-98CC-8CFA31A8FC8A}"/>
              </a:ext>
            </a:extLst>
          </p:cNvPr>
          <p:cNvSpPr/>
          <p:nvPr/>
        </p:nvSpPr>
        <p:spPr>
          <a:xfrm>
            <a:off x="2880193" y="2514600"/>
            <a:ext cx="1828800" cy="1828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Graphic 16" descr="Chat bubble with solid fill">
            <a:extLst>
              <a:ext uri="{FF2B5EF4-FFF2-40B4-BE49-F238E27FC236}">
                <a16:creationId xmlns:a16="http://schemas.microsoft.com/office/drawing/2014/main" id="{BC13E63B-1E12-4427-9F41-E3EFD6751F2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>
          <a:xfrm>
            <a:off x="2880193" y="2500085"/>
            <a:ext cx="1828800" cy="18288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27C8D249-9BD3-4389-9385-6EB78BBB563E}"/>
              </a:ext>
            </a:extLst>
          </p:cNvPr>
          <p:cNvSpPr/>
          <p:nvPr/>
        </p:nvSpPr>
        <p:spPr>
          <a:xfrm>
            <a:off x="5367830" y="2500085"/>
            <a:ext cx="1828800" cy="1828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Graphic 18" descr="User with solid fill">
            <a:extLst>
              <a:ext uri="{FF2B5EF4-FFF2-40B4-BE49-F238E27FC236}">
                <a16:creationId xmlns:a16="http://schemas.microsoft.com/office/drawing/2014/main" id="{82886F1A-3C4B-406F-B72B-3A622D316A3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/>
        </p:blipFill>
        <p:spPr>
          <a:xfrm>
            <a:off x="5367830" y="2485570"/>
            <a:ext cx="1828800" cy="18288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EFA787FE-3F71-46B1-B0C8-5D7F6D993F7E}"/>
              </a:ext>
            </a:extLst>
          </p:cNvPr>
          <p:cNvSpPr/>
          <p:nvPr/>
        </p:nvSpPr>
        <p:spPr>
          <a:xfrm>
            <a:off x="7855467" y="2485570"/>
            <a:ext cx="1828800" cy="1828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Graphic 20" descr="Add with solid fill">
            <a:extLst>
              <a:ext uri="{FF2B5EF4-FFF2-40B4-BE49-F238E27FC236}">
                <a16:creationId xmlns:a16="http://schemas.microsoft.com/office/drawing/2014/main" id="{5DABBF1B-6155-42BA-A684-C3988A542D5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rcRect/>
          <a:stretch/>
        </p:blipFill>
        <p:spPr>
          <a:xfrm>
            <a:off x="7855467" y="2471055"/>
            <a:ext cx="1828800" cy="182880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BFEEE284-5448-4299-9887-394C32C68941}"/>
              </a:ext>
            </a:extLst>
          </p:cNvPr>
          <p:cNvSpPr/>
          <p:nvPr/>
        </p:nvSpPr>
        <p:spPr>
          <a:xfrm>
            <a:off x="10132089" y="2514600"/>
            <a:ext cx="1828800" cy="1828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Graphic 22" descr="Boardroom with solid fill">
            <a:extLst>
              <a:ext uri="{FF2B5EF4-FFF2-40B4-BE49-F238E27FC236}">
                <a16:creationId xmlns:a16="http://schemas.microsoft.com/office/drawing/2014/main" id="{5551C9A8-27F6-441C-B486-73A3E4B025C1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rcRect/>
          <a:stretch/>
        </p:blipFill>
        <p:spPr>
          <a:xfrm>
            <a:off x="10132089" y="2500085"/>
            <a:ext cx="1828800" cy="182880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4F174F85-9906-495E-B226-420B007221A1}"/>
              </a:ext>
            </a:extLst>
          </p:cNvPr>
          <p:cNvSpPr/>
          <p:nvPr/>
        </p:nvSpPr>
        <p:spPr>
          <a:xfrm>
            <a:off x="10132089" y="268181"/>
            <a:ext cx="1828800" cy="1828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Graphic 24" descr="Basic Shapes with solid fill">
            <a:extLst>
              <a:ext uri="{FF2B5EF4-FFF2-40B4-BE49-F238E27FC236}">
                <a16:creationId xmlns:a16="http://schemas.microsoft.com/office/drawing/2014/main" id="{12E4EA60-5F2A-4B0A-8F5C-C9B69C481AE1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rcRect/>
          <a:stretch/>
        </p:blipFill>
        <p:spPr>
          <a:xfrm>
            <a:off x="10132089" y="253666"/>
            <a:ext cx="1828800" cy="182880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360C34D7-F280-450C-A407-0770C3C3AB47}"/>
              </a:ext>
            </a:extLst>
          </p:cNvPr>
          <p:cNvSpPr/>
          <p:nvPr/>
        </p:nvSpPr>
        <p:spPr>
          <a:xfrm>
            <a:off x="10132089" y="4636477"/>
            <a:ext cx="1828800" cy="1828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Graphic 26" descr="Megaphone1 with solid fill">
            <a:extLst>
              <a:ext uri="{FF2B5EF4-FFF2-40B4-BE49-F238E27FC236}">
                <a16:creationId xmlns:a16="http://schemas.microsoft.com/office/drawing/2014/main" id="{14F463C0-DAD2-4D5F-B652-19335EABF94D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rcRect/>
          <a:stretch/>
        </p:blipFill>
        <p:spPr>
          <a:xfrm>
            <a:off x="10132089" y="4621962"/>
            <a:ext cx="1828800" cy="182880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1A22766A-3BAD-406B-8BDB-5F60D2752A21}"/>
              </a:ext>
            </a:extLst>
          </p:cNvPr>
          <p:cNvSpPr/>
          <p:nvPr/>
        </p:nvSpPr>
        <p:spPr>
          <a:xfrm>
            <a:off x="7855467" y="4702959"/>
            <a:ext cx="1828800" cy="1828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Graphic 28" descr="Users with solid fill">
            <a:extLst>
              <a:ext uri="{FF2B5EF4-FFF2-40B4-BE49-F238E27FC236}">
                <a16:creationId xmlns:a16="http://schemas.microsoft.com/office/drawing/2014/main" id="{60D00C39-69F5-470C-BE61-0C6AA84C4BE8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rcRect/>
          <a:stretch/>
        </p:blipFill>
        <p:spPr>
          <a:xfrm>
            <a:off x="7855467" y="4688444"/>
            <a:ext cx="1828800" cy="1828800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E5A561DD-A7CE-46FB-896A-81041D79A592}"/>
              </a:ext>
            </a:extLst>
          </p:cNvPr>
          <p:cNvSpPr/>
          <p:nvPr/>
        </p:nvSpPr>
        <p:spPr>
          <a:xfrm>
            <a:off x="5367830" y="4650992"/>
            <a:ext cx="1828800" cy="1828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Graphic 31" descr="Map with pin with solid fill">
            <a:extLst>
              <a:ext uri="{FF2B5EF4-FFF2-40B4-BE49-F238E27FC236}">
                <a16:creationId xmlns:a16="http://schemas.microsoft.com/office/drawing/2014/main" id="{42620611-417D-498C-8ADE-11FBAA248CC6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rcRect/>
          <a:stretch/>
        </p:blipFill>
        <p:spPr>
          <a:xfrm>
            <a:off x="5367830" y="4636477"/>
            <a:ext cx="1828800" cy="1828800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8090F821-FB83-4C0A-90CB-2B2F1A0FDCE8}"/>
              </a:ext>
            </a:extLst>
          </p:cNvPr>
          <p:cNvSpPr/>
          <p:nvPr/>
        </p:nvSpPr>
        <p:spPr>
          <a:xfrm>
            <a:off x="2985701" y="4665507"/>
            <a:ext cx="1828800" cy="1828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Graphic 33" descr="Sign language with solid fill">
            <a:extLst>
              <a:ext uri="{FF2B5EF4-FFF2-40B4-BE49-F238E27FC236}">
                <a16:creationId xmlns:a16="http://schemas.microsoft.com/office/drawing/2014/main" id="{1CE7CCD9-073E-4BD4-A32C-8DB902200B92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rcRect/>
          <a:stretch/>
        </p:blipFill>
        <p:spPr>
          <a:xfrm>
            <a:off x="2985701" y="4650992"/>
            <a:ext cx="1828800" cy="18288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592A5177-8E3C-4211-BC7D-7B394118ED73}"/>
              </a:ext>
            </a:extLst>
          </p:cNvPr>
          <p:cNvSpPr/>
          <p:nvPr/>
        </p:nvSpPr>
        <p:spPr>
          <a:xfrm>
            <a:off x="392556" y="4717474"/>
            <a:ext cx="1828800" cy="1828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Graphic 35" descr="Headphones with solid fill">
            <a:extLst>
              <a:ext uri="{FF2B5EF4-FFF2-40B4-BE49-F238E27FC236}">
                <a16:creationId xmlns:a16="http://schemas.microsoft.com/office/drawing/2014/main" id="{DA364081-910C-4520-A9B2-53125E0CC4E8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rcRect/>
          <a:stretch/>
        </p:blipFill>
        <p:spPr>
          <a:xfrm>
            <a:off x="392556" y="4702959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046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06486F0-B1CB-4839-8273-E91BC8DCBACD}"/>
              </a:ext>
            </a:extLst>
          </p:cNvPr>
          <p:cNvSpPr/>
          <p:nvPr/>
        </p:nvSpPr>
        <p:spPr>
          <a:xfrm>
            <a:off x="392556" y="224636"/>
            <a:ext cx="1828800" cy="1828800"/>
          </a:xfrm>
          <a:prstGeom prst="rect">
            <a:avLst/>
          </a:prstGeom>
          <a:solidFill>
            <a:srgbClr val="9900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 descr="Star with solid fill">
            <a:extLst>
              <a:ext uri="{FF2B5EF4-FFF2-40B4-BE49-F238E27FC236}">
                <a16:creationId xmlns:a16="http://schemas.microsoft.com/office/drawing/2014/main" id="{3A860348-9998-4664-80FC-6B3D7B51F6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2556" y="210121"/>
            <a:ext cx="1828800" cy="18288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31754CB-1381-45B7-AD0C-0F152229881B}"/>
              </a:ext>
            </a:extLst>
          </p:cNvPr>
          <p:cNvSpPr/>
          <p:nvPr/>
        </p:nvSpPr>
        <p:spPr>
          <a:xfrm>
            <a:off x="2880193" y="224636"/>
            <a:ext cx="1828800" cy="1828800"/>
          </a:xfrm>
          <a:prstGeom prst="rect">
            <a:avLst/>
          </a:prstGeom>
          <a:solidFill>
            <a:srgbClr val="9900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 descr="Paper with solid fill">
            <a:extLst>
              <a:ext uri="{FF2B5EF4-FFF2-40B4-BE49-F238E27FC236}">
                <a16:creationId xmlns:a16="http://schemas.microsoft.com/office/drawing/2014/main" id="{9D32A834-E9B2-4220-B902-3AC4A7542C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2880193" y="210121"/>
            <a:ext cx="1828800" cy="18288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90AA597-AC62-4FC1-B0BE-D99091DD0A7B}"/>
              </a:ext>
            </a:extLst>
          </p:cNvPr>
          <p:cNvSpPr/>
          <p:nvPr/>
        </p:nvSpPr>
        <p:spPr>
          <a:xfrm>
            <a:off x="5367830" y="239151"/>
            <a:ext cx="1828800" cy="1828800"/>
          </a:xfrm>
          <a:prstGeom prst="rect">
            <a:avLst/>
          </a:prstGeom>
          <a:solidFill>
            <a:srgbClr val="9900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phic 10" descr="Signal with solid fill">
            <a:extLst>
              <a:ext uri="{FF2B5EF4-FFF2-40B4-BE49-F238E27FC236}">
                <a16:creationId xmlns:a16="http://schemas.microsoft.com/office/drawing/2014/main" id="{27D2BC01-36C4-4AD6-8194-559ED23EBE4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5367830" y="224636"/>
            <a:ext cx="1828800" cy="18288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4E6132C-50C2-4D77-8C17-4320E4B5A315}"/>
              </a:ext>
            </a:extLst>
          </p:cNvPr>
          <p:cNvSpPr/>
          <p:nvPr/>
        </p:nvSpPr>
        <p:spPr>
          <a:xfrm>
            <a:off x="392556" y="2529115"/>
            <a:ext cx="1828800" cy="1828800"/>
          </a:xfrm>
          <a:prstGeom prst="rect">
            <a:avLst/>
          </a:prstGeom>
          <a:solidFill>
            <a:srgbClr val="9900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raphic 12" descr="Online meeting with solid fill">
            <a:extLst>
              <a:ext uri="{FF2B5EF4-FFF2-40B4-BE49-F238E27FC236}">
                <a16:creationId xmlns:a16="http://schemas.microsoft.com/office/drawing/2014/main" id="{4E3B15F1-6261-43E8-BB55-845E55C2B05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392556" y="2514600"/>
            <a:ext cx="1828800" cy="18288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F8CC68D-34A3-4D82-9ECE-EA439997C47D}"/>
              </a:ext>
            </a:extLst>
          </p:cNvPr>
          <p:cNvSpPr/>
          <p:nvPr/>
        </p:nvSpPr>
        <p:spPr>
          <a:xfrm>
            <a:off x="7855467" y="253666"/>
            <a:ext cx="1828800" cy="1828800"/>
          </a:xfrm>
          <a:prstGeom prst="rect">
            <a:avLst/>
          </a:prstGeom>
          <a:solidFill>
            <a:srgbClr val="9900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Graphic 14" descr="Inbox Check with solid fill">
            <a:extLst>
              <a:ext uri="{FF2B5EF4-FFF2-40B4-BE49-F238E27FC236}">
                <a16:creationId xmlns:a16="http://schemas.microsoft.com/office/drawing/2014/main" id="{DE499DA5-9BAE-4DE6-B8BA-C5B10F037FA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>
          <a:xfrm>
            <a:off x="7855467" y="239151"/>
            <a:ext cx="1828800" cy="18288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544D9295-4973-447F-98CC-8CFA31A8FC8A}"/>
              </a:ext>
            </a:extLst>
          </p:cNvPr>
          <p:cNvSpPr/>
          <p:nvPr/>
        </p:nvSpPr>
        <p:spPr>
          <a:xfrm>
            <a:off x="2880193" y="2514600"/>
            <a:ext cx="1828800" cy="1828800"/>
          </a:xfrm>
          <a:prstGeom prst="rect">
            <a:avLst/>
          </a:prstGeom>
          <a:solidFill>
            <a:srgbClr val="9900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Graphic 16" descr="Chat bubble with solid fill">
            <a:extLst>
              <a:ext uri="{FF2B5EF4-FFF2-40B4-BE49-F238E27FC236}">
                <a16:creationId xmlns:a16="http://schemas.microsoft.com/office/drawing/2014/main" id="{BC13E63B-1E12-4427-9F41-E3EFD6751F2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>
          <a:xfrm>
            <a:off x="2880193" y="2500085"/>
            <a:ext cx="1828800" cy="18288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27C8D249-9BD3-4389-9385-6EB78BBB563E}"/>
              </a:ext>
            </a:extLst>
          </p:cNvPr>
          <p:cNvSpPr/>
          <p:nvPr/>
        </p:nvSpPr>
        <p:spPr>
          <a:xfrm>
            <a:off x="5367830" y="2500085"/>
            <a:ext cx="1828800" cy="1828800"/>
          </a:xfrm>
          <a:prstGeom prst="rect">
            <a:avLst/>
          </a:prstGeom>
          <a:solidFill>
            <a:srgbClr val="9900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Graphic 18" descr="User with solid fill">
            <a:extLst>
              <a:ext uri="{FF2B5EF4-FFF2-40B4-BE49-F238E27FC236}">
                <a16:creationId xmlns:a16="http://schemas.microsoft.com/office/drawing/2014/main" id="{82886F1A-3C4B-406F-B72B-3A622D316A3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/>
        </p:blipFill>
        <p:spPr>
          <a:xfrm>
            <a:off x="5367830" y="2485570"/>
            <a:ext cx="1828800" cy="18288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EFA787FE-3F71-46B1-B0C8-5D7F6D993F7E}"/>
              </a:ext>
            </a:extLst>
          </p:cNvPr>
          <p:cNvSpPr/>
          <p:nvPr/>
        </p:nvSpPr>
        <p:spPr>
          <a:xfrm>
            <a:off x="7855467" y="2485570"/>
            <a:ext cx="1828800" cy="1828800"/>
          </a:xfrm>
          <a:prstGeom prst="rect">
            <a:avLst/>
          </a:prstGeom>
          <a:solidFill>
            <a:srgbClr val="9900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Graphic 20" descr="Add with solid fill">
            <a:extLst>
              <a:ext uri="{FF2B5EF4-FFF2-40B4-BE49-F238E27FC236}">
                <a16:creationId xmlns:a16="http://schemas.microsoft.com/office/drawing/2014/main" id="{5DABBF1B-6155-42BA-A684-C3988A542D5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rcRect/>
          <a:stretch/>
        </p:blipFill>
        <p:spPr>
          <a:xfrm>
            <a:off x="7855467" y="2471055"/>
            <a:ext cx="1828800" cy="182880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BFEEE284-5448-4299-9887-394C32C68941}"/>
              </a:ext>
            </a:extLst>
          </p:cNvPr>
          <p:cNvSpPr/>
          <p:nvPr/>
        </p:nvSpPr>
        <p:spPr>
          <a:xfrm>
            <a:off x="10132089" y="2514600"/>
            <a:ext cx="1828800" cy="1828800"/>
          </a:xfrm>
          <a:prstGeom prst="rect">
            <a:avLst/>
          </a:prstGeom>
          <a:solidFill>
            <a:srgbClr val="9900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Graphic 22" descr="Boardroom with solid fill">
            <a:extLst>
              <a:ext uri="{FF2B5EF4-FFF2-40B4-BE49-F238E27FC236}">
                <a16:creationId xmlns:a16="http://schemas.microsoft.com/office/drawing/2014/main" id="{5551C9A8-27F6-441C-B486-73A3E4B025C1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rcRect/>
          <a:stretch/>
        </p:blipFill>
        <p:spPr>
          <a:xfrm>
            <a:off x="10132089" y="2500085"/>
            <a:ext cx="1828800" cy="182880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4F174F85-9906-495E-B226-420B007221A1}"/>
              </a:ext>
            </a:extLst>
          </p:cNvPr>
          <p:cNvSpPr/>
          <p:nvPr/>
        </p:nvSpPr>
        <p:spPr>
          <a:xfrm>
            <a:off x="10132089" y="268181"/>
            <a:ext cx="1828800" cy="1828800"/>
          </a:xfrm>
          <a:prstGeom prst="rect">
            <a:avLst/>
          </a:prstGeom>
          <a:solidFill>
            <a:srgbClr val="9900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Graphic 24" descr="Basic Shapes with solid fill">
            <a:extLst>
              <a:ext uri="{FF2B5EF4-FFF2-40B4-BE49-F238E27FC236}">
                <a16:creationId xmlns:a16="http://schemas.microsoft.com/office/drawing/2014/main" id="{12E4EA60-5F2A-4B0A-8F5C-C9B69C481AE1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rcRect/>
          <a:stretch/>
        </p:blipFill>
        <p:spPr>
          <a:xfrm>
            <a:off x="10132089" y="253666"/>
            <a:ext cx="1828800" cy="182880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360C34D7-F280-450C-A407-0770C3C3AB47}"/>
              </a:ext>
            </a:extLst>
          </p:cNvPr>
          <p:cNvSpPr/>
          <p:nvPr/>
        </p:nvSpPr>
        <p:spPr>
          <a:xfrm>
            <a:off x="10132089" y="4636477"/>
            <a:ext cx="1828800" cy="1828800"/>
          </a:xfrm>
          <a:prstGeom prst="rect">
            <a:avLst/>
          </a:prstGeom>
          <a:solidFill>
            <a:srgbClr val="9900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Graphic 26" descr="Megaphone1 with solid fill">
            <a:extLst>
              <a:ext uri="{FF2B5EF4-FFF2-40B4-BE49-F238E27FC236}">
                <a16:creationId xmlns:a16="http://schemas.microsoft.com/office/drawing/2014/main" id="{14F463C0-DAD2-4D5F-B652-19335EABF94D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rcRect/>
          <a:stretch/>
        </p:blipFill>
        <p:spPr>
          <a:xfrm>
            <a:off x="10132089" y="4621962"/>
            <a:ext cx="1828800" cy="182880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1A22766A-3BAD-406B-8BDB-5F60D2752A21}"/>
              </a:ext>
            </a:extLst>
          </p:cNvPr>
          <p:cNvSpPr/>
          <p:nvPr/>
        </p:nvSpPr>
        <p:spPr>
          <a:xfrm>
            <a:off x="7855467" y="4702959"/>
            <a:ext cx="1828800" cy="1828800"/>
          </a:xfrm>
          <a:prstGeom prst="rect">
            <a:avLst/>
          </a:prstGeom>
          <a:solidFill>
            <a:srgbClr val="9900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Graphic 28" descr="Users with solid fill">
            <a:extLst>
              <a:ext uri="{FF2B5EF4-FFF2-40B4-BE49-F238E27FC236}">
                <a16:creationId xmlns:a16="http://schemas.microsoft.com/office/drawing/2014/main" id="{60D00C39-69F5-470C-BE61-0C6AA84C4BE8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rcRect/>
          <a:stretch/>
        </p:blipFill>
        <p:spPr>
          <a:xfrm>
            <a:off x="7855467" y="4688444"/>
            <a:ext cx="1828800" cy="1828800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E5A561DD-A7CE-46FB-896A-81041D79A592}"/>
              </a:ext>
            </a:extLst>
          </p:cNvPr>
          <p:cNvSpPr/>
          <p:nvPr/>
        </p:nvSpPr>
        <p:spPr>
          <a:xfrm>
            <a:off x="5367830" y="4650992"/>
            <a:ext cx="1828800" cy="1828800"/>
          </a:xfrm>
          <a:prstGeom prst="rect">
            <a:avLst/>
          </a:prstGeom>
          <a:solidFill>
            <a:srgbClr val="9900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Graphic 31" descr="Map with pin with solid fill">
            <a:extLst>
              <a:ext uri="{FF2B5EF4-FFF2-40B4-BE49-F238E27FC236}">
                <a16:creationId xmlns:a16="http://schemas.microsoft.com/office/drawing/2014/main" id="{42620611-417D-498C-8ADE-11FBAA248CC6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rcRect/>
          <a:stretch/>
        </p:blipFill>
        <p:spPr>
          <a:xfrm>
            <a:off x="5367830" y="4636477"/>
            <a:ext cx="1828800" cy="1828800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8090F821-FB83-4C0A-90CB-2B2F1A0FDCE8}"/>
              </a:ext>
            </a:extLst>
          </p:cNvPr>
          <p:cNvSpPr/>
          <p:nvPr/>
        </p:nvSpPr>
        <p:spPr>
          <a:xfrm>
            <a:off x="2985701" y="4665507"/>
            <a:ext cx="1828800" cy="1828800"/>
          </a:xfrm>
          <a:prstGeom prst="rect">
            <a:avLst/>
          </a:prstGeom>
          <a:solidFill>
            <a:srgbClr val="9900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Graphic 33" descr="Sign language with solid fill">
            <a:extLst>
              <a:ext uri="{FF2B5EF4-FFF2-40B4-BE49-F238E27FC236}">
                <a16:creationId xmlns:a16="http://schemas.microsoft.com/office/drawing/2014/main" id="{1CE7CCD9-073E-4BD4-A32C-8DB902200B92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rcRect/>
          <a:stretch/>
        </p:blipFill>
        <p:spPr>
          <a:xfrm>
            <a:off x="2985701" y="4650992"/>
            <a:ext cx="1828800" cy="18288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592A5177-8E3C-4211-BC7D-7B394118ED73}"/>
              </a:ext>
            </a:extLst>
          </p:cNvPr>
          <p:cNvSpPr/>
          <p:nvPr/>
        </p:nvSpPr>
        <p:spPr>
          <a:xfrm>
            <a:off x="392556" y="4717474"/>
            <a:ext cx="1828800" cy="1828800"/>
          </a:xfrm>
          <a:prstGeom prst="rect">
            <a:avLst/>
          </a:prstGeom>
          <a:solidFill>
            <a:srgbClr val="9900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Graphic 35" descr="Headphones with solid fill">
            <a:extLst>
              <a:ext uri="{FF2B5EF4-FFF2-40B4-BE49-F238E27FC236}">
                <a16:creationId xmlns:a16="http://schemas.microsoft.com/office/drawing/2014/main" id="{DA364081-910C-4520-A9B2-53125E0CC4E8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rcRect/>
          <a:stretch/>
        </p:blipFill>
        <p:spPr>
          <a:xfrm>
            <a:off x="392556" y="4702959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2458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579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Tania Lee</dc:creator>
  <cp:lastModifiedBy>Tania Lee</cp:lastModifiedBy>
  <cp:revision>8</cp:revision>
  <dcterms:created xsi:type="dcterms:W3CDTF">2021-05-22T11:48:42Z</dcterms:created>
  <dcterms:modified xsi:type="dcterms:W3CDTF">2021-05-23T12:27:34Z</dcterms:modified>
</cp:coreProperties>
</file>